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2"/>
  </p:notesMasterIdLst>
  <p:sldIdLst>
    <p:sldId id="257" r:id="rId5"/>
    <p:sldId id="267" r:id="rId6"/>
    <p:sldId id="268" r:id="rId7"/>
    <p:sldId id="269" r:id="rId8"/>
    <p:sldId id="274" r:id="rId9"/>
    <p:sldId id="279" r:id="rId10"/>
    <p:sldId id="271" r:id="rId11"/>
    <p:sldId id="272" r:id="rId12"/>
    <p:sldId id="278" r:id="rId13"/>
    <p:sldId id="376" r:id="rId14"/>
    <p:sldId id="273" r:id="rId15"/>
    <p:sldId id="320" r:id="rId16"/>
    <p:sldId id="321" r:id="rId17"/>
    <p:sldId id="270" r:id="rId18"/>
    <p:sldId id="276" r:id="rId19"/>
    <p:sldId id="283" r:id="rId20"/>
    <p:sldId id="284" r:id="rId21"/>
    <p:sldId id="285" r:id="rId22"/>
    <p:sldId id="287" r:id="rId23"/>
    <p:sldId id="288" r:id="rId24"/>
    <p:sldId id="298" r:id="rId25"/>
    <p:sldId id="310" r:id="rId26"/>
    <p:sldId id="311" r:id="rId27"/>
    <p:sldId id="299" r:id="rId28"/>
    <p:sldId id="300" r:id="rId29"/>
    <p:sldId id="379" r:id="rId30"/>
    <p:sldId id="286" r:id="rId31"/>
    <p:sldId id="290" r:id="rId32"/>
    <p:sldId id="301" r:id="rId33"/>
    <p:sldId id="302" r:id="rId34"/>
    <p:sldId id="303" r:id="rId35"/>
    <p:sldId id="304" r:id="rId36"/>
    <p:sldId id="305" r:id="rId37"/>
    <p:sldId id="289" r:id="rId38"/>
    <p:sldId id="362" r:id="rId39"/>
    <p:sldId id="363" r:id="rId40"/>
    <p:sldId id="364" r:id="rId41"/>
    <p:sldId id="365" r:id="rId42"/>
    <p:sldId id="367" r:id="rId43"/>
    <p:sldId id="366" r:id="rId44"/>
    <p:sldId id="368" r:id="rId45"/>
    <p:sldId id="312" r:id="rId46"/>
    <p:sldId id="291" r:id="rId47"/>
    <p:sldId id="292" r:id="rId48"/>
    <p:sldId id="293" r:id="rId49"/>
    <p:sldId id="294" r:id="rId50"/>
    <p:sldId id="29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969F5-1138-49A4-A1B1-DD6853CCF523}" v="8" dt="2023-09-28T16:24:56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52" y="54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ðmundur Valsson - LMI" userId="2ca2b872-158c-47f7-aff1-9404c9852146" providerId="ADAL" clId="{736969F5-1138-49A4-A1B1-DD6853CCF523}"/>
    <pc:docChg chg="custSel delSld modSld sldOrd">
      <pc:chgData name="Guðmundur Valsson - LMI" userId="2ca2b872-158c-47f7-aff1-9404c9852146" providerId="ADAL" clId="{736969F5-1138-49A4-A1B1-DD6853CCF523}" dt="2023-09-28T16:24:56.228" v="248"/>
      <pc:docMkLst>
        <pc:docMk/>
      </pc:docMkLst>
      <pc:sldChg chg="addSp modSp mod">
        <pc:chgData name="Guðmundur Valsson - LMI" userId="2ca2b872-158c-47f7-aff1-9404c9852146" providerId="ADAL" clId="{736969F5-1138-49A4-A1B1-DD6853CCF523}" dt="2023-09-28T16:06:51.406" v="236"/>
        <pc:sldMkLst>
          <pc:docMk/>
          <pc:sldMk cId="0" sldId="257"/>
        </pc:sldMkLst>
        <pc:spChg chg="mod">
          <ac:chgData name="Guðmundur Valsson - LMI" userId="2ca2b872-158c-47f7-aff1-9404c9852146" providerId="ADAL" clId="{736969F5-1138-49A4-A1B1-DD6853CCF523}" dt="2023-09-28T14:58:26.872" v="235" actId="27636"/>
          <ac:spMkLst>
            <pc:docMk/>
            <pc:sldMk cId="0" sldId="257"/>
            <ac:spMk id="2" creationId="{00000000-0000-0000-0000-000000000000}"/>
          </ac:spMkLst>
        </pc:spChg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0" sldId="257"/>
            <ac:picMk id="10" creationId="{59CC3A3B-9F59-C023-61A4-5FFF1001934F}"/>
          </ac:picMkLst>
        </pc:picChg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1461384047" sldId="260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2215603132" sldId="261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710372468" sldId="262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2281922937" sldId="263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2981680231" sldId="264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1338755587" sldId="265"/>
        </pc:sldMkLst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780354823" sldId="267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780354823" sldId="267"/>
            <ac:picMk id="9" creationId="{D8BC3774-9C79-5AB6-09BB-9A9C49CE2A12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076710782" sldId="268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076710782" sldId="268"/>
            <ac:picMk id="8" creationId="{50F9FC3E-8354-7EA2-305B-48C6CB96C50A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105343819" sldId="269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105343819" sldId="269"/>
            <ac:picMk id="8" creationId="{9E9D829B-1455-3F62-7451-A4028CC527F0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941003564" sldId="270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941003564" sldId="270"/>
            <ac:picMk id="8" creationId="{DD0ACA69-E31B-F57D-E7C4-910F460183E2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559109158" sldId="271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559109158" sldId="271"/>
            <ac:picMk id="8" creationId="{80AED6DE-0066-0054-4603-BAD292F49CE4}"/>
          </ac:picMkLst>
        </pc:picChg>
      </pc:sldChg>
      <pc:sldChg chg="addSp modSp mod">
        <pc:chgData name="Guðmundur Valsson - LMI" userId="2ca2b872-158c-47f7-aff1-9404c9852146" providerId="ADAL" clId="{736969F5-1138-49A4-A1B1-DD6853CCF523}" dt="2023-09-28T16:06:51.406" v="236"/>
        <pc:sldMkLst>
          <pc:docMk/>
          <pc:sldMk cId="3024944645" sldId="272"/>
        </pc:sldMkLst>
        <pc:spChg chg="mod">
          <ac:chgData name="Guðmundur Valsson - LMI" userId="2ca2b872-158c-47f7-aff1-9404c9852146" providerId="ADAL" clId="{736969F5-1138-49A4-A1B1-DD6853CCF523}" dt="2023-09-28T14:57:58.214" v="233" actId="20577"/>
          <ac:spMkLst>
            <pc:docMk/>
            <pc:sldMk cId="3024944645" sldId="272"/>
            <ac:spMk id="3" creationId="{00000000-0000-0000-0000-000000000000}"/>
          </ac:spMkLst>
        </pc:spChg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024944645" sldId="272"/>
            <ac:picMk id="8" creationId="{8D813007-8D1C-B579-AD38-BD16B6B7CE97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4184363856" sldId="273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4184363856" sldId="273"/>
            <ac:picMk id="8" creationId="{8EE4B52A-E794-D8B6-7B33-C32D9D330F10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387982278" sldId="274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387982278" sldId="274"/>
            <ac:picMk id="9" creationId="{FC30B63F-DB40-2A86-27B1-3BCBA2A25C25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25646399" sldId="276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25646399" sldId="276"/>
            <ac:picMk id="8" creationId="{0F73DADD-6568-0192-CC8B-3A036FF9EA13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686544044" sldId="278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686544044" sldId="278"/>
            <ac:picMk id="8" creationId="{5A07ABF0-21BA-B97C-1413-AEF573F15E6C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260914168" sldId="279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260914168" sldId="279"/>
            <ac:picMk id="8" creationId="{14E93237-9362-B7D3-7F1A-1B4037133082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1653735181" sldId="283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1653735181" sldId="283"/>
            <ac:picMk id="8" creationId="{E88B623D-F012-0CE3-FC97-DA9252D616BD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669996656" sldId="284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669996656" sldId="284"/>
            <ac:picMk id="7" creationId="{83EA42B6-AFA3-934A-C034-D1B593C2CC91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152855667" sldId="285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152855667" sldId="285"/>
            <ac:picMk id="7" creationId="{E5C27C19-B694-7E6C-1E48-FD0735DFEC07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426860216" sldId="286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426860216" sldId="286"/>
            <ac:picMk id="8" creationId="{E19552AC-BAEC-334C-D939-3A0E5B746061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787584525" sldId="287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787584525" sldId="287"/>
            <ac:picMk id="8" creationId="{3309ADB5-2FAF-3444-FE7D-BE1BABCD119F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776108150" sldId="288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776108150" sldId="288"/>
            <ac:picMk id="8" creationId="{B2545111-A6D0-3BA8-6F43-A22752C44E2A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137025075" sldId="289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137025075" sldId="289"/>
            <ac:picMk id="9" creationId="{18FF4D47-753D-9B5E-C69D-C9D662C6B993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686588221" sldId="290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686588221" sldId="290"/>
            <ac:picMk id="8" creationId="{2D866FBD-55AF-D680-0545-5B2F06E5FD3C}"/>
          </ac:picMkLst>
        </pc:picChg>
      </pc:sldChg>
      <pc:sldChg chg="addSp modSp mod">
        <pc:chgData name="Guðmundur Valsson - LMI" userId="2ca2b872-158c-47f7-aff1-9404c9852146" providerId="ADAL" clId="{736969F5-1138-49A4-A1B1-DD6853CCF523}" dt="2023-09-28T16:23:45.529" v="245"/>
        <pc:sldMkLst>
          <pc:docMk/>
          <pc:sldMk cId="130350215" sldId="291"/>
        </pc:sldMkLst>
        <pc:spChg chg="mod">
          <ac:chgData name="Guðmundur Valsson - LMI" userId="2ca2b872-158c-47f7-aff1-9404c9852146" providerId="ADAL" clId="{736969F5-1138-49A4-A1B1-DD6853CCF523}" dt="2023-09-28T14:52:38.485" v="30" actId="20577"/>
          <ac:spMkLst>
            <pc:docMk/>
            <pc:sldMk cId="130350215" sldId="291"/>
            <ac:spMk id="3" creationId="{00000000-0000-0000-0000-000000000000}"/>
          </ac:spMkLst>
        </pc:spChg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130350215" sldId="291"/>
            <ac:picMk id="8" creationId="{9F271612-CA27-F0E0-425E-6FC4675C78E7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23:45.529" v="245"/>
        <pc:sldMkLst>
          <pc:docMk/>
          <pc:sldMk cId="3331408386" sldId="292"/>
        </pc:sldMkLst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3331408386" sldId="292"/>
            <ac:picMk id="8" creationId="{F0CF9B1E-70CB-832C-2655-3248A1C9DA60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23:45.529" v="245"/>
        <pc:sldMkLst>
          <pc:docMk/>
          <pc:sldMk cId="2359759168" sldId="293"/>
        </pc:sldMkLst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2359759168" sldId="293"/>
            <ac:picMk id="8" creationId="{7F1FAFFC-E0C5-721B-046E-100A85313A78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23:45.529" v="245"/>
        <pc:sldMkLst>
          <pc:docMk/>
          <pc:sldMk cId="1493817390" sldId="294"/>
        </pc:sldMkLst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1493817390" sldId="294"/>
            <ac:picMk id="8" creationId="{5BC83DC6-B9D2-95E1-A687-B0F4EBF84E3C}"/>
          </ac:picMkLst>
        </pc:picChg>
      </pc:sldChg>
      <pc:sldChg chg="addSp delSp modSp mod modTransition modAnim">
        <pc:chgData name="Guðmundur Valsson - LMI" userId="2ca2b872-158c-47f7-aff1-9404c9852146" providerId="ADAL" clId="{736969F5-1138-49A4-A1B1-DD6853CCF523}" dt="2023-09-28T16:24:56.228" v="248"/>
        <pc:sldMkLst>
          <pc:docMk/>
          <pc:sldMk cId="1271258108" sldId="295"/>
        </pc:sldMkLst>
        <pc:picChg chg="add del mod">
          <ac:chgData name="Guðmundur Valsson - LMI" userId="2ca2b872-158c-47f7-aff1-9404c9852146" providerId="ADAL" clId="{736969F5-1138-49A4-A1B1-DD6853CCF523}" dt="2023-09-28T16:24:04.944" v="247"/>
          <ac:picMkLst>
            <pc:docMk/>
            <pc:sldMk cId="1271258108" sldId="295"/>
            <ac:picMk id="8" creationId="{D7F839C5-926A-B8DC-E898-3842AE398972}"/>
          </ac:picMkLst>
        </pc:picChg>
        <pc:picChg chg="add del mod ord">
          <ac:chgData name="Guðmundur Valsson - LMI" userId="2ca2b872-158c-47f7-aff1-9404c9852146" providerId="ADAL" clId="{736969F5-1138-49A4-A1B1-DD6853CCF523}" dt="2023-09-28T16:24:56.228" v="248"/>
          <ac:picMkLst>
            <pc:docMk/>
            <pc:sldMk cId="1271258108" sldId="295"/>
            <ac:picMk id="11" creationId="{99B152F1-AFE3-E0F5-48C2-08E634C4470D}"/>
          </ac:picMkLst>
        </pc:picChg>
        <pc:picChg chg="add mod">
          <ac:chgData name="Guðmundur Valsson - LMI" userId="2ca2b872-158c-47f7-aff1-9404c9852146" providerId="ADAL" clId="{736969F5-1138-49A4-A1B1-DD6853CCF523}" dt="2023-09-28T16:24:56.228" v="248"/>
          <ac:picMkLst>
            <pc:docMk/>
            <pc:sldMk cId="1271258108" sldId="295"/>
            <ac:picMk id="12" creationId="{8EB5764A-BCB8-B8ED-2557-5E6E43EE0244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195520230" sldId="298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195520230" sldId="298"/>
            <ac:picMk id="8" creationId="{DBABDA2F-FD54-7A42-649C-74BDE469CEFE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797349329" sldId="299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797349329" sldId="299"/>
            <ac:picMk id="8" creationId="{85F71637-46BA-DF42-3E9D-FF72A36139B1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4048569156" sldId="300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4048569156" sldId="300"/>
            <ac:picMk id="8" creationId="{BC7B23D1-3188-0D92-0590-7C15C513327A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993640181" sldId="301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993640181" sldId="301"/>
            <ac:picMk id="9" creationId="{803FD76E-EAAC-3C5E-A250-F95A8E000263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020135300" sldId="302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020135300" sldId="302"/>
            <ac:picMk id="9" creationId="{FDF90C1C-FC74-3B9B-6C88-F1D1897056E3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96601339" sldId="303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96601339" sldId="303"/>
            <ac:picMk id="9" creationId="{D0F71F3B-CAA2-A1EF-AF41-48AEEB6A5FF0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022198454" sldId="304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022198454" sldId="304"/>
            <ac:picMk id="9" creationId="{AB464524-0230-747E-F75A-A08BE396ACB7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1289285404" sldId="305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1289285404" sldId="305"/>
            <ac:picMk id="9" creationId="{6670B836-C494-1191-29E2-7200319F1897}"/>
          </ac:picMkLst>
        </pc:picChg>
      </pc:sldChg>
      <pc:sldChg chg="del">
        <pc:chgData name="Guðmundur Valsson - LMI" userId="2ca2b872-158c-47f7-aff1-9404c9852146" providerId="ADAL" clId="{736969F5-1138-49A4-A1B1-DD6853CCF523}" dt="2023-09-28T14:50:41.257" v="1" actId="47"/>
        <pc:sldMkLst>
          <pc:docMk/>
          <pc:sldMk cId="3258316336" sldId="306"/>
        </pc:sldMkLst>
      </pc:sldChg>
      <pc:sldChg chg="del">
        <pc:chgData name="Guðmundur Valsson - LMI" userId="2ca2b872-158c-47f7-aff1-9404c9852146" providerId="ADAL" clId="{736969F5-1138-49A4-A1B1-DD6853CCF523}" dt="2023-09-28T14:50:41.257" v="1" actId="47"/>
        <pc:sldMkLst>
          <pc:docMk/>
          <pc:sldMk cId="3404976034" sldId="307"/>
        </pc:sldMkLst>
      </pc:sldChg>
      <pc:sldChg chg="del">
        <pc:chgData name="Guðmundur Valsson - LMI" userId="2ca2b872-158c-47f7-aff1-9404c9852146" providerId="ADAL" clId="{736969F5-1138-49A4-A1B1-DD6853CCF523}" dt="2023-09-28T14:50:41.257" v="1" actId="47"/>
        <pc:sldMkLst>
          <pc:docMk/>
          <pc:sldMk cId="1946448545" sldId="308"/>
        </pc:sldMkLst>
      </pc:sldChg>
      <pc:sldChg chg="del">
        <pc:chgData name="Guðmundur Valsson - LMI" userId="2ca2b872-158c-47f7-aff1-9404c9852146" providerId="ADAL" clId="{736969F5-1138-49A4-A1B1-DD6853CCF523}" dt="2023-09-28T14:50:41.257" v="1" actId="47"/>
        <pc:sldMkLst>
          <pc:docMk/>
          <pc:sldMk cId="1497272798" sldId="309"/>
        </pc:sldMkLst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350556557" sldId="310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350556557" sldId="310"/>
            <ac:picMk id="8" creationId="{84E34676-EC7A-68D3-B063-F6F6EF9FE109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4009138794" sldId="311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4009138794" sldId="311"/>
            <ac:picMk id="8" creationId="{DCC872DC-D44D-44E9-2678-2BE7FBE40F02}"/>
          </ac:picMkLst>
        </pc:picChg>
      </pc:sldChg>
      <pc:sldChg chg="addSp modSp mod ord">
        <pc:chgData name="Guðmundur Valsson - LMI" userId="2ca2b872-158c-47f7-aff1-9404c9852146" providerId="ADAL" clId="{736969F5-1138-49A4-A1B1-DD6853CCF523}" dt="2023-09-28T16:23:45.529" v="245"/>
        <pc:sldMkLst>
          <pc:docMk/>
          <pc:sldMk cId="2807613253" sldId="312"/>
        </pc:sldMkLst>
        <pc:spChg chg="mod">
          <ac:chgData name="Guðmundur Valsson - LMI" userId="2ca2b872-158c-47f7-aff1-9404c9852146" providerId="ADAL" clId="{736969F5-1138-49A4-A1B1-DD6853CCF523}" dt="2023-09-28T14:53:54.166" v="91" actId="27636"/>
          <ac:spMkLst>
            <pc:docMk/>
            <pc:sldMk cId="2807613253" sldId="312"/>
            <ac:spMk id="3" creationId="{00000000-0000-0000-0000-000000000000}"/>
          </ac:spMkLst>
        </pc:spChg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2807613253" sldId="312"/>
            <ac:picMk id="8" creationId="{FD98B3AE-99C7-0D8C-6853-34A9BC334C69}"/>
          </ac:picMkLst>
        </pc:picChg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3303887647" sldId="314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3639272680" sldId="315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110870039" sldId="316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3643696522" sldId="317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3802710230" sldId="318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1231468700" sldId="319"/>
        </pc:sldMkLst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4219408941" sldId="320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4219408941" sldId="320"/>
            <ac:picMk id="8" creationId="{F68805F5-C332-693F-493E-80137C298E76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14182800" sldId="321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14182800" sldId="321"/>
            <ac:picMk id="8" creationId="{2837AC27-9097-7761-4FBB-7FEF33CA2F4A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0" sldId="362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0" sldId="362"/>
            <ac:picMk id="9" creationId="{5F4E922B-B766-F3B0-15F3-504869112803}"/>
          </ac:picMkLst>
        </pc:picChg>
      </pc:sldChg>
      <pc:sldChg chg="addSp delSp modSp mod modTransition modAnim">
        <pc:chgData name="Guðmundur Valsson - LMI" userId="2ca2b872-158c-47f7-aff1-9404c9852146" providerId="ADAL" clId="{736969F5-1138-49A4-A1B1-DD6853CCF523}" dt="2023-09-28T16:13:02.931" v="241"/>
        <pc:sldMkLst>
          <pc:docMk/>
          <pc:sldMk cId="0" sldId="363"/>
        </pc:sldMkLst>
        <pc:spChg chg="mod">
          <ac:chgData name="Guðmundur Valsson - LMI" userId="2ca2b872-158c-47f7-aff1-9404c9852146" providerId="ADAL" clId="{736969F5-1138-49A4-A1B1-DD6853CCF523}" dt="2023-09-28T16:10:57.039" v="238" actId="20577"/>
          <ac:spMkLst>
            <pc:docMk/>
            <pc:sldMk cId="0" sldId="363"/>
            <ac:spMk id="3" creationId="{00000000-0000-0000-0000-000000000000}"/>
          </ac:spMkLst>
        </pc:spChg>
        <pc:picChg chg="add del mod">
          <ac:chgData name="Guðmundur Valsson - LMI" userId="2ca2b872-158c-47f7-aff1-9404c9852146" providerId="ADAL" clId="{736969F5-1138-49A4-A1B1-DD6853CCF523}" dt="2023-09-28T16:12:27.486" v="240"/>
          <ac:picMkLst>
            <pc:docMk/>
            <pc:sldMk cId="0" sldId="363"/>
            <ac:picMk id="8" creationId="{CE5D0A0B-03DE-FD27-768E-549AF708A408}"/>
          </ac:picMkLst>
        </pc:picChg>
        <pc:picChg chg="add del mod ord">
          <ac:chgData name="Guðmundur Valsson - LMI" userId="2ca2b872-158c-47f7-aff1-9404c9852146" providerId="ADAL" clId="{736969F5-1138-49A4-A1B1-DD6853CCF523}" dt="2023-09-28T16:13:02.931" v="241"/>
          <ac:picMkLst>
            <pc:docMk/>
            <pc:sldMk cId="0" sldId="363"/>
            <ac:picMk id="17" creationId="{E6400EF5-268C-5964-6B17-5CD8006BAF09}"/>
          </ac:picMkLst>
        </pc:picChg>
        <pc:picChg chg="add mod">
          <ac:chgData name="Guðmundur Valsson - LMI" userId="2ca2b872-158c-47f7-aff1-9404c9852146" providerId="ADAL" clId="{736969F5-1138-49A4-A1B1-DD6853CCF523}" dt="2023-09-28T16:13:02.931" v="241"/>
          <ac:picMkLst>
            <pc:docMk/>
            <pc:sldMk cId="0" sldId="363"/>
            <ac:picMk id="18" creationId="{17FAB320-27DC-EF2E-0B88-B297F7CB8C1E}"/>
          </ac:picMkLst>
        </pc:picChg>
      </pc:sldChg>
      <pc:sldChg chg="addSp delSp modSp mod modTransition modAnim">
        <pc:chgData name="Guðmundur Valsson - LMI" userId="2ca2b872-158c-47f7-aff1-9404c9852146" providerId="ADAL" clId="{736969F5-1138-49A4-A1B1-DD6853CCF523}" dt="2023-09-28T16:14:28.624" v="244"/>
        <pc:sldMkLst>
          <pc:docMk/>
          <pc:sldMk cId="0" sldId="364"/>
        </pc:sldMkLst>
        <pc:picChg chg="add del mod">
          <ac:chgData name="Guðmundur Valsson - LMI" userId="2ca2b872-158c-47f7-aff1-9404c9852146" providerId="ADAL" clId="{736969F5-1138-49A4-A1B1-DD6853CCF523}" dt="2023-09-28T16:13:41.881" v="243"/>
          <ac:picMkLst>
            <pc:docMk/>
            <pc:sldMk cId="0" sldId="364"/>
            <ac:picMk id="16" creationId="{B03B2774-58DB-C291-671D-C1F4E3CD9EC2}"/>
          </ac:picMkLst>
        </pc:picChg>
        <pc:picChg chg="add del mod ord">
          <ac:chgData name="Guðmundur Valsson - LMI" userId="2ca2b872-158c-47f7-aff1-9404c9852146" providerId="ADAL" clId="{736969F5-1138-49A4-A1B1-DD6853CCF523}" dt="2023-09-28T16:14:28.624" v="244"/>
          <ac:picMkLst>
            <pc:docMk/>
            <pc:sldMk cId="0" sldId="364"/>
            <ac:picMk id="23" creationId="{E1482491-A318-0F28-35C7-B240A681461B}"/>
          </ac:picMkLst>
        </pc:picChg>
        <pc:picChg chg="add mod">
          <ac:chgData name="Guðmundur Valsson - LMI" userId="2ca2b872-158c-47f7-aff1-9404c9852146" providerId="ADAL" clId="{736969F5-1138-49A4-A1B1-DD6853CCF523}" dt="2023-09-28T16:14:28.624" v="244"/>
          <ac:picMkLst>
            <pc:docMk/>
            <pc:sldMk cId="0" sldId="364"/>
            <ac:picMk id="24" creationId="{7588AC3B-74AC-8EEC-8893-ADF44FC63602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23:45.529" v="245"/>
        <pc:sldMkLst>
          <pc:docMk/>
          <pc:sldMk cId="0" sldId="365"/>
        </pc:sldMkLst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0" sldId="365"/>
            <ac:picMk id="20" creationId="{8414B5B6-6EAF-BB79-06C9-4A2863B7EF95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23:45.529" v="245"/>
        <pc:sldMkLst>
          <pc:docMk/>
          <pc:sldMk cId="0" sldId="366"/>
        </pc:sldMkLst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0" sldId="366"/>
            <ac:picMk id="13" creationId="{E8ECA4DF-5FD8-D040-E377-01AF1E0D508E}"/>
          </ac:picMkLst>
        </pc:picChg>
      </pc:sldChg>
      <pc:sldChg chg="addSp modSp">
        <pc:chgData name="Guðmundur Valsson - LMI" userId="2ca2b872-158c-47f7-aff1-9404c9852146" providerId="ADAL" clId="{736969F5-1138-49A4-A1B1-DD6853CCF523}" dt="2023-09-28T16:23:45.529" v="245"/>
        <pc:sldMkLst>
          <pc:docMk/>
          <pc:sldMk cId="0" sldId="367"/>
        </pc:sldMkLst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0" sldId="367"/>
            <ac:picMk id="15" creationId="{494244AF-5658-D90F-398C-0F3ECAD7BBC0}"/>
          </ac:picMkLst>
        </pc:picChg>
      </pc:sldChg>
      <pc:sldChg chg="addSp modSp mod">
        <pc:chgData name="Guðmundur Valsson - LMI" userId="2ca2b872-158c-47f7-aff1-9404c9852146" providerId="ADAL" clId="{736969F5-1138-49A4-A1B1-DD6853CCF523}" dt="2023-09-28T16:23:45.529" v="245"/>
        <pc:sldMkLst>
          <pc:docMk/>
          <pc:sldMk cId="0" sldId="368"/>
        </pc:sldMkLst>
        <pc:spChg chg="mod">
          <ac:chgData name="Guðmundur Valsson - LMI" userId="2ca2b872-158c-47f7-aff1-9404c9852146" providerId="ADAL" clId="{736969F5-1138-49A4-A1B1-DD6853CCF523}" dt="2023-09-28T14:55:56.322" v="156" actId="20577"/>
          <ac:spMkLst>
            <pc:docMk/>
            <pc:sldMk cId="0" sldId="368"/>
            <ac:spMk id="3" creationId="{00000000-0000-0000-0000-000000000000}"/>
          </ac:spMkLst>
        </pc:spChg>
        <pc:picChg chg="add mod">
          <ac:chgData name="Guðmundur Valsson - LMI" userId="2ca2b872-158c-47f7-aff1-9404c9852146" providerId="ADAL" clId="{736969F5-1138-49A4-A1B1-DD6853CCF523}" dt="2023-09-28T16:23:45.529" v="245"/>
          <ac:picMkLst>
            <pc:docMk/>
            <pc:sldMk cId="0" sldId="368"/>
            <ac:picMk id="13" creationId="{235961E8-3A4C-7925-30DB-5AD991182B13}"/>
          </ac:picMkLst>
        </pc:picChg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3415330502" sldId="369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746910630" sldId="370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3364127148" sldId="371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1123606306" sldId="372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4167120758" sldId="373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2958055242" sldId="374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2222796274" sldId="375"/>
        </pc:sldMkLst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321016309" sldId="376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321016309" sldId="376"/>
            <ac:picMk id="7" creationId="{87F438C2-454A-BCCC-E184-FC2388B2C186}"/>
          </ac:picMkLst>
        </pc:picChg>
      </pc:sldChg>
      <pc:sldChg chg="del">
        <pc:chgData name="Guðmundur Valsson - LMI" userId="2ca2b872-158c-47f7-aff1-9404c9852146" providerId="ADAL" clId="{736969F5-1138-49A4-A1B1-DD6853CCF523}" dt="2023-09-28T14:50:41.257" v="1" actId="47"/>
        <pc:sldMkLst>
          <pc:docMk/>
          <pc:sldMk cId="1389664133" sldId="377"/>
        </pc:sldMkLst>
      </pc:sldChg>
      <pc:sldChg chg="del">
        <pc:chgData name="Guðmundur Valsson - LMI" userId="2ca2b872-158c-47f7-aff1-9404c9852146" providerId="ADAL" clId="{736969F5-1138-49A4-A1B1-DD6853CCF523}" dt="2023-09-28T14:49:21.374" v="0" actId="47"/>
        <pc:sldMkLst>
          <pc:docMk/>
          <pc:sldMk cId="1465797250" sldId="378"/>
        </pc:sldMkLst>
      </pc:sldChg>
      <pc:sldChg chg="addSp modSp">
        <pc:chgData name="Guðmundur Valsson - LMI" userId="2ca2b872-158c-47f7-aff1-9404c9852146" providerId="ADAL" clId="{736969F5-1138-49A4-A1B1-DD6853CCF523}" dt="2023-09-28T16:06:51.406" v="236"/>
        <pc:sldMkLst>
          <pc:docMk/>
          <pc:sldMk cId="2821542460" sldId="379"/>
        </pc:sldMkLst>
        <pc:picChg chg="add mod">
          <ac:chgData name="Guðmundur Valsson - LMI" userId="2ca2b872-158c-47f7-aff1-9404c9852146" providerId="ADAL" clId="{736969F5-1138-49A4-A1B1-DD6853CCF523}" dt="2023-09-28T16:06:51.406" v="236"/>
          <ac:picMkLst>
            <pc:docMk/>
            <pc:sldMk cId="2821542460" sldId="379"/>
            <ac:picMk id="8" creationId="{5DF45C1C-1446-1756-D19E-B33D4A208D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82C66-C535-42D6-A954-6C4A4DB38E07}" type="datetimeFigureOut">
              <a:rPr lang="is-IS" smtClean="0"/>
              <a:t>15.11.2023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43C2-0169-438D-B32E-2F940A337B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8873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82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E0D25-D93C-4A3C-904F-4D6EC3D3C2D5}" type="slidenum">
              <a:rPr lang="is-IS" smtClean="0"/>
              <a:pPr>
                <a:defRPr/>
              </a:pPr>
              <a:t>35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470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E0D25-D93C-4A3C-904F-4D6EC3D3C2D5}" type="slidenum">
              <a:rPr lang="is-IS" smtClean="0"/>
              <a:pPr>
                <a:defRPr/>
              </a:pPr>
              <a:t>36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148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E0D25-D93C-4A3C-904F-4D6EC3D3C2D5}" type="slidenum">
              <a:rPr lang="is-IS" smtClean="0"/>
              <a:pPr>
                <a:defRPr/>
              </a:pPr>
              <a:t>37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48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E0D25-D93C-4A3C-904F-4D6EC3D3C2D5}" type="slidenum">
              <a:rPr lang="is-IS" smtClean="0"/>
              <a:pPr>
                <a:defRPr/>
              </a:pPr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3763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E0D25-D93C-4A3C-904F-4D6EC3D3C2D5}" type="slidenum">
              <a:rPr lang="is-IS" smtClean="0"/>
              <a:pPr>
                <a:defRPr/>
              </a:pPr>
              <a:t>39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8003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E0D25-D93C-4A3C-904F-4D6EC3D3C2D5}" type="slidenum">
              <a:rPr lang="is-IS" smtClean="0"/>
              <a:pPr>
                <a:defRPr/>
              </a:pPr>
              <a:t>40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791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E0D25-D93C-4A3C-904F-4D6EC3D3C2D5}" type="slidenum">
              <a:rPr lang="is-IS" smtClean="0"/>
              <a:pPr>
                <a:defRPr/>
              </a:pPr>
              <a:t>41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5086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265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5892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218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1761FB-C2FB-4622-B54B-3EE9A84F7673}" type="slidenum">
              <a:rPr lang="en-US" alt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0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559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218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791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722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046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281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s-IS"/>
              <a:t>Guðmundur Þór Valsson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877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s-IS"/>
              <a:t>Guðmundur Þór Valsson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170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hr.is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myschool.ru.is/myschool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362" name="AutoShape 2" descr="https://myschool.ru.is/myschool/System/skins/HR4/sitelogo.jpg">
            <a:hlinkClick r:id="rId14"/>
          </p:cNvPr>
          <p:cNvSpPr>
            <a:spLocks noChangeAspect="1" noChangeArrowheads="1"/>
          </p:cNvSpPr>
          <p:nvPr userDrawn="1"/>
        </p:nvSpPr>
        <p:spPr bwMode="auto">
          <a:xfrm>
            <a:off x="2473325" y="-5143500"/>
            <a:ext cx="9525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8" name="Picture 2" descr="Háskólinn í Reykjavík">
            <a:hlinkClick r:id="rId15" tooltip="Háskólinn í Reykjavík - forsíða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98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pc.noaa.gov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s.noaa.gov/PUBS_LIB/UserGuidelinesForSingleBaseRealTimeGNSSPositioningv.3.1APR2014-1.pdf" TargetMode="Externa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Vinnubrögð við GNSS mælingar.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>
                <a:solidFill>
                  <a:schemeClr val="tx1"/>
                </a:solidFill>
              </a:rPr>
              <a:t>BT LAM1012</a:t>
            </a:r>
          </a:p>
          <a:p>
            <a:r>
              <a:rPr lang="is-IS" dirty="0">
                <a:solidFill>
                  <a:schemeClr val="tx1"/>
                </a:solidFill>
              </a:rPr>
              <a:t>HAUSTÖNN 2023</a:t>
            </a:r>
          </a:p>
        </p:txBody>
      </p:sp>
      <p:pic>
        <p:nvPicPr>
          <p:cNvPr id="6" name="Picture 2" descr="Háskólinn í Reykjavík">
            <a:hlinkClick r:id="rId3" tooltip="Háskólinn í Reykjavík - forsíð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359BEC9-F1FB-472E-9983-A5764A3F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39C55C2-B7AE-4F2C-9A6E-9CFC5DFE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LAM1012</a:t>
            </a:r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2BC8854F-832E-45BC-A1D7-B08E637B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8"/>
    </mc:Choice>
    <mc:Fallback xmlns="">
      <p:transition spd="slow" advTm="109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AF8E-D57D-4D82-BD94-800A0E1F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Dæmi</a:t>
            </a:r>
            <a:r>
              <a:rPr lang="en-US"/>
              <a:t> um </a:t>
            </a:r>
            <a:r>
              <a:rPr lang="en-US" err="1"/>
              <a:t>mæliblað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F1096-4BD8-4F93-94AC-AB14C07B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4C89-6C97-4A80-97E2-64DE4602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9FFEA-EBBD-47B8-A380-C805CDD8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10</a:t>
            </a:fld>
            <a:endParaRPr lang="is-I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4441D3-94A3-4D22-A9A7-B567E7500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108" y="1417638"/>
            <a:ext cx="3293692" cy="47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6"/>
    </mc:Choice>
    <mc:Fallback xmlns="">
      <p:transition spd="slow" advTm="169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Frágangur</a:t>
            </a:r>
            <a:r>
              <a:rPr lang="en-US"/>
              <a:t> Static </a:t>
            </a:r>
            <a:r>
              <a:rPr lang="en-US" err="1"/>
              <a:t>mælinga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/>
              <a:t>Hlaða gögnum niður af tæki</a:t>
            </a:r>
          </a:p>
          <a:p>
            <a:r>
              <a:rPr lang="is-IS"/>
              <a:t>Vista hráar mælingaskrár á öruggum stað</a:t>
            </a:r>
          </a:p>
          <a:p>
            <a:r>
              <a:rPr lang="is-IS"/>
              <a:t>Taka afrit af mæliblöðunum og geyma þau á öruggum stað</a:t>
            </a:r>
          </a:p>
          <a:p>
            <a:r>
              <a:rPr lang="is-IS"/>
              <a:t>Skrá upplýsingar af </a:t>
            </a:r>
            <a:r>
              <a:rPr lang="is-IS" err="1"/>
              <a:t>mæliblöðum</a:t>
            </a:r>
            <a:r>
              <a:rPr lang="is-IS"/>
              <a:t> inn í </a:t>
            </a:r>
            <a:r>
              <a:rPr lang="is-IS" err="1"/>
              <a:t>Excell</a:t>
            </a:r>
            <a:r>
              <a:rPr lang="is-IS"/>
              <a:t> skjal og reikna leiðréttar loftnetshæðir </a:t>
            </a:r>
            <a:r>
              <a:rPr lang="is-IS" err="1"/>
              <a:t>m.v</a:t>
            </a:r>
            <a:r>
              <a:rPr lang="is-IS"/>
              <a:t>. ARP</a:t>
            </a:r>
          </a:p>
          <a:p>
            <a:r>
              <a:rPr lang="is-IS"/>
              <a:t>Búa til RINEX skrár með réttum loftnetshæðum</a:t>
            </a:r>
          </a:p>
          <a:p>
            <a:r>
              <a:rPr lang="is-IS"/>
              <a:t>Bera saman </a:t>
            </a:r>
            <a:r>
              <a:rPr lang="is-IS" err="1"/>
              <a:t>Excell</a:t>
            </a:r>
            <a:r>
              <a:rPr lang="is-IS"/>
              <a:t> skjal við loftnetsgerð og hæðir í RINEX skrám</a:t>
            </a:r>
          </a:p>
          <a:p>
            <a:r>
              <a:rPr lang="is-IS"/>
              <a:t>Vista RINEX skrár á öruggum stað</a:t>
            </a:r>
          </a:p>
          <a:p>
            <a:r>
              <a:rPr lang="is-IS"/>
              <a:t>Hafa gott skipulag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4A47-E033-4F02-A052-55601476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BDD2-4047-4E27-B613-3FE44D5F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BC2F8-B1DD-4C2C-8AA2-7344F622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43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39"/>
    </mc:Choice>
    <mc:Fallback xmlns="">
      <p:transition spd="slow" advTm="9943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01E7-AC94-4052-80DE-A674D9B4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RINEX </a:t>
            </a:r>
            <a:r>
              <a:rPr lang="en-US" err="1"/>
              <a:t>skrár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E69C-AB37-4A5B-A82A-95F590EC3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/>
              <a:t>Þegar mæligögnum er hlaðið úr mælitækjum eru þau oftast á einhverskonar </a:t>
            </a:r>
            <a:r>
              <a:rPr lang="is-IS" err="1"/>
              <a:t>binary</a:t>
            </a:r>
            <a:r>
              <a:rPr lang="is-IS"/>
              <a:t> formi frá tækjaframleiðanda</a:t>
            </a:r>
          </a:p>
          <a:p>
            <a:r>
              <a:rPr lang="is-IS"/>
              <a:t>Gott að breyta þeim yfir í RINEX format</a:t>
            </a:r>
          </a:p>
          <a:p>
            <a:pPr lvl="1"/>
            <a:r>
              <a:rPr lang="is-IS" err="1"/>
              <a:t>Receiver</a:t>
            </a:r>
            <a:r>
              <a:rPr lang="is-IS"/>
              <a:t> </a:t>
            </a:r>
            <a:r>
              <a:rPr lang="is-IS" err="1"/>
              <a:t>Independent</a:t>
            </a:r>
            <a:r>
              <a:rPr lang="is-IS"/>
              <a:t> Exchange format</a:t>
            </a:r>
          </a:p>
          <a:p>
            <a:r>
              <a:rPr lang="is-IS"/>
              <a:t>Er textaskrá með mikilvægum upplýsingum um </a:t>
            </a:r>
            <a:r>
              <a:rPr lang="is-IS" err="1"/>
              <a:t>mælingarar</a:t>
            </a:r>
            <a:r>
              <a:rPr lang="is-IS"/>
              <a:t> í hausnum</a:t>
            </a:r>
          </a:p>
          <a:p>
            <a:r>
              <a:rPr lang="is-IS"/>
              <a:t>Nafn á skrá er oftast með fjögurra stafa nafni eða númeri á fastmerki dag í ári og </a:t>
            </a:r>
            <a:r>
              <a:rPr lang="is-IS" err="1"/>
              <a:t>session</a:t>
            </a:r>
            <a:r>
              <a:rPr lang="is-IS"/>
              <a:t> númer</a:t>
            </a:r>
          </a:p>
          <a:p>
            <a:pPr lvl="1"/>
            <a:r>
              <a:rPr lang="is-IS"/>
              <a:t>Dæmi REYK1860.19o</a:t>
            </a:r>
          </a:p>
          <a:p>
            <a:pPr lvl="1"/>
            <a:r>
              <a:rPr lang="is-IS"/>
              <a:t>*.</a:t>
            </a:r>
            <a:r>
              <a:rPr lang="is-IS" err="1"/>
              <a:t>YYn</a:t>
            </a:r>
            <a:r>
              <a:rPr lang="is-IS"/>
              <a:t> og </a:t>
            </a:r>
            <a:r>
              <a:rPr lang="is-IS" err="1"/>
              <a:t>YYg</a:t>
            </a:r>
            <a:r>
              <a:rPr lang="is-IS"/>
              <a:t> eru brautarupplýsingar frá tækjum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CE2D-3BF5-402B-A519-224CB557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BE972-AC89-4BE1-8361-EE047FCD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300B9-350F-4070-A45A-20889AEC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12</a:t>
            </a:fld>
            <a:endParaRPr lang="is-I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68805F5-C332-693F-493E-80137C298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70779" t="-370779" r="-370779" b="-370779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194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5"/>
    </mc:Choice>
    <mc:Fallback xmlns="">
      <p:transition spd="slow" advTm="108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1080" x="3168650" y="6337300"/>
          <p14:tracePt t="51839" x="2039938" y="6826250"/>
          <p14:tracePt t="51878" x="2039938" y="6810375"/>
          <p14:tracePt t="51888" x="2055813" y="6789738"/>
          <p14:tracePt t="51905" x="2065338" y="6784975"/>
          <p14:tracePt t="51909" x="2071688" y="6769100"/>
          <p14:tracePt t="51925" x="2081213" y="6757988"/>
          <p14:tracePt t="51949" x="2085975" y="6753225"/>
          <p14:tracePt t="51966" x="2097088" y="6748463"/>
          <p14:tracePt t="52014" x="2101850" y="6721475"/>
          <p14:tracePt t="52022" x="2101850" y="6711950"/>
          <p14:tracePt t="52029" x="2101850" y="6696075"/>
          <p14:tracePt t="52038" x="2124075" y="6669088"/>
          <p14:tracePt t="52053" x="2144713" y="6648450"/>
          <p14:tracePt t="52070" x="2149475" y="6600825"/>
          <p14:tracePt t="52086" x="2170113" y="6559550"/>
          <p14:tracePt t="52102" x="2170113" y="6516688"/>
          <p14:tracePt t="52119" x="2192338" y="6470650"/>
          <p14:tracePt t="52135" x="2201863" y="6411913"/>
          <p14:tracePt t="52152" x="2217738" y="6375400"/>
          <p14:tracePt t="52169" x="2217738" y="6334125"/>
          <p14:tracePt t="52186" x="2244725" y="6259513"/>
          <p14:tracePt t="52202" x="2259013" y="6234113"/>
          <p14:tracePt t="52219" x="2286000" y="6192838"/>
          <p14:tracePt t="52236" x="2297113" y="6161088"/>
          <p14:tracePt t="52253" x="2297113" y="6145213"/>
          <p14:tracePt t="52269" x="2306638" y="6124575"/>
          <p14:tracePt t="52293" x="2306638" y="6092825"/>
          <p14:tracePt t="52309" x="2306638" y="6086475"/>
          <p14:tracePt t="52326" x="2306638" y="6076950"/>
          <p14:tracePt t="52374" x="2306638" y="6061075"/>
          <p14:tracePt t="52381" x="2306638" y="6056313"/>
          <p14:tracePt t="52389" x="2306638" y="6049963"/>
          <p14:tracePt t="52403" x="2306638" y="6040438"/>
          <p14:tracePt t="52420" x="2312988" y="5997575"/>
          <p14:tracePt t="52437" x="2312988" y="5967413"/>
          <p14:tracePt t="52454" x="2312988" y="5929313"/>
          <p14:tracePt t="52470" x="2333625" y="5899150"/>
          <p14:tracePt t="52487" x="2333625" y="5856288"/>
          <p14:tracePt t="52503" x="2333625" y="5719763"/>
          <p14:tracePt t="52519" x="2343150" y="5626100"/>
          <p14:tracePt t="52536" x="2343150" y="5546725"/>
          <p14:tracePt t="52553" x="2343150" y="5521325"/>
          <p14:tracePt t="52569" x="2349500" y="5489575"/>
          <p14:tracePt t="53022" x="2349500" y="5500688"/>
          <p14:tracePt t="53029" x="2349500" y="5553075"/>
          <p14:tracePt t="53042" x="2349500" y="5578475"/>
          <p14:tracePt t="53054" x="2349500" y="5610225"/>
          <p14:tracePt t="53070" x="2349500" y="5641975"/>
          <p14:tracePt t="53088" x="2349500" y="5651500"/>
          <p14:tracePt t="53414" x="2349500" y="5657850"/>
          <p14:tracePt t="53422" x="2343150" y="5657850"/>
          <p14:tracePt t="53445" x="2333625" y="5657850"/>
          <p14:tracePt t="53461" x="2327275" y="5657850"/>
          <p14:tracePt t="53469" x="2317750" y="5657850"/>
          <p14:tracePt t="53646" x="2301875" y="5657850"/>
          <p14:tracePt t="53686" x="2286000" y="5678488"/>
          <p14:tracePt t="54150" x="2306638" y="5678488"/>
          <p14:tracePt t="54157" x="2333625" y="5678488"/>
          <p14:tracePt t="54174" x="2354263" y="5683250"/>
          <p14:tracePt t="54181" x="2370138" y="5683250"/>
          <p14:tracePt t="54193" x="2386013" y="5683250"/>
          <p14:tracePt t="54208" x="2395538" y="5683250"/>
          <p14:tracePt t="54302" x="2401888" y="5694363"/>
          <p14:tracePt t="54318" x="2417763" y="5694363"/>
          <p14:tracePt t="54341" x="2432050" y="5703888"/>
          <p14:tracePt t="54349" x="2443163" y="5703888"/>
          <p14:tracePt t="54358" x="2470150" y="5703888"/>
          <p14:tracePt t="54381" x="2474913" y="5703888"/>
          <p14:tracePt t="54392" x="2500313" y="5703888"/>
          <p14:tracePt t="54407" x="2506663" y="5703888"/>
          <p14:tracePt t="54408" x="2522538" y="5703888"/>
          <p14:tracePt t="54446" x="2532063" y="5710238"/>
          <p14:tracePt t="54453" x="2532063" y="5715000"/>
          <p14:tracePt t="54494" x="2547938" y="5735638"/>
          <p14:tracePt t="54558" x="2563813" y="5735638"/>
          <p14:tracePt t="54565" x="2595563" y="5735638"/>
          <p14:tracePt t="54575" x="2632075" y="5735638"/>
          <p14:tracePt t="54590" x="2684463" y="5735638"/>
          <p14:tracePt t="54607" x="2763838" y="5735638"/>
          <p14:tracePt t="54608" x="2805113" y="5735638"/>
          <p14:tracePt t="54623" x="2857500" y="5735638"/>
          <p14:tracePt t="54640" x="2878138" y="5735638"/>
          <p14:tracePt t="54895" x="2873375" y="5735638"/>
          <p14:tracePt t="55126" x="2857500" y="5735638"/>
          <p14:tracePt t="55142" x="2852738" y="5730875"/>
          <p14:tracePt t="55270" x="2852738" y="5735638"/>
          <p14:tracePt t="55295" x="2852738" y="5756275"/>
          <p14:tracePt t="55318" x="2873375" y="5767388"/>
          <p14:tracePt t="55349" x="2889250" y="5767388"/>
          <p14:tracePt t="55406" x="2894013" y="5778500"/>
          <p14:tracePt t="55413" x="2905125" y="5778500"/>
          <p14:tracePt t="55438" x="2921000" y="5778500"/>
          <p14:tracePt t="55445" x="2936875" y="5778500"/>
          <p14:tracePt t="55457" x="2946400" y="5778500"/>
          <p14:tracePt t="55474" x="2967038" y="5778500"/>
          <p14:tracePt t="55491" x="3003550" y="5778500"/>
          <p14:tracePt t="55734" x="3003550" y="5772150"/>
          <p14:tracePt t="55742" x="2998788" y="5767388"/>
          <p14:tracePt t="55774" x="2982913" y="5767388"/>
          <p14:tracePt t="55790" x="2978150" y="5767388"/>
          <p14:tracePt t="55805" x="2967038" y="5767388"/>
          <p14:tracePt t="55863" x="2962275" y="5756275"/>
          <p14:tracePt t="55886" x="2946400" y="5756275"/>
          <p14:tracePt t="55910" x="2936875" y="5751513"/>
          <p14:tracePt t="55989" x="2921000" y="5741988"/>
          <p14:tracePt t="56293" x="2914650" y="5735638"/>
          <p14:tracePt t="56318" x="2914650" y="5730875"/>
          <p14:tracePt t="56328" x="2941638" y="5719763"/>
          <p14:tracePt t="56333" x="2967038" y="5719763"/>
          <p14:tracePt t="56345" x="2989263" y="5719763"/>
          <p14:tracePt t="56359" x="3030538" y="5710238"/>
          <p14:tracePt t="56382" x="3035300" y="5710238"/>
          <p14:tracePt t="56510" x="3062288" y="5703888"/>
          <p14:tracePt t="56518" x="3071813" y="5703888"/>
          <p14:tracePt t="56529" x="3103563" y="5703888"/>
          <p14:tracePt t="56542" x="3151188" y="5703888"/>
          <p14:tracePt t="56559" x="3219450" y="5678488"/>
          <p14:tracePt t="56576" x="3251200" y="5678488"/>
          <p14:tracePt t="56830" x="3255963" y="5678488"/>
          <p14:tracePt t="56870" x="3282950" y="5683250"/>
          <p14:tracePt t="56894" x="3287713" y="5688013"/>
          <p14:tracePt t="56911" x="3297238" y="5688013"/>
          <p14:tracePt t="56943" x="3303588" y="5688013"/>
          <p14:tracePt t="56950" x="3313113" y="5699125"/>
          <p14:tracePt t="57013" x="3319463" y="5699125"/>
          <p14:tracePt t="57022" x="3335338" y="5715000"/>
          <p14:tracePt t="57038" x="3344863" y="5719763"/>
          <p14:tracePt t="57063" x="3349625" y="5730875"/>
          <p14:tracePt t="57854" x="3328988" y="5730875"/>
          <p14:tracePt t="58061" x="3324225" y="5730875"/>
          <p14:tracePt t="58159" x="3319463" y="5730875"/>
          <p14:tracePt t="58174" x="3303588" y="5730875"/>
          <p14:tracePt t="58181" x="3292475" y="5730875"/>
          <p14:tracePt t="58232" x="3276600" y="5730875"/>
          <p14:tracePt t="58237" x="3271838" y="5726113"/>
          <p14:tracePt t="58249" x="3260725" y="5719763"/>
          <p14:tracePt t="58263" x="3255963" y="5719763"/>
          <p14:tracePt t="58278" x="3244850" y="5719763"/>
          <p14:tracePt t="58294" x="3224213" y="5715000"/>
          <p14:tracePt t="58311" x="3208338" y="5715000"/>
          <p14:tracePt t="58328" x="3176588" y="5715000"/>
          <p14:tracePt t="58345" x="3167063" y="5730875"/>
          <p14:tracePt t="58362" x="3146425" y="5741988"/>
          <p14:tracePt t="58378" x="3130550" y="5741988"/>
          <p14:tracePt t="58396" x="3119438" y="5741988"/>
          <p14:tracePt t="58412" x="3114675" y="5741988"/>
          <p14:tracePt t="58429" x="3103563" y="5741988"/>
          <p14:tracePt t="58670" x="3109913" y="5741988"/>
          <p14:tracePt t="58685" x="3124200" y="5741988"/>
          <p14:tracePt t="58693" x="3140075" y="5735638"/>
          <p14:tracePt t="58701" x="3151188" y="5735638"/>
          <p14:tracePt t="58726" x="3155950" y="5735638"/>
          <p14:tracePt t="58758" x="3155950" y="5730875"/>
          <p14:tracePt t="58790" x="3162300" y="5719763"/>
          <p14:tracePt t="58806" x="3171825" y="5719763"/>
          <p14:tracePt t="58815" x="3176588" y="5719763"/>
          <p14:tracePt t="58832" x="3187700" y="5719763"/>
          <p14:tracePt t="58848" x="3203575" y="5719763"/>
          <p14:tracePt t="58870" x="3219450" y="5719763"/>
          <p14:tracePt t="58879" x="3224213" y="5726113"/>
          <p14:tracePt t="58902" x="3240088" y="5726113"/>
          <p14:tracePt t="58909" x="3260725" y="5726113"/>
          <p14:tracePt t="58917" x="3267075" y="5726113"/>
          <p14:tracePt t="58928" x="3292475" y="5726113"/>
          <p14:tracePt t="58945" x="3308350" y="5726113"/>
          <p14:tracePt t="58963" x="3319463" y="5726113"/>
          <p14:tracePt t="58979" x="3328988" y="5726113"/>
          <p14:tracePt t="59263" x="3324225" y="5726113"/>
          <p14:tracePt t="65599" x="3319463" y="5730875"/>
          <p14:tracePt t="65614" x="3319463" y="5756275"/>
          <p14:tracePt t="65655" x="3328988" y="5756275"/>
          <p14:tracePt t="65783" x="3328988" y="5751513"/>
          <p14:tracePt t="65798" x="3328988" y="5746750"/>
          <p14:tracePt t="65838" x="3313113" y="5735638"/>
          <p14:tracePt t="65870" x="3292475" y="5719763"/>
          <p14:tracePt t="65990" x="3292475" y="5710238"/>
          <p14:tracePt t="65998" x="3292475" y="5703888"/>
          <p14:tracePt t="66009" x="3297238" y="5678488"/>
          <p14:tracePt t="66023" x="3303588" y="5673725"/>
          <p14:tracePt t="66040" x="3328988" y="5662613"/>
          <p14:tracePt t="66056" x="3355975" y="5635625"/>
          <p14:tracePt t="66073" x="3371850" y="5630863"/>
          <p14:tracePt t="66090" x="3381375" y="5621338"/>
          <p14:tracePt t="66106" x="3413125" y="5621338"/>
          <p14:tracePt t="66123" x="3429000" y="5621338"/>
          <p14:tracePt t="66139" x="3444875" y="5621338"/>
          <p14:tracePt t="66156" x="3449638" y="5621338"/>
          <p14:tracePt t="66173" x="3465513" y="5614988"/>
          <p14:tracePt t="66190" x="3476625" y="5614988"/>
          <p14:tracePt t="66279" x="3492500" y="5614988"/>
          <p14:tracePt t="66455" x="3497263" y="5614988"/>
          <p14:tracePt t="66494" x="3497263" y="5626100"/>
          <p14:tracePt t="66509" x="3497263" y="5630863"/>
          <p14:tracePt t="66599" x="3497263" y="5635625"/>
          <p14:tracePt t="66607" x="3486150" y="5635625"/>
          <p14:tracePt t="66623" x="3481388" y="5635625"/>
          <p14:tracePt t="66638" x="3465513" y="5635625"/>
          <p14:tracePt t="66646" x="3455988" y="5626100"/>
          <p14:tracePt t="66661" x="3449638" y="5626100"/>
          <p14:tracePt t="66678" x="3440113" y="5621338"/>
          <p14:tracePt t="66719" x="3440113" y="5605463"/>
          <p14:tracePt t="66742" x="3433763" y="5599113"/>
          <p14:tracePt t="66959" x="3444875" y="5599113"/>
          <p14:tracePt t="66966" x="3455988" y="5610225"/>
          <p14:tracePt t="66977" x="3476625" y="5626100"/>
          <p14:tracePt t="66990" x="3502025" y="5641975"/>
          <p14:tracePt t="67008" x="3508375" y="5646738"/>
          <p14:tracePt t="67087" x="3522663" y="5646738"/>
          <p14:tracePt t="67102" x="3533775" y="5657850"/>
          <p14:tracePt t="67118" x="3538538" y="5657850"/>
          <p14:tracePt t="67127" x="3549650" y="5662613"/>
          <p14:tracePt t="67143" x="3554413" y="5673725"/>
          <p14:tracePt t="67161" x="3565525" y="5673725"/>
          <p14:tracePt t="67174" x="3570288" y="5678488"/>
          <p14:tracePt t="67335" x="3575050" y="5683250"/>
          <p14:tracePt t="67342" x="3586163" y="5683250"/>
          <p14:tracePt t="67349" x="3590925" y="5694363"/>
          <p14:tracePt t="67362" x="3606800" y="5694363"/>
          <p14:tracePt t="68087" x="3617913" y="5699125"/>
          <p14:tracePt t="68094" x="3617913" y="5715000"/>
          <p14:tracePt t="68102" x="3617913" y="5726113"/>
          <p14:tracePt t="68127" x="3622675" y="5730875"/>
          <p14:tracePt t="68143" x="3633788" y="5741988"/>
          <p14:tracePt t="68199" x="3638550" y="5746750"/>
          <p14:tracePt t="69087" x="3643313" y="5746750"/>
          <p14:tracePt t="69743" x="3643313" y="5735638"/>
          <p14:tracePt t="70560" x="3638550" y="5735638"/>
          <p14:tracePt t="70567" x="3622675" y="5735638"/>
          <p14:tracePt t="70582" x="3602038" y="5735638"/>
          <p14:tracePt t="70607" x="3597275" y="5735638"/>
          <p14:tracePt t="70615" x="3581400" y="5735638"/>
          <p14:tracePt t="70688" x="3570288" y="5741988"/>
          <p14:tracePt t="70710" x="3570288" y="5746750"/>
          <p14:tracePt t="70742" x="3570288" y="5751513"/>
          <p14:tracePt t="70814" x="3575050" y="5762625"/>
          <p14:tracePt t="70927" x="3581400" y="5767388"/>
          <p14:tracePt t="72127" x="3590925" y="5767388"/>
          <p14:tracePt t="72134" x="3590925" y="5756275"/>
          <p14:tracePt t="72143" x="3590925" y="5751513"/>
          <p14:tracePt t="72166" x="3590925" y="5746750"/>
          <p14:tracePt t="72201" x="3590925" y="5735638"/>
          <p14:tracePt t="72383" x="3606800" y="5730875"/>
          <p14:tracePt t="72390" x="3633788" y="5710238"/>
          <p14:tracePt t="72402" x="3654425" y="5699125"/>
          <p14:tracePt t="72415" x="3686175" y="5699125"/>
          <p14:tracePt t="72432" x="3743325" y="5699125"/>
          <p14:tracePt t="72449" x="3786188" y="5703888"/>
          <p14:tracePt t="72465" x="3806825" y="5715000"/>
          <p14:tracePt t="72482" x="3811588" y="5735638"/>
          <p14:tracePt t="72500" x="3832225" y="5756275"/>
          <p14:tracePt t="72518" x="3832225" y="5762625"/>
          <p14:tracePt t="72590" x="3838575" y="5767388"/>
          <p14:tracePt t="72599" x="3848100" y="5767388"/>
          <p14:tracePt t="72616" x="3863975" y="5767388"/>
          <p14:tracePt t="72630" x="3868738" y="5767388"/>
          <p14:tracePt t="73310" x="3879850" y="5767388"/>
          <p14:tracePt t="73319" x="3875088" y="5767388"/>
          <p14:tracePt t="73326" x="3875088" y="5762625"/>
          <p14:tracePt t="73902" x="3884613" y="5762625"/>
          <p14:tracePt t="73920" x="3927475" y="5762625"/>
          <p14:tracePt t="73926" x="3932238" y="5762625"/>
          <p14:tracePt t="73938" x="3948113" y="5762625"/>
          <p14:tracePt t="73951" x="3963988" y="5762625"/>
          <p14:tracePt t="73968" x="3979863" y="5751513"/>
          <p14:tracePt t="73985" x="3984625" y="5751513"/>
          <p14:tracePt t="74190" x="3995738" y="5751513"/>
          <p14:tracePt t="74198" x="4011613" y="5751513"/>
          <p14:tracePt t="74214" x="4027488" y="5741988"/>
          <p14:tracePt t="74222" x="4052888" y="5741988"/>
          <p14:tracePt t="74622" x="4064000" y="5726113"/>
          <p14:tracePt t="74630" x="4094163" y="5703888"/>
          <p14:tracePt t="74655" x="4100513" y="5703888"/>
          <p14:tracePt t="74662" x="4116388" y="5699125"/>
          <p14:tracePt t="74719" x="4125913" y="5699125"/>
          <p14:tracePt t="75007" x="4121150" y="5699125"/>
          <p14:tracePt t="75014" x="4116388" y="5688013"/>
          <p14:tracePt t="75023" x="4105275" y="5673725"/>
          <p14:tracePt t="75036" x="4100513" y="5657850"/>
          <p14:tracePt t="75052" x="4073525" y="5657850"/>
          <p14:tracePt t="75069" x="4048125" y="5657850"/>
          <p14:tracePt t="75086" x="4027488" y="5646738"/>
          <p14:tracePt t="75103" x="4005263" y="5641975"/>
          <p14:tracePt t="75120" x="4005263" y="5626100"/>
          <p14:tracePt t="75136" x="4005263" y="5610225"/>
          <p14:tracePt t="75176" x="4005263" y="5583238"/>
          <p14:tracePt t="75182" x="4005263" y="5578475"/>
          <p14:tracePt t="75190" x="4016375" y="5568950"/>
          <p14:tracePt t="75203" x="4021138" y="5553075"/>
          <p14:tracePt t="75220" x="4048125" y="5514975"/>
          <p14:tracePt t="75237" x="4057650" y="5494338"/>
          <p14:tracePt t="75253" x="4084638" y="5448300"/>
          <p14:tracePt t="75270" x="4100513" y="5416550"/>
          <p14:tracePt t="75287" x="4146550" y="5389563"/>
          <p14:tracePt t="75306" x="4189413" y="5368925"/>
          <p14:tracePt t="75320" x="4194175" y="5368925"/>
          <p14:tracePt t="75336" x="4262438" y="5348288"/>
          <p14:tracePt t="75354" x="4319588" y="5337175"/>
          <p14:tracePt t="75370" x="4330700" y="5337175"/>
          <p14:tracePt t="75386" x="4367213" y="5343525"/>
          <p14:tracePt t="75403" x="4371975" y="5357813"/>
          <p14:tracePt t="75420" x="4410075" y="5400675"/>
          <p14:tracePt t="75437" x="4425950" y="5437188"/>
          <p14:tracePt t="75454" x="4467225" y="5500688"/>
          <p14:tracePt t="75470" x="4498975" y="5557838"/>
          <p14:tracePt t="75487" x="4503738" y="5589588"/>
          <p14:tracePt t="75503" x="4514850" y="5688013"/>
          <p14:tracePt t="75520" x="4524375" y="5746750"/>
          <p14:tracePt t="75537" x="4560888" y="5783263"/>
          <p14:tracePt t="75554" x="4560888" y="5824538"/>
          <p14:tracePt t="75570" x="4560888" y="5840413"/>
          <p14:tracePt t="75587" x="4560888" y="5872163"/>
          <p14:tracePt t="75604" x="4551363" y="5899150"/>
          <p14:tracePt t="75622" x="4524375" y="5935663"/>
          <p14:tracePt t="75638" x="4508500" y="5956300"/>
          <p14:tracePt t="75654" x="4492625" y="5972175"/>
          <p14:tracePt t="75670" x="4487863" y="5981700"/>
          <p14:tracePt t="75687" x="4471988" y="6003925"/>
          <p14:tracePt t="75704" x="4440238" y="6003925"/>
          <p14:tracePt t="75721" x="4394200" y="6003925"/>
          <p14:tracePt t="75737" x="4335463" y="6003925"/>
          <p14:tracePt t="75754" x="4283075" y="6003925"/>
          <p14:tracePt t="75771" x="4257675" y="5981700"/>
          <p14:tracePt t="75787" x="4221163" y="5945188"/>
          <p14:tracePt t="75804" x="4194175" y="5919788"/>
          <p14:tracePt t="75820" x="4189413" y="5908675"/>
          <p14:tracePt t="75838" x="4189413" y="5899150"/>
          <p14:tracePt t="75854" x="4189413" y="5892800"/>
          <p14:tracePt t="75871" x="4178300" y="5883275"/>
          <p14:tracePt t="75904" x="4178300" y="5867400"/>
          <p14:tracePt t="75920" x="4178300" y="5861050"/>
          <p14:tracePt t="75926" x="4178300" y="5851525"/>
          <p14:tracePt t="75937" x="4162425" y="5846763"/>
          <p14:tracePt t="75953" x="4162425" y="5835650"/>
          <p14:tracePt t="75971" x="4168775" y="5815013"/>
          <p14:tracePt t="75987" x="4173538" y="5799138"/>
          <p14:tracePt t="76004" x="4184650" y="5778500"/>
          <p14:tracePt t="76021" x="4184650" y="5772150"/>
          <p14:tracePt t="76038" x="4200525" y="5767388"/>
          <p14:tracePt t="76054" x="4214813" y="5746750"/>
          <p14:tracePt t="76071" x="4225925" y="5741988"/>
          <p14:tracePt t="76088" x="4230688" y="5730875"/>
          <p14:tracePt t="76111" x="4246563" y="5726113"/>
          <p14:tracePt t="76121" x="4267200" y="5715000"/>
          <p14:tracePt t="76138" x="4289425" y="5699125"/>
          <p14:tracePt t="76155" x="4305300" y="5699125"/>
          <p14:tracePt t="76171" x="4319588" y="5683250"/>
          <p14:tracePt t="76188" x="4362450" y="5673725"/>
          <p14:tracePt t="76205" x="4387850" y="5646738"/>
          <p14:tracePt t="76224" x="4403725" y="5646738"/>
          <p14:tracePt t="76246" x="4414838" y="5641975"/>
          <p14:tracePt t="76270" x="4440238" y="5641975"/>
          <p14:tracePt t="76278" x="4446588" y="5641975"/>
          <p14:tracePt t="76287" x="4451350" y="5641975"/>
          <p14:tracePt t="76304" x="4487863" y="5641975"/>
          <p14:tracePt t="76321" x="4519613" y="5641975"/>
          <p14:tracePt t="76338" x="4545013" y="5641975"/>
          <p14:tracePt t="76355" x="4567238" y="5641975"/>
          <p14:tracePt t="76371" x="4629150" y="5662613"/>
          <p14:tracePt t="76388" x="4697413" y="5662613"/>
          <p14:tracePt t="76405" x="4756150" y="5683250"/>
          <p14:tracePt t="76422" x="4849813" y="5694363"/>
          <p14:tracePt t="76438" x="4922838" y="5715000"/>
          <p14:tracePt t="76455" x="4954588" y="5726113"/>
          <p14:tracePt t="76471" x="4965700" y="5726113"/>
          <p14:tracePt t="76503" x="4997450" y="5726113"/>
          <p14:tracePt t="76510" x="5006975" y="5730875"/>
          <p14:tracePt t="76521" x="5011738" y="5741988"/>
          <p14:tracePt t="76538" x="5049838" y="5767388"/>
          <p14:tracePt t="76555" x="5091113" y="5799138"/>
          <p14:tracePt t="76571" x="5102225" y="5835650"/>
          <p14:tracePt t="76588" x="5111750" y="5883275"/>
          <p14:tracePt t="76606" x="5111750" y="5951538"/>
          <p14:tracePt t="76622" x="5111750" y="6029325"/>
          <p14:tracePt t="76639" x="5111750" y="6108700"/>
          <p14:tracePt t="76656" x="5111750" y="6297613"/>
          <p14:tracePt t="76671" x="5138738" y="6443663"/>
          <p14:tracePt t="76689" x="5102225" y="6627813"/>
          <p14:tracePt t="76706" x="5064125" y="6742113"/>
          <p14:tracePt t="77326" x="4210050" y="6821488"/>
          <p14:tracePt t="77339" x="4178300" y="6805613"/>
          <p14:tracePt t="77357" x="4132263" y="6769100"/>
          <p14:tracePt t="77372" x="4100513" y="6748463"/>
          <p14:tracePt t="77391" x="4037013" y="6721475"/>
          <p14:tracePt t="77406" x="3979863" y="6700838"/>
          <p14:tracePt t="77423" x="3921125" y="6664325"/>
          <p14:tracePt t="77440" x="3868738" y="6632575"/>
          <p14:tracePt t="77456" x="3843338" y="6616700"/>
          <p14:tracePt t="77473" x="3822700" y="6611938"/>
          <p14:tracePt t="77490" x="3743325" y="6559550"/>
          <p14:tracePt t="77506" x="3695700" y="6538913"/>
          <p14:tracePt t="77523" x="3565525" y="6511925"/>
          <p14:tracePt t="77540" x="3460750" y="6511925"/>
          <p14:tracePt t="77556" x="3313113" y="6475413"/>
          <p14:tracePt t="77573" x="3255963" y="6464300"/>
          <p14:tracePt t="77590" x="3224213" y="6464300"/>
          <p14:tracePt t="77719" x="3192463" y="6454775"/>
          <p14:tracePt t="77726" x="3176588" y="6448425"/>
          <p14:tracePt t="77735" x="3135313" y="6411913"/>
          <p14:tracePt t="77743" x="3114675" y="6411913"/>
          <p14:tracePt t="77757" x="3098800" y="6407150"/>
          <p14:tracePt t="77774" x="3067050" y="6396038"/>
          <p14:tracePt t="77791" x="3062288" y="6396038"/>
          <p14:tracePt t="77807" x="3046413" y="6380163"/>
          <p14:tracePt t="77824" x="3025775" y="6370638"/>
          <p14:tracePt t="77840" x="2998788" y="6343650"/>
          <p14:tracePt t="77856" x="2982913" y="6323013"/>
          <p14:tracePt t="77873" x="2967038" y="6307138"/>
          <p14:tracePt t="77890" x="2905125" y="6281738"/>
          <p14:tracePt t="77907" x="2857500" y="6281738"/>
          <p14:tracePt t="77924" x="2820988" y="6281738"/>
          <p14:tracePt t="77940" x="2768600" y="6270625"/>
          <p14:tracePt t="77958" x="2720975" y="6270625"/>
          <p14:tracePt t="77974" x="2689225" y="6254750"/>
          <p14:tracePt t="77990" x="2632075" y="6245225"/>
          <p14:tracePt t="78007" x="2522538" y="6234113"/>
          <p14:tracePt t="78024" x="2395538" y="6234113"/>
          <p14:tracePt t="78040" x="2286000" y="6234113"/>
          <p14:tracePt t="78055" x="2206625" y="6223000"/>
          <p14:tracePt t="78062" x="2192338" y="6223000"/>
          <p14:tracePt t="78078" x="2185988" y="6223000"/>
          <p14:tracePt t="78126" x="2176463" y="6218238"/>
          <p14:tracePt t="78135" x="2160588" y="6218238"/>
          <p14:tracePt t="78150" x="2154238" y="6218238"/>
          <p14:tracePt t="78170" x="2124075" y="6218238"/>
          <p14:tracePt t="78178" x="2112963" y="6218238"/>
          <p14:tracePt t="78191" x="2097088" y="6197600"/>
          <p14:tracePt t="78207" x="2081213" y="6197600"/>
          <p14:tracePt t="78224" x="2065338" y="6197600"/>
          <p14:tracePt t="78239" x="2039938" y="6192838"/>
          <p14:tracePt t="78268" x="2008188" y="6192838"/>
          <p14:tracePt t="78274" x="2003425" y="6192838"/>
          <p14:tracePt t="78290" x="1966913" y="6192838"/>
          <p14:tracePt t="78308" x="1960563" y="6192838"/>
          <p14:tracePt t="78325" x="1951038" y="6192838"/>
          <p14:tracePt t="78341" x="1919288" y="6192838"/>
          <p14:tracePt t="78358" x="1903413" y="6181725"/>
          <p14:tracePt t="78375" x="1882775" y="6181725"/>
          <p14:tracePt t="78391" x="1871663" y="6181725"/>
          <p14:tracePt t="78408" x="1855788" y="6176963"/>
          <p14:tracePt t="78991" x="1851025" y="6176963"/>
          <p14:tracePt t="78998" x="1835150" y="6176963"/>
          <p14:tracePt t="79009" x="1824038" y="6176963"/>
          <p14:tracePt t="79799" x="1824038" y="6149975"/>
          <p14:tracePt t="79806" x="1824038" y="6124575"/>
          <p14:tracePt t="79814" x="1839913" y="6102350"/>
          <p14:tracePt t="79826" x="1846263" y="6097588"/>
          <p14:tracePt t="79844" x="1860550" y="6065838"/>
          <p14:tracePt t="79860" x="1882775" y="6056313"/>
          <p14:tracePt t="79877" x="1882775" y="6040438"/>
          <p14:tracePt t="79893" x="1898650" y="6019800"/>
          <p14:tracePt t="79909" x="1924050" y="6013450"/>
          <p14:tracePt t="79927" x="1935163" y="6003925"/>
          <p14:tracePt t="79944" x="1960563" y="5981700"/>
          <p14:tracePt t="79960" x="1971675" y="5972175"/>
          <p14:tracePt t="79977" x="1976438" y="5961063"/>
          <p14:tracePt t="79994" x="2008188" y="5935663"/>
          <p14:tracePt t="80010" x="2033588" y="5908675"/>
          <p14:tracePt t="80027" x="2055813" y="5892800"/>
          <p14:tracePt t="80043" x="2092325" y="5876925"/>
          <p14:tracePt t="80060" x="2117725" y="5867400"/>
          <p14:tracePt t="80077" x="2124075" y="5861050"/>
          <p14:tracePt t="80096" x="2133600" y="5856288"/>
          <p14:tracePt t="80113" x="2154238" y="5846763"/>
          <p14:tracePt t="80128" x="2165350" y="5846763"/>
          <p14:tracePt t="80129" x="2181225" y="5846763"/>
          <p14:tracePt t="80144" x="2206625" y="5830888"/>
          <p14:tracePt t="80183" x="2217738" y="5830888"/>
          <p14:tracePt t="80190" x="2244725" y="5830888"/>
          <p14:tracePt t="80198" x="2281238" y="5830888"/>
          <p14:tracePt t="80210" x="2333625" y="5830888"/>
          <p14:tracePt t="80226" x="2359025" y="5830888"/>
          <p14:tracePt t="80243" x="2459038" y="5840413"/>
          <p14:tracePt t="80260" x="2627313" y="5908675"/>
          <p14:tracePt t="80277" x="2894013" y="5951538"/>
          <p14:tracePt t="80294" x="3035300" y="5951538"/>
          <p14:tracePt t="80311" x="3162300" y="5951538"/>
          <p14:tracePt t="80327" x="3408363" y="5951538"/>
          <p14:tracePt t="80344" x="3517900" y="5951538"/>
          <p14:tracePt t="80360" x="3597275" y="5951538"/>
          <p14:tracePt t="80377" x="3738563" y="5951538"/>
          <p14:tracePt t="80394" x="3832225" y="5951538"/>
          <p14:tracePt t="80410" x="3937000" y="5951538"/>
          <p14:tracePt t="80428" x="4132263" y="5951538"/>
          <p14:tracePt t="80445" x="4252913" y="5951538"/>
          <p14:tracePt t="80461" x="4341813" y="5951538"/>
          <p14:tracePt t="80478" x="4357688" y="5951538"/>
          <p14:tracePt t="80495" x="4446588" y="5951538"/>
          <p14:tracePt t="80511" x="4540250" y="5961063"/>
          <p14:tracePt t="80527" x="4708525" y="5972175"/>
          <p14:tracePt t="80544" x="4808538" y="6008688"/>
          <p14:tracePt t="80561" x="4876800" y="6019800"/>
          <p14:tracePt t="80578" x="4933950" y="6029325"/>
          <p14:tracePt t="80712" x="4933950" y="6056313"/>
          <p14:tracePt t="80727" x="4918075" y="6072188"/>
          <p14:tracePt t="80735" x="4891088" y="6081713"/>
          <p14:tracePt t="80744" x="4860925" y="6102350"/>
          <p14:tracePt t="80775" x="4854575" y="6102350"/>
          <p14:tracePt t="80782" x="4829175" y="6113463"/>
          <p14:tracePt t="80815" x="4818063" y="6118225"/>
          <p14:tracePt t="80847" x="4797425" y="6118225"/>
          <p14:tracePt t="80863" x="4776788" y="6129338"/>
          <p14:tracePt t="80870" x="4745038" y="6145213"/>
          <p14:tracePt t="80882" x="4729163" y="6154738"/>
          <p14:tracePt t="80896" x="4676775" y="6165850"/>
          <p14:tracePt t="80911" x="4560888" y="6186488"/>
          <p14:tracePt t="80927" x="4478338" y="6218238"/>
          <p14:tracePt t="80945" x="4398963" y="6218238"/>
          <p14:tracePt t="80961" x="4262438" y="6218238"/>
          <p14:tracePt t="80978" x="4194175" y="6218238"/>
          <p14:tracePt t="80995" x="4157663" y="6218238"/>
          <p14:tracePt t="81011" x="4068763" y="6229350"/>
          <p14:tracePt t="81029" x="4016375" y="6229350"/>
          <p14:tracePt t="81045" x="3859213" y="6229350"/>
          <p14:tracePt t="81061" x="3748088" y="6229350"/>
          <p14:tracePt t="81079" x="3575050" y="6229350"/>
          <p14:tracePt t="81096" x="3413125" y="6223000"/>
          <p14:tracePt t="81112" x="3267075" y="6223000"/>
          <p14:tracePt t="81129" x="3140075" y="6223000"/>
          <p14:tracePt t="81145" x="3062288" y="6223000"/>
          <p14:tracePt t="81162" x="2989263" y="6197600"/>
          <p14:tracePt t="81178" x="2946400" y="6197600"/>
          <p14:tracePt t="81196" x="2930525" y="6197600"/>
          <p14:tracePt t="81211" x="2878138" y="6186488"/>
          <p14:tracePt t="81229" x="2846388" y="6186488"/>
          <p14:tracePt t="81245" x="2768600" y="6181725"/>
          <p14:tracePt t="81262" x="2673350" y="6170613"/>
          <p14:tracePt t="81279" x="2595563" y="6170613"/>
          <p14:tracePt t="81295" x="2417763" y="6124575"/>
          <p14:tracePt t="81311" x="2322513" y="6124575"/>
          <p14:tracePt t="81329" x="2270125" y="6124575"/>
          <p14:tracePt t="81345" x="2212975" y="6124575"/>
          <p14:tracePt t="81362" x="2181225" y="6124575"/>
          <p14:tracePt t="81380" x="2154238" y="6124575"/>
          <p14:tracePt t="81398" x="2149475" y="6124575"/>
          <p14:tracePt t="81463" x="2124075" y="6124575"/>
          <p14:tracePt t="81470" x="2112963" y="6124575"/>
          <p14:tracePt t="81481" x="2097088" y="6113463"/>
          <p14:tracePt t="81496" x="2071688" y="6113463"/>
          <p14:tracePt t="81513" x="1976438" y="6113463"/>
          <p14:tracePt t="81529" x="1871663" y="6113463"/>
          <p14:tracePt t="81545" x="1798638" y="6108700"/>
          <p14:tracePt t="81562" x="1755775" y="6097588"/>
          <p14:tracePt t="81582" x="1751013" y="6097588"/>
          <p14:tracePt t="81911" x="1735138" y="6097588"/>
          <p14:tracePt t="81918" x="1703388" y="6102350"/>
          <p14:tracePt t="81929" x="1687513" y="6113463"/>
          <p14:tracePt t="81946" x="1614488" y="6165850"/>
          <p14:tracePt t="81963" x="1589088" y="6197600"/>
          <p14:tracePt t="81979" x="1530350" y="6238875"/>
          <p14:tracePt t="81997" x="1493838" y="6254750"/>
          <p14:tracePt t="82013" x="1489075" y="6254750"/>
          <p14:tracePt t="82367" x="1477963" y="6254750"/>
          <p14:tracePt t="82415" x="1477963" y="6238875"/>
          <p14:tracePt t="82650" x="1473200" y="6229350"/>
          <p14:tracePt t="82839" x="1504950" y="6202363"/>
          <p14:tracePt t="82846" x="1509713" y="6197600"/>
          <p14:tracePt t="82854" x="1520825" y="6186488"/>
          <p14:tracePt t="82864" x="1536700" y="6181725"/>
          <p14:tracePt t="82881" x="1552575" y="6154738"/>
          <p14:tracePt t="82898" x="1568450" y="6145213"/>
          <p14:tracePt t="82914" x="1598613" y="6134100"/>
          <p14:tracePt t="82931" x="1630363" y="6097588"/>
          <p14:tracePt t="82948" x="1682750" y="6049963"/>
          <p14:tracePt t="82964" x="1762125" y="6003925"/>
          <p14:tracePt t="82970" x="1803400" y="5961063"/>
          <p14:tracePt t="82996" x="1903413" y="5908675"/>
          <p14:tracePt t="83007" x="1935163" y="5899150"/>
          <p14:tracePt t="83018" x="1951038" y="5892800"/>
          <p14:tracePt t="83045" x="2033588" y="5851525"/>
          <p14:tracePt t="83048" x="2044700" y="5840413"/>
          <p14:tracePt t="83064" x="2097088" y="5803900"/>
          <p14:tracePt t="83081" x="2154238" y="5783263"/>
          <p14:tracePt t="83097" x="2176463" y="5756275"/>
          <p14:tracePt t="83114" x="2201863" y="5741988"/>
          <p14:tracePt t="83131" x="2238375" y="5726113"/>
          <p14:tracePt t="83148" x="2270125" y="5710238"/>
          <p14:tracePt t="83165" x="2306638" y="5683250"/>
          <p14:tracePt t="83177" x="2322513" y="5662613"/>
          <p14:tracePt t="83191" x="2333625" y="5657850"/>
          <p14:tracePt t="83201" x="2359025" y="5635625"/>
          <p14:tracePt t="83215" x="2374900" y="5630863"/>
          <p14:tracePt t="83222" x="2395538" y="5630863"/>
          <p14:tracePt t="83243" x="2417763" y="5621338"/>
          <p14:tracePt t="83488" x="2417763" y="5630863"/>
          <p14:tracePt t="83494" x="2401888" y="5662613"/>
          <p14:tracePt t="83502" x="2395538" y="5667375"/>
          <p14:tracePt t="83515" x="2386013" y="5683250"/>
          <p14:tracePt t="83543" x="2370138" y="5703888"/>
          <p14:tracePt t="83552" x="2359025" y="5730875"/>
          <p14:tracePt t="83566" x="2327275" y="5751513"/>
          <p14:tracePt t="83583" x="2322513" y="5756275"/>
          <p14:tracePt t="83599" x="2297113" y="5783263"/>
          <p14:tracePt t="83616" x="2265363" y="5815013"/>
          <p14:tracePt t="83633" x="2244725" y="5824538"/>
          <p14:tracePt t="83649" x="2217738" y="5835650"/>
          <p14:tracePt t="83665" x="2192338" y="5851525"/>
          <p14:tracePt t="83682" x="2139950" y="5876925"/>
          <p14:tracePt t="83699" x="2108200" y="5924550"/>
          <p14:tracePt t="83715" x="2028825" y="5945188"/>
          <p14:tracePt t="83732" x="1971675" y="5956300"/>
          <p14:tracePt t="83749" x="1960563" y="5956300"/>
          <p14:tracePt t="83766" x="1944688" y="5961063"/>
          <p14:tracePt t="83808" x="1939925" y="5961063"/>
          <p14:tracePt t="83824" x="1928813" y="5961063"/>
          <p14:tracePt t="83830" x="1924050" y="5961063"/>
          <p14:tracePt t="83839" x="1908175" y="5961063"/>
          <p14:tracePt t="83849" x="1903413" y="5972175"/>
          <p14:tracePt t="83927" x="1892300" y="5972175"/>
          <p14:tracePt t="83943" x="1887538" y="5972175"/>
          <p14:tracePt t="83969" x="1871663" y="5972175"/>
          <p14:tracePt t="83986" x="1860550" y="5972175"/>
          <p14:tracePt t="83990" x="1855788" y="5972175"/>
          <p14:tracePt t="84014" x="1819275" y="5972175"/>
          <p14:tracePt t="84022" x="1814513" y="5976938"/>
          <p14:tracePt t="84032" x="1803400" y="5988050"/>
          <p14:tracePt t="84049" x="1787525" y="5988050"/>
          <p14:tracePt t="84066" x="1782763" y="5988050"/>
          <p14:tracePt t="84082" x="1778000" y="5988050"/>
          <p14:tracePt t="84119" x="1766888" y="5988050"/>
          <p14:tracePt t="84143" x="1751013" y="5988050"/>
          <p14:tracePt t="84152" x="1735138" y="5988050"/>
          <p14:tracePt t="84158" x="1725613" y="5988050"/>
          <p14:tracePt t="84200" x="1693863" y="5988050"/>
          <p14:tracePt t="84216" x="1682750" y="5988050"/>
          <p14:tracePt t="84222" x="1666875" y="5988050"/>
          <p14:tracePt t="84311" x="1651000" y="5981700"/>
          <p14:tracePt t="84327" x="1625600" y="5972175"/>
          <p14:tracePt t="84335" x="1604963" y="5961063"/>
          <p14:tracePt t="84350" x="1598613" y="5961063"/>
          <p14:tracePt t="84367" x="1582738" y="5961063"/>
          <p14:tracePt t="84384" x="1557338" y="5945188"/>
          <p14:tracePt t="84400" x="1493838" y="5940425"/>
          <p14:tracePt t="84416" x="1420813" y="5919788"/>
          <p14:tracePt t="84433" x="1373188" y="5888038"/>
          <p14:tracePt t="84450" x="1331913" y="5883275"/>
          <p14:tracePt t="84467" x="1300163" y="5851525"/>
          <p14:tracePt t="84483" x="1263650" y="5824538"/>
          <p14:tracePt t="84500" x="1263650" y="5815013"/>
          <p14:tracePt t="84517" x="1252538" y="5799138"/>
          <p14:tracePt t="84568" x="1247775" y="5799138"/>
          <p14:tracePt t="84575" x="1243013" y="5794375"/>
          <p14:tracePt t="84663" x="1231900" y="5803900"/>
          <p14:tracePt t="84670" x="1231900" y="5808663"/>
          <p14:tracePt t="84684" x="1231900" y="5819775"/>
          <p14:tracePt t="84700" x="1231900" y="5861050"/>
          <p14:tracePt t="84717" x="1231900" y="5876925"/>
          <p14:tracePt t="84734" x="1231900" y="5892800"/>
          <p14:tracePt t="84750" x="1243013" y="5899150"/>
          <p14:tracePt t="84768" x="1284288" y="5915025"/>
          <p14:tracePt t="84784" x="1311275" y="5940425"/>
          <p14:tracePt t="84800" x="1336675" y="5967413"/>
          <p14:tracePt t="84823" x="1343025" y="5972175"/>
          <p14:tracePt t="84834" x="1352550" y="5981700"/>
          <p14:tracePt t="84850" x="1357313" y="5988050"/>
          <p14:tracePt t="84868" x="1384300" y="6013450"/>
          <p14:tracePt t="84884" x="1389063" y="6034088"/>
          <p14:tracePt t="84900" x="1404938" y="6061075"/>
          <p14:tracePt t="84920" x="1404938" y="6076950"/>
          <p14:tracePt t="84935" x="1404938" y="6081713"/>
          <p14:tracePt t="84951" x="1416050" y="6092825"/>
          <p14:tracePt t="84968" x="1420813" y="6097588"/>
          <p14:tracePt t="84984" x="1431925" y="6140450"/>
          <p14:tracePt t="85000" x="1431925" y="6161088"/>
          <p14:tracePt t="85017" x="1447800" y="6181725"/>
          <p14:tracePt t="85270" x="1462088" y="6181725"/>
          <p14:tracePt t="85286" x="1473200" y="6176963"/>
          <p14:tracePt t="85303" x="1477963" y="6170613"/>
          <p14:tracePt t="85310" x="1489075" y="6165850"/>
          <p14:tracePt t="85337" x="1493838" y="6165850"/>
          <p14:tracePt t="85342" x="1500188" y="6154738"/>
          <p14:tracePt t="85359" x="1514475" y="6154738"/>
          <p14:tracePt t="85367" x="1525588" y="6149975"/>
          <p14:tracePt t="85385" x="1530350" y="6149975"/>
          <p14:tracePt t="85401" x="1557338" y="6134100"/>
          <p14:tracePt t="85418" x="1573213" y="6134100"/>
          <p14:tracePt t="85438" x="1577975" y="6134100"/>
          <p14:tracePt t="85471" x="1582738" y="6124575"/>
          <p14:tracePt t="85479" x="1593850" y="6124575"/>
          <p14:tracePt t="85488" x="1598613" y="6124575"/>
          <p14:tracePt t="85551" x="1614488" y="6124575"/>
          <p14:tracePt t="85559" x="1646238" y="6118225"/>
          <p14:tracePt t="85575" x="1651000" y="6118225"/>
          <p14:tracePt t="85584" x="1662113" y="6118225"/>
          <p14:tracePt t="85602" x="1682750" y="6118225"/>
          <p14:tracePt t="85618" x="1719263" y="6118225"/>
          <p14:tracePt t="85635" x="1725613" y="6118225"/>
          <p14:tracePt t="85654" x="1735138" y="6118225"/>
          <p14:tracePt t="85816" x="1741488" y="6108700"/>
          <p14:tracePt t="85895" x="1730375" y="6108700"/>
          <p14:tracePt t="86152" x="1751013" y="6108700"/>
          <p14:tracePt t="86159" x="1782763" y="6113463"/>
          <p14:tracePt t="86169" x="1819275" y="6124575"/>
          <p14:tracePt t="86186" x="1855788" y="6140450"/>
          <p14:tracePt t="86207" x="1866900" y="6140450"/>
          <p14:tracePt t="86230" x="1871663" y="6140450"/>
          <p14:tracePt t="86344" x="1882775" y="6140450"/>
          <p14:tracePt t="86559" x="1887538" y="6149975"/>
          <p14:tracePt t="87177" x="1903413" y="6154738"/>
          <p14:tracePt t="87182" x="1914525" y="6154738"/>
          <p14:tracePt t="87289" x="1928813" y="6154738"/>
          <p14:tracePt t="87294" x="1928813" y="6165850"/>
          <p14:tracePt t="87304" x="1935163" y="6170613"/>
          <p14:tracePt t="87320" x="1976438" y="6170613"/>
          <p14:tracePt t="87337" x="2060575" y="6170613"/>
          <p14:tracePt t="87354" x="2092325" y="6170613"/>
          <p14:tracePt t="87371" x="2170113" y="6170613"/>
          <p14:tracePt t="87388" x="2228850" y="6170613"/>
          <p14:tracePt t="87404" x="2270125" y="6170613"/>
          <p14:tracePt t="87421" x="2286000" y="6170613"/>
          <p14:tracePt t="87438" x="2322513" y="6170613"/>
          <p14:tracePt t="87489" x="2359025" y="6181725"/>
          <p14:tracePt t="87494" x="2370138" y="6181725"/>
          <p14:tracePt t="87504" x="2401888" y="6181725"/>
          <p14:tracePt t="87521" x="2454275" y="6181725"/>
          <p14:tracePt t="87538" x="2538413" y="6165850"/>
          <p14:tracePt t="87555" x="2584450" y="6154738"/>
          <p14:tracePt t="87571" x="2632075" y="6149975"/>
          <p14:tracePt t="87589" x="2668588" y="6129338"/>
          <p14:tracePt t="87823" x="2684463" y="6129338"/>
          <p14:tracePt t="87830" x="2711450" y="6129338"/>
          <p14:tracePt t="87841" x="2725738" y="6118225"/>
          <p14:tracePt t="87855" x="2747963" y="6118225"/>
          <p14:tracePt t="87871" x="2825750" y="6118225"/>
          <p14:tracePt t="87888" x="2862263" y="6118225"/>
          <p14:tracePt t="87905" x="2905125" y="6118225"/>
          <p14:tracePt t="87922" x="2941638" y="6113463"/>
          <p14:tracePt t="87938" x="2989263" y="6113463"/>
          <p14:tracePt t="87955" x="2994025" y="6113463"/>
          <p14:tracePt t="88088" x="2998788" y="6113463"/>
          <p14:tracePt t="88295" x="2994025" y="6113463"/>
          <p14:tracePt t="89271" x="2982913" y="6102350"/>
          <p14:tracePt t="89278" x="3003550" y="6097588"/>
          <p14:tracePt t="89287" x="3009900" y="6086475"/>
          <p14:tracePt t="89307" x="3035300" y="6086475"/>
          <p14:tracePt t="89324" x="3041650" y="6081713"/>
          <p14:tracePt t="89341" x="3082925" y="6081713"/>
          <p14:tracePt t="89357" x="3267075" y="6081713"/>
          <p14:tracePt t="89374" x="3397250" y="6065838"/>
          <p14:tracePt t="89390" x="3570288" y="6065838"/>
          <p14:tracePt t="89408" x="3763963" y="6065838"/>
          <p14:tracePt t="89423" x="4011613" y="6065838"/>
          <p14:tracePt t="89440" x="4184650" y="6065838"/>
          <p14:tracePt t="89457" x="4310063" y="6065838"/>
          <p14:tracePt t="89475" x="4403725" y="6065838"/>
          <p14:tracePt t="89490" x="4446588" y="6061075"/>
          <p14:tracePt t="89508" x="4456113" y="6061075"/>
          <p14:tracePt t="89607" x="4446588" y="6061075"/>
          <p14:tracePt t="89616" x="4414838" y="6061075"/>
          <p14:tracePt t="89624" x="4335463" y="6061075"/>
          <p14:tracePt t="89641" x="4137025" y="6108700"/>
          <p14:tracePt t="89658" x="3927475" y="6124575"/>
          <p14:tracePt t="89674" x="3779838" y="6154738"/>
          <p14:tracePt t="89691" x="3638550" y="6149975"/>
          <p14:tracePt t="89708" x="3476625" y="6149975"/>
          <p14:tracePt t="89725" x="3349625" y="6149975"/>
          <p14:tracePt t="89741" x="3240088" y="6124575"/>
          <p14:tracePt t="89759" x="3155950" y="6124575"/>
          <p14:tracePt t="89759" x="3119438" y="6124575"/>
          <p14:tracePt t="89774" x="3078163" y="6124575"/>
          <p14:tracePt t="89792" x="3009900" y="6124575"/>
          <p14:tracePt t="89808" x="2941638" y="6108700"/>
          <p14:tracePt t="89825" x="2857500" y="6097588"/>
          <p14:tracePt t="89841" x="2752725" y="6097588"/>
          <p14:tracePt t="89858" x="2673350" y="6097588"/>
          <p14:tracePt t="89875" x="2616200" y="6097588"/>
          <p14:tracePt t="89891" x="2559050" y="6097588"/>
          <p14:tracePt t="89908" x="2516188" y="6097588"/>
          <p14:tracePt t="89925" x="2447925" y="6102350"/>
          <p14:tracePt t="89941" x="2443163" y="6102350"/>
          <p14:tracePt t="89958" x="2406650" y="6102350"/>
          <p14:tracePt t="89975" x="2386013" y="6108700"/>
          <p14:tracePt t="89991" x="2370138" y="6108700"/>
          <p14:tracePt t="90009" x="2343150" y="6118225"/>
          <p14:tracePt t="90024" x="2274888" y="6129338"/>
          <p14:tracePt t="90041" x="2233613" y="6129338"/>
          <p14:tracePt t="90059" x="2181225" y="6149975"/>
          <p14:tracePt t="90075" x="2133600" y="6149975"/>
          <p14:tracePt t="90091" x="2065338" y="6149975"/>
          <p14:tracePt t="90109" x="2008188" y="6149975"/>
          <p14:tracePt t="90126" x="1987550" y="6149975"/>
          <p14:tracePt t="90145" x="1976438" y="6149975"/>
          <p14:tracePt t="90320" x="1971675" y="6154738"/>
          <p14:tracePt t="90663" x="1971675" y="6165850"/>
          <p14:tracePt t="90679" x="1971675" y="6181725"/>
          <p14:tracePt t="92496" x="1971675" y="6186488"/>
          <p14:tracePt t="92503" x="2028825" y="6186488"/>
          <p14:tracePt t="92511" x="2060575" y="6186488"/>
          <p14:tracePt t="92528" x="2217738" y="6118225"/>
          <p14:tracePt t="92545" x="2306638" y="6061075"/>
          <p14:tracePt t="92562" x="2411413" y="6029325"/>
          <p14:tracePt t="92578" x="2447925" y="6003925"/>
          <p14:tracePt t="92595" x="2474913" y="5992813"/>
          <p14:tracePt t="92807" x="2479675" y="5992813"/>
          <p14:tracePt t="92814" x="2495550" y="6003925"/>
          <p14:tracePt t="92822" x="2527300" y="6034088"/>
          <p14:tracePt t="92832" x="2538413" y="6040438"/>
          <p14:tracePt t="92846" x="2552700" y="6065838"/>
          <p14:tracePt t="92863" x="2568575" y="6081713"/>
          <p14:tracePt t="92880" x="2590800" y="6097588"/>
          <p14:tracePt t="92896" x="2611438" y="6108700"/>
          <p14:tracePt t="92935" x="2616200" y="6108700"/>
          <p14:tracePt t="92942" x="2620963" y="6113463"/>
          <p14:tracePt t="92967" x="2620963" y="6129338"/>
          <p14:tracePt t="92994" x="2620963" y="6140450"/>
          <p14:tracePt t="93000" x="2620963" y="6145213"/>
          <p14:tracePt t="93023" x="2620963" y="6154738"/>
          <p14:tracePt t="93039" x="2620963" y="6170613"/>
          <p14:tracePt t="93096" x="2620963" y="6176963"/>
          <p14:tracePt t="94591" x="2632075" y="6186488"/>
          <p14:tracePt t="94607" x="2647950" y="6186488"/>
          <p14:tracePt t="94617" x="2652713" y="6186488"/>
          <p14:tracePt t="94623" x="2668588" y="6186488"/>
          <p14:tracePt t="94635" x="2679700" y="6186488"/>
          <p14:tracePt t="94649" x="2720975" y="6186488"/>
          <p14:tracePt t="94665" x="2763838" y="6192838"/>
          <p14:tracePt t="94682" x="2805113" y="6192838"/>
          <p14:tracePt t="94699" x="2820988" y="6202363"/>
          <p14:tracePt t="94727" x="2830513" y="6202363"/>
          <p14:tracePt t="95792" x="2825750" y="6207125"/>
          <p14:tracePt t="99031" x="2825750" y="6213475"/>
          <p14:tracePt t="99040" x="2914650" y="6213475"/>
          <p14:tracePt t="99047" x="3057525" y="6213475"/>
          <p14:tracePt t="99057" x="3192463" y="6213475"/>
          <p14:tracePt t="99071" x="3297238" y="6213475"/>
          <p14:tracePt t="99088" x="3481388" y="6229350"/>
          <p14:tracePt t="99105" x="3502025" y="6234113"/>
          <p14:tracePt t="99176" x="3529013" y="6234113"/>
          <p14:tracePt t="99183" x="3533775" y="6234113"/>
          <p14:tracePt t="99191" x="3544888" y="6234113"/>
          <p14:tracePt t="99205" x="3560763" y="6234113"/>
          <p14:tracePt t="99224" x="3575050" y="6223000"/>
          <p14:tracePt t="99240" x="3617913" y="6223000"/>
          <p14:tracePt t="99256" x="3659188" y="6223000"/>
          <p14:tracePt t="99272" x="3681413" y="6223000"/>
          <p14:tracePt t="99289" x="3800475" y="6213475"/>
          <p14:tracePt t="99304" x="3948113" y="6213475"/>
          <p14:tracePt t="99321" x="4194175" y="6213475"/>
          <p14:tracePt t="99338" x="4471988" y="6213475"/>
          <p14:tracePt t="99355" x="4781550" y="6213475"/>
          <p14:tracePt t="99371" x="5111750" y="6213475"/>
          <p14:tracePt t="99389" x="5327650" y="6197600"/>
          <p14:tracePt t="99406" x="5521325" y="6197600"/>
          <p14:tracePt t="99422" x="5621338" y="6186488"/>
          <p14:tracePt t="99440" x="5667375" y="6186488"/>
          <p14:tracePt t="99456" x="5673725" y="6186488"/>
          <p14:tracePt t="99471" x="5715000" y="6186488"/>
          <p14:tracePt t="99489" x="5746750" y="6186488"/>
          <p14:tracePt t="99505" x="5751513" y="6186488"/>
          <p14:tracePt t="99522" x="5794375" y="6186488"/>
          <p14:tracePt t="99539" x="5819775" y="6170613"/>
          <p14:tracePt t="99556" x="5861050" y="6170613"/>
          <p14:tracePt t="99573" x="5908675" y="6170613"/>
          <p14:tracePt t="99590" x="5929313" y="6170613"/>
          <p14:tracePt t="99606" x="5967413" y="6176963"/>
          <p14:tracePt t="99622" x="5972175" y="6176963"/>
          <p14:tracePt t="99889" x="6013450" y="6259513"/>
          <p14:tracePt t="99895" x="6040438" y="6350000"/>
          <p14:tracePt t="99906" x="6081713" y="6480175"/>
          <p14:tracePt t="99923" x="6165850" y="6680200"/>
          <p14:tracePt t="100712" x="5537200" y="6773863"/>
          <p14:tracePt t="100724" x="5389563" y="6684963"/>
          <p14:tracePt t="100740" x="5038725" y="6600825"/>
          <p14:tracePt t="100757" x="4749800" y="6496050"/>
          <p14:tracePt t="100774" x="4535488" y="6486525"/>
          <p14:tracePt t="100791" x="4394200" y="6486525"/>
          <p14:tracePt t="100809" x="4325938" y="6500813"/>
          <p14:tracePt t="100824" x="4267200" y="6516688"/>
          <p14:tracePt t="105367" x="4273550" y="6507163"/>
          <p14:tracePt t="105375" x="4273550" y="6486525"/>
          <p14:tracePt t="105384" x="4273550" y="6480175"/>
          <p14:tracePt t="105431" x="4273550" y="6464300"/>
          <p14:tracePt t="105632" x="4273550" y="6448425"/>
          <p14:tracePt t="105640" x="4278313" y="6438900"/>
          <p14:tracePt t="105760" x="4283075" y="6438900"/>
          <p14:tracePt t="105768" x="4310063" y="6432550"/>
          <p14:tracePt t="105781" x="4330700" y="6411913"/>
          <p14:tracePt t="105798" x="4346575" y="6411913"/>
          <p14:tracePt t="105815" x="4357688" y="6407150"/>
          <p14:tracePt t="105848" x="4362450" y="6407150"/>
          <p14:tracePt t="105881" x="4367213" y="6407150"/>
          <p14:tracePt t="105888" x="4383088" y="6407150"/>
          <p14:tracePt t="105898" x="4403725" y="6396038"/>
          <p14:tracePt t="105915" x="4462463" y="6386513"/>
          <p14:tracePt t="105931" x="4572000" y="6354763"/>
          <p14:tracePt t="105949" x="4681538" y="6302375"/>
          <p14:tracePt t="105965" x="4740275" y="6291263"/>
          <p14:tracePt t="105982" x="4772025" y="6291263"/>
          <p14:tracePt t="106000" x="4797425" y="629126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01E7-AC94-4052-80DE-A674D9B4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RINEX </a:t>
            </a:r>
            <a:r>
              <a:rPr lang="en-US" err="1"/>
              <a:t>dæmi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CE2D-3BF5-402B-A519-224CB557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BE972-AC89-4BE1-8361-EE047FCD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300B9-350F-4070-A45A-20889AEC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13</a:t>
            </a:fld>
            <a:endParaRPr lang="is-I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6E685-E76B-40BC-8173-ABC851A2CE86}"/>
              </a:ext>
            </a:extLst>
          </p:cNvPr>
          <p:cNvSpPr/>
          <p:nvPr/>
        </p:nvSpPr>
        <p:spPr>
          <a:xfrm>
            <a:off x="998289" y="1734861"/>
            <a:ext cx="6878973" cy="39395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2.11           OBSERVATION DATA    M                   RINEX VERSION / TYPE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GN-RINEX 1.3                            04-JUL-19 23:59     PGM / RUN BY / DATE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RXO2RXO 1.11w       </a:t>
            </a:r>
            <a:r>
              <a:rPr lang="is-IS" sz="1000" err="1">
                <a:latin typeface="Courier New" panose="02070309020205020404" pitchFamily="49" charset="0"/>
                <a:cs typeface="Courier New" panose="02070309020205020404" pitchFamily="49" charset="0"/>
              </a:rPr>
              <a:t>Geo</a:t>
            </a:r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++ RX </a:t>
            </a:r>
            <a:r>
              <a:rPr lang="is-IS" sz="1000" err="1">
                <a:latin typeface="Courier New" panose="02070309020205020404" pitchFamily="49" charset="0"/>
                <a:cs typeface="Courier New" panose="02070309020205020404" pitchFamily="49" charset="0"/>
              </a:rPr>
              <a:t>Converter</a:t>
            </a:r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2019-07-15 08:44    COMMENT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REYK                                                        MARKER NAME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10202M001                                                   MARKER NUMBER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Automatic           BKG/</a:t>
            </a:r>
            <a:r>
              <a:rPr lang="is-IS" sz="1000" err="1">
                <a:latin typeface="Courier New" panose="02070309020205020404" pitchFamily="49" charset="0"/>
                <a:cs typeface="Courier New" panose="02070309020205020404" pitchFamily="49" charset="0"/>
              </a:rPr>
              <a:t>GOWettzell+LMI</a:t>
            </a:r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OBSERVER / AGENCY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1830137             LEICA GR50          4.31/7.403          REC # / TYPE / VERS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725281              LEIAR25.R4      LEIT                    ANT # / TYPE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2587384.0649 -1043033.5489  5716564.1199                  APPROX POSITION XYZ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   0.0635        0.0000        0.0000                  ANTENNA: DELTA H/E/N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1     1                                                WAVELENGTH FACT L1/2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9    C1    L1    D1    P2    L2    D2    P1    S1    S2# / TYPES OF OBSERV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15                                                      INTERVAL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2019     7     5     0     0    0.0000000     GPS         TIME OF FIRST OBS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18                                                      LEAP SECONDS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END OF HEADER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19  7  5  0  0  0.0000000  0 20G 5G30G13G 7G15G21G 2G27G 9G16G29R 4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R13R 5R14R20R21R 3R12R19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20562756.960   108058052.050 9     -1181.549    20562755.220    84201085.283 8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 -920.684                          52.950          48.700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21326757.200   112072900.512 9       569.240    21326757.640    87329547.438 8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  443.560                          54.050          49.050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21386818.060   112388521.271 9      2528.104    21386816.180    87575478.345 8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    1969.952                          51.750          44.750</a:t>
            </a:r>
          </a:p>
          <a:p>
            <a:r>
              <a:rPr lang="is-IS" sz="1000">
                <a:latin typeface="Courier New" panose="02070309020205020404" pitchFamily="49" charset="0"/>
                <a:cs typeface="Courier New" panose="02070309020205020404" pitchFamily="49" charset="0"/>
              </a:rPr>
              <a:t>  22200253.660   116663156.531 9     -1517.076    22200252.140    90906358.257 8</a:t>
            </a:r>
          </a:p>
        </p:txBody>
      </p:sp>
    </p:spTree>
    <p:extLst>
      <p:ext uri="{BB962C8B-B14F-4D97-AF65-F5344CB8AC3E}">
        <p14:creationId xmlns:p14="http://schemas.microsoft.com/office/powerpoint/2010/main" val="141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81"/>
    </mc:Choice>
    <mc:Fallback xmlns="">
      <p:transition spd="slow" advTm="158281"/>
    </mc:Fallback>
  </mc:AlternateContent>
  <p:extLst>
    <p:ext uri="{3A86A75C-4F4B-4683-9AE1-C65F6400EC91}">
      <p14:laserTraceLst xmlns:p14="http://schemas.microsoft.com/office/powerpoint/2010/main">
        <p14:tracePtLst>
          <p14:tracePt t="840" x="4933950" y="6238875"/>
          <p14:tracePt t="865" x="6380163" y="5767388"/>
          <p14:tracePt t="871" x="6899275" y="5673725"/>
          <p14:tracePt t="886" x="7245350" y="5610225"/>
          <p14:tracePt t="903" x="7545388" y="5553075"/>
          <p14:tracePt t="919" x="7807325" y="5553075"/>
          <p14:tracePt t="936" x="7907338" y="5583238"/>
          <p14:tracePt t="953" x="8205788" y="5719763"/>
          <p14:tracePt t="969" x="8415338" y="5856288"/>
          <p14:tracePt t="986" x="8620125" y="6118225"/>
          <p14:tracePt t="1002" x="8797925" y="6402388"/>
          <p14:tracePt t="1019" x="8959850" y="6711950"/>
          <p14:tracePt t="6503" x="4335463" y="6846888"/>
          <p14:tracePt t="6514" x="4289425" y="6816725"/>
          <p14:tracePt t="6528" x="4283075" y="6810375"/>
          <p14:tracePt t="6543" x="4146550" y="6764338"/>
          <p14:tracePt t="6560" x="3900488" y="6684963"/>
          <p14:tracePt t="6577" x="3795713" y="6627813"/>
          <p14:tracePt t="6594" x="3681413" y="6591300"/>
          <p14:tracePt t="6610" x="3597275" y="6559550"/>
          <p14:tracePt t="6627" x="3522663" y="6516688"/>
          <p14:tracePt t="6644" x="3413125" y="6448425"/>
          <p14:tracePt t="6661" x="3287713" y="6302375"/>
          <p14:tracePt t="6678" x="3140075" y="6140450"/>
          <p14:tracePt t="6695" x="3067050" y="6029325"/>
          <p14:tracePt t="6711" x="2962275" y="5872163"/>
          <p14:tracePt t="6727" x="2914650" y="5772150"/>
          <p14:tracePt t="6744" x="2884488" y="5673725"/>
          <p14:tracePt t="6760" x="2841625" y="5505450"/>
          <p14:tracePt t="6777" x="2841625" y="5410200"/>
          <p14:tracePt t="6794" x="2841625" y="5289550"/>
          <p14:tracePt t="6811" x="2857500" y="5232400"/>
          <p14:tracePt t="6828" x="2884488" y="5184775"/>
          <p14:tracePt t="6845" x="2946400" y="5143500"/>
          <p14:tracePt t="6862" x="3062288" y="5086350"/>
          <p14:tracePt t="6877" x="3214688" y="5038725"/>
          <p14:tracePt t="6894" x="3360738" y="5011738"/>
          <p14:tracePt t="6911" x="3470275" y="5011738"/>
          <p14:tracePt t="6927" x="3486150" y="5011738"/>
          <p14:tracePt t="6959" x="3492500" y="5006975"/>
          <p14:tracePt t="7056" x="3508375" y="5006975"/>
          <p14:tracePt t="7062" x="3529013" y="5006975"/>
          <p14:tracePt t="7071" x="3544888" y="5018088"/>
          <p14:tracePt t="7095" x="3581400" y="5043488"/>
          <p14:tracePt t="7112" x="3649663" y="5075238"/>
          <p14:tracePt t="7128" x="3733800" y="5159375"/>
          <p14:tracePt t="7144" x="3763963" y="5159375"/>
          <p14:tracePt t="7162" x="3775075" y="5164138"/>
          <p14:tracePt t="7192" x="3779838" y="5175250"/>
          <p14:tracePt t="7224" x="3786188" y="5175250"/>
          <p14:tracePt t="7231" x="3806825" y="5143500"/>
          <p14:tracePt t="7239" x="3816350" y="5122863"/>
          <p14:tracePt t="7247" x="3816350" y="5095875"/>
          <p14:tracePt t="7261" x="3822700" y="5075238"/>
          <p14:tracePt t="7278" x="3822700" y="5043488"/>
          <p14:tracePt t="7295" x="3822700" y="5022850"/>
          <p14:tracePt t="7311" x="3790950" y="4965700"/>
          <p14:tracePt t="7328" x="3649663" y="4849813"/>
          <p14:tracePt t="7344" x="3586163" y="4802188"/>
          <p14:tracePt t="7383" x="3570288" y="4765675"/>
          <p14:tracePt t="7391" x="3538538" y="4760913"/>
          <p14:tracePt t="7399" x="3538538" y="4749800"/>
          <p14:tracePt t="7431" x="3538538" y="4745038"/>
          <p14:tracePt t="7607" x="3513138" y="4733925"/>
          <p14:tracePt t="7615" x="3460750" y="4724400"/>
          <p14:tracePt t="7623" x="3417888" y="4713288"/>
          <p14:tracePt t="7632" x="3365500" y="4713288"/>
          <p14:tracePt t="7646" x="3360738" y="4713288"/>
          <p14:tracePt t="7662" x="3228975" y="4713288"/>
          <p14:tracePt t="7679" x="3051175" y="4713288"/>
          <p14:tracePt t="7696" x="2857500" y="4713288"/>
          <p14:tracePt t="7713" x="2516188" y="4645025"/>
          <p14:tracePt t="7728" x="2379663" y="4572000"/>
          <p14:tracePt t="7746" x="2290763" y="4524375"/>
          <p14:tracePt t="7762" x="2185988" y="4467225"/>
          <p14:tracePt t="7778" x="2065338" y="4410075"/>
          <p14:tracePt t="7795" x="1944688" y="4346575"/>
          <p14:tracePt t="7812" x="1887538" y="4289425"/>
          <p14:tracePt t="7829" x="1824038" y="4246563"/>
          <p14:tracePt t="7846" x="1771650" y="4184650"/>
          <p14:tracePt t="7862" x="1771650" y="4157663"/>
          <p14:tracePt t="8313" x="1771650" y="4146550"/>
          <p14:tracePt t="8319" x="1793875" y="4146550"/>
          <p14:tracePt t="8329" x="1798638" y="4146550"/>
          <p14:tracePt t="8347" x="1855788" y="4110038"/>
          <p14:tracePt t="8364" x="1892300" y="4105275"/>
          <p14:tracePt t="8745" x="1892300" y="4073525"/>
          <p14:tracePt t="8751" x="1892300" y="4068763"/>
          <p14:tracePt t="8767" x="1892300" y="4041775"/>
          <p14:tracePt t="8780" x="1892300" y="4037013"/>
          <p14:tracePt t="8797" x="1871663" y="4011613"/>
          <p14:tracePt t="8814" x="1866900" y="4005263"/>
          <p14:tracePt t="8831" x="1855788" y="3989388"/>
          <p14:tracePt t="8847" x="1839913" y="3943350"/>
          <p14:tracePt t="8865" x="1824038" y="3932238"/>
          <p14:tracePt t="8880" x="1787525" y="3895725"/>
          <p14:tracePt t="8897" x="1746250" y="3868738"/>
          <p14:tracePt t="8914" x="1714500" y="3854450"/>
          <p14:tracePt t="8931" x="1677988" y="3827463"/>
          <p14:tracePt t="8947" x="1651000" y="3811588"/>
          <p14:tracePt t="8964" x="1604963" y="3770313"/>
          <p14:tracePt t="8982" x="1573213" y="3743325"/>
          <p14:tracePt t="8983" x="1573213" y="3733800"/>
          <p14:tracePt t="8998" x="1557338" y="3706813"/>
          <p14:tracePt t="9015" x="1514475" y="3659188"/>
          <p14:tracePt t="9031" x="1489075" y="3622675"/>
          <p14:tracePt t="9047" x="1473200" y="3597275"/>
          <p14:tracePt t="9064" x="1468438" y="3590925"/>
          <p14:tracePt t="9080" x="1457325" y="3581400"/>
          <p14:tracePt t="9599" x="1457325" y="3565525"/>
          <p14:tracePt t="9607" x="1462088" y="3549650"/>
          <p14:tracePt t="9629" x="1484313" y="3529013"/>
          <p14:tracePt t="9635" x="1489075" y="3513138"/>
          <p14:tracePt t="9656" x="1500188" y="3508375"/>
          <p14:tracePt t="9887" x="1504950" y="3497263"/>
          <p14:tracePt t="9896" x="1525588" y="3460750"/>
          <p14:tracePt t="9903" x="1530350" y="3455988"/>
          <p14:tracePt t="9915" x="1546225" y="3429000"/>
          <p14:tracePt t="9932" x="1598613" y="3392488"/>
          <p14:tracePt t="9948" x="1598613" y="3376613"/>
          <p14:tracePt t="9993" x="1614488" y="3365500"/>
          <p14:tracePt t="10664" x="1598613" y="3381375"/>
          <p14:tracePt t="10671" x="1589088" y="3433763"/>
          <p14:tracePt t="10682" x="1573213" y="3444875"/>
          <p14:tracePt t="10700" x="1557338" y="3460750"/>
          <p14:tracePt t="10717" x="1520825" y="3486150"/>
          <p14:tracePt t="10734" x="1509713" y="3502025"/>
          <p14:tracePt t="10749" x="1473200" y="3522663"/>
          <p14:tracePt t="10767" x="1425575" y="3538538"/>
          <p14:tracePt t="10784" x="1373188" y="3549650"/>
          <p14:tracePt t="10800" x="1331913" y="3575050"/>
          <p14:tracePt t="10816" x="1284288" y="3590925"/>
          <p14:tracePt t="10833" x="1258888" y="3590925"/>
          <p14:tracePt t="10850" x="1247775" y="3613150"/>
          <p14:tracePt t="10867" x="1200150" y="3629025"/>
          <p14:tracePt t="10883" x="1179513" y="3638550"/>
          <p14:tracePt t="10901" x="1158875" y="3654425"/>
          <p14:tracePt t="10920" x="1154113" y="3665538"/>
          <p14:tracePt t="10943" x="1138238" y="3681413"/>
          <p14:tracePt t="10959" x="1116013" y="3702050"/>
          <p14:tracePt t="10971" x="1111250" y="3706813"/>
          <p14:tracePt t="10984" x="1085850" y="3717925"/>
          <p14:tracePt t="11000" x="1054100" y="3738563"/>
          <p14:tracePt t="11103" x="1042988" y="3738563"/>
          <p14:tracePt t="11111" x="1038225" y="3738563"/>
          <p14:tracePt t="11119" x="1033463" y="3738563"/>
          <p14:tracePt t="11248" x="1022350" y="3738563"/>
          <p14:tracePt t="11263" x="1022350" y="3711575"/>
          <p14:tracePt t="11271" x="1022350" y="3706813"/>
          <p14:tracePt t="11284" x="1027113" y="3686175"/>
          <p14:tracePt t="11301" x="1027113" y="3633788"/>
          <p14:tracePt t="11317" x="1042988" y="3602038"/>
          <p14:tracePt t="11334" x="1063625" y="3565525"/>
          <p14:tracePt t="11351" x="1074738" y="3533775"/>
          <p14:tracePt t="11368" x="1090613" y="3508375"/>
          <p14:tracePt t="11704" x="1090613" y="3481388"/>
          <p14:tracePt t="11711" x="1090613" y="3470275"/>
          <p14:tracePt t="11727" x="1090613" y="3465513"/>
          <p14:tracePt t="11760" x="1090613" y="3449638"/>
          <p14:tracePt t="11768" x="1090613" y="3440113"/>
          <p14:tracePt t="11775" x="1090613" y="3424238"/>
          <p14:tracePt t="11784" x="1090613" y="3408363"/>
          <p14:tracePt t="11801" x="1090613" y="3402013"/>
          <p14:tracePt t="11818" x="1090613" y="3392488"/>
          <p14:tracePt t="11835" x="1090613" y="3387725"/>
          <p14:tracePt t="11851" x="1090613" y="3371850"/>
          <p14:tracePt t="11868" x="1090613" y="3360738"/>
          <p14:tracePt t="11885" x="1090613" y="3355975"/>
          <p14:tracePt t="11903" x="1090613" y="3349625"/>
          <p14:tracePt t="11919" x="1090613" y="3335338"/>
          <p14:tracePt t="11936" x="1090613" y="3308350"/>
          <p14:tracePt t="11952" x="1090613" y="3287713"/>
          <p14:tracePt t="11968" x="1090613" y="3271838"/>
          <p14:tracePt t="11991" x="1090613" y="3255963"/>
          <p14:tracePt t="12007" x="1090613" y="3244850"/>
          <p14:tracePt t="12019" x="1090613" y="3240088"/>
          <p14:tracePt t="12056" x="1090613" y="3228975"/>
          <p14:tracePt t="12063" x="1090613" y="3214688"/>
          <p14:tracePt t="12096" x="1090613" y="3208338"/>
          <p14:tracePt t="12111" x="1090613" y="3203575"/>
          <p14:tracePt t="12121" x="1090613" y="3192463"/>
          <p14:tracePt t="12139" x="1090613" y="3176588"/>
          <p14:tracePt t="12154" x="1090613" y="3162300"/>
          <p14:tracePt t="12167" x="1101725" y="3119438"/>
          <p14:tracePt t="12183" x="1116013" y="3103563"/>
          <p14:tracePt t="12192" x="1116013" y="3082925"/>
          <p14:tracePt t="12202" x="1116013" y="3078163"/>
          <p14:tracePt t="12218" x="1147763" y="3030538"/>
          <p14:tracePt t="12236" x="1154113" y="3019425"/>
          <p14:tracePt t="12252" x="1158875" y="2982913"/>
          <p14:tracePt t="12269" x="1158875" y="2962275"/>
          <p14:tracePt t="12286" x="1158875" y="2946400"/>
          <p14:tracePt t="12303" x="1169988" y="2914650"/>
          <p14:tracePt t="12304" x="1169988" y="2905125"/>
          <p14:tracePt t="12319" x="1169988" y="2898775"/>
          <p14:tracePt t="12337" x="1169988" y="2857500"/>
          <p14:tracePt t="12353" x="1163638" y="2805113"/>
          <p14:tracePt t="12371" x="1163638" y="2773363"/>
          <p14:tracePt t="12386" x="1163638" y="2725738"/>
          <p14:tracePt t="12403" x="1163638" y="2689225"/>
          <p14:tracePt t="12419" x="1163638" y="2668588"/>
          <p14:tracePt t="12439" x="1163638" y="2663825"/>
          <p14:tracePt t="12453" x="1163638" y="2627313"/>
          <p14:tracePt t="12469" x="1163638" y="2611438"/>
          <p14:tracePt t="12486" x="1163638" y="2600325"/>
          <p14:tracePt t="12503" x="1163638" y="2579688"/>
          <p14:tracePt t="12519" x="1163638" y="2568575"/>
          <p14:tracePt t="12538" x="1158875" y="2552700"/>
          <p14:tracePt t="12553" x="1158875" y="2538413"/>
          <p14:tracePt t="12569" x="1158875" y="2522538"/>
          <p14:tracePt t="12776" x="1169988" y="2490788"/>
          <p14:tracePt t="12783" x="1222375" y="2490788"/>
          <p14:tracePt t="12791" x="1295400" y="2479675"/>
          <p14:tracePt t="12803" x="1327150" y="2479675"/>
          <p14:tracePt t="12820" x="1409700" y="2474913"/>
          <p14:tracePt t="12836" x="1536700" y="2486025"/>
          <p14:tracePt t="12853" x="1620838" y="2495550"/>
          <p14:tracePt t="12869" x="1698625" y="2500313"/>
          <p14:tracePt t="12888" x="1766888" y="2500313"/>
          <p14:tracePt t="12904" x="1782763" y="2500313"/>
          <p14:tracePt t="12921" x="1803400" y="2511425"/>
          <p14:tracePt t="12937" x="1819275" y="2511425"/>
          <p14:tracePt t="12953" x="1855788" y="2522538"/>
          <p14:tracePt t="12969" x="1908175" y="2527300"/>
          <p14:tracePt t="12987" x="2238375" y="2527300"/>
          <p14:tracePt t="13003" x="2700338" y="2527300"/>
          <p14:tracePt t="13020" x="3014663" y="2527300"/>
          <p14:tracePt t="13037" x="3276600" y="2543175"/>
          <p14:tracePt t="13055" x="3643313" y="2543175"/>
          <p14:tracePt t="13070" x="3937000" y="2568575"/>
          <p14:tracePt t="13087" x="4116388" y="2568575"/>
          <p14:tracePt t="13105" x="4184650" y="2568575"/>
          <p14:tracePt t="13120" x="4330700" y="2568575"/>
          <p14:tracePt t="13137" x="4394200" y="2568575"/>
          <p14:tracePt t="13154" x="4446588" y="2568575"/>
          <p14:tracePt t="13170" x="4519613" y="2568575"/>
          <p14:tracePt t="13187" x="4645025" y="2568575"/>
          <p14:tracePt t="13204" x="4824413" y="2595563"/>
          <p14:tracePt t="13221" x="5002213" y="2620963"/>
          <p14:tracePt t="13237" x="5216525" y="2620963"/>
          <p14:tracePt t="13255" x="5357813" y="2620963"/>
          <p14:tracePt t="13271" x="5437188" y="2620963"/>
          <p14:tracePt t="13288" x="5489575" y="2620963"/>
          <p14:tracePt t="13304" x="5514975" y="2620963"/>
          <p14:tracePt t="13320" x="5521325" y="2620963"/>
          <p14:tracePt t="13384" x="5546725" y="2620963"/>
          <p14:tracePt t="13392" x="5578475" y="2620963"/>
          <p14:tracePt t="13399" x="5614988" y="2620963"/>
          <p14:tracePt t="13421" x="5673725" y="2620963"/>
          <p14:tracePt t="13438" x="5699125" y="2620963"/>
          <p14:tracePt t="13472" x="5678488" y="2620963"/>
          <p14:tracePt t="13479" x="5553075" y="2620963"/>
          <p14:tracePt t="13490" x="5432425" y="2636838"/>
          <p14:tracePt t="13504" x="5180013" y="2684463"/>
          <p14:tracePt t="13521" x="4346575" y="2763838"/>
          <p14:tracePt t="13537" x="3921125" y="2763838"/>
          <p14:tracePt t="13554" x="3533775" y="2763838"/>
          <p14:tracePt t="13572" x="3271838" y="2763838"/>
          <p14:tracePt t="13587" x="3146425" y="2763838"/>
          <p14:tracePt t="13604" x="3098800" y="2752725"/>
          <p14:tracePt t="13620" x="3082925" y="2752725"/>
          <p14:tracePt t="13637" x="3057525" y="2741613"/>
          <p14:tracePt t="13657" x="3057525" y="2725738"/>
          <p14:tracePt t="13671" x="3014663" y="2716213"/>
          <p14:tracePt t="13687" x="2921000" y="2705100"/>
          <p14:tracePt t="13704" x="2816225" y="2695575"/>
          <p14:tracePt t="13720" x="2689225" y="2663825"/>
          <p14:tracePt t="13738" x="2652713" y="2663825"/>
          <p14:tracePt t="13754" x="2568575" y="2663825"/>
          <p14:tracePt t="13771" x="2538413" y="2663825"/>
          <p14:tracePt t="13791" x="2527300" y="2643188"/>
          <p14:tracePt t="13807" x="2511425" y="2643188"/>
          <p14:tracePt t="13821" x="2490788" y="2636838"/>
          <p14:tracePt t="13838" x="2447925" y="2616200"/>
          <p14:tracePt t="13855" x="2411413" y="2616200"/>
          <p14:tracePt t="13871" x="2290763" y="2605088"/>
          <p14:tracePt t="13889" x="2197100" y="2600325"/>
          <p14:tracePt t="13906" x="2060575" y="2563813"/>
          <p14:tracePt t="13921" x="2003425" y="2559050"/>
          <p14:tracePt t="13938" x="1944688" y="2559050"/>
          <p14:tracePt t="13955" x="1924050" y="2559050"/>
          <p14:tracePt t="13971" x="1919288" y="2559050"/>
          <p14:tracePt t="13988" x="1908175" y="2559050"/>
          <p14:tracePt t="14005" x="1903413" y="2559050"/>
          <p14:tracePt t="14024" x="1887538" y="2559050"/>
          <p14:tracePt t="14048" x="1876425" y="2559050"/>
          <p14:tracePt t="14207" x="1876425" y="2547938"/>
          <p14:tracePt t="14215" x="1876425" y="2543175"/>
          <p14:tracePt t="14224" x="1908175" y="2532063"/>
          <p14:tracePt t="14239" x="1997075" y="2532063"/>
          <p14:tracePt t="14255" x="2108200" y="2522538"/>
          <p14:tracePt t="14275" x="2354263" y="2522538"/>
          <p14:tracePt t="14288" x="2852738" y="2522538"/>
          <p14:tracePt t="14305" x="3103563" y="2463800"/>
          <p14:tracePt t="14322" x="3335338" y="2463800"/>
          <p14:tracePt t="14339" x="3681413" y="2454275"/>
          <p14:tracePt t="14355" x="3875088" y="2454275"/>
          <p14:tracePt t="14372" x="4121150" y="2438400"/>
          <p14:tracePt t="14376" x="4257675" y="2438400"/>
          <p14:tracePt t="14388" x="4367213" y="2422525"/>
          <p14:tracePt t="14405" x="4540250" y="2422525"/>
          <p14:tracePt t="14422" x="4687888" y="2422525"/>
          <p14:tracePt t="14438" x="4829175" y="2422525"/>
          <p14:tracePt t="14456" x="4949825" y="2422525"/>
          <p14:tracePt t="14485" x="5059363" y="2422525"/>
          <p14:tracePt t="14632" x="5080000" y="2422525"/>
          <p14:tracePt t="14641" x="5116513" y="2422525"/>
          <p14:tracePt t="14647" x="5170488" y="2422525"/>
          <p14:tracePt t="14659" x="5207000" y="2422525"/>
          <p14:tracePt t="14672" x="5284788" y="2422525"/>
          <p14:tracePt t="14689" x="5410200" y="2422525"/>
          <p14:tracePt t="14706" x="5562600" y="2432050"/>
          <p14:tracePt t="14719" x="5630863" y="2432050"/>
          <p14:tracePt t="14734" x="5646738" y="2443163"/>
          <p14:tracePt t="14735" x="5646738" y="2447925"/>
          <p14:tracePt t="14880" x="5641975" y="2447925"/>
          <p14:tracePt t="14887" x="5614988" y="2447925"/>
          <p14:tracePt t="14895" x="5546725" y="2459038"/>
          <p14:tracePt t="14906" x="5505450" y="2470150"/>
          <p14:tracePt t="14923" x="5389563" y="2506663"/>
          <p14:tracePt t="14940" x="5211763" y="2516188"/>
          <p14:tracePt t="14956" x="5043488" y="2568575"/>
          <p14:tracePt t="14973" x="4760913" y="2600325"/>
          <p14:tracePt t="14989" x="4567238" y="2611438"/>
          <p14:tracePt t="15006" x="4283075" y="2652713"/>
          <p14:tracePt t="15023" x="4021138" y="2652713"/>
          <p14:tracePt t="15039" x="3790950" y="2679700"/>
          <p14:tracePt t="15058" x="3387725" y="2720975"/>
          <p14:tracePt t="15073" x="3155950" y="2720975"/>
          <p14:tracePt t="15090" x="2967038" y="2720975"/>
          <p14:tracePt t="15106" x="2820988" y="2720975"/>
          <p14:tracePt t="15123" x="2605088" y="2720975"/>
          <p14:tracePt t="15141" x="2374900" y="2720975"/>
          <p14:tracePt t="15156" x="2112963" y="2720975"/>
          <p14:tracePt t="15173" x="1987550" y="2716213"/>
          <p14:tracePt t="15190" x="1808163" y="2716213"/>
          <p14:tracePt t="15207" x="1698625" y="2716213"/>
          <p14:tracePt t="15224" x="1641475" y="2716213"/>
          <p14:tracePt t="15241" x="1552575" y="2705100"/>
          <p14:tracePt t="15256" x="1457325" y="2695575"/>
          <p14:tracePt t="15274" x="1389063" y="2689225"/>
          <p14:tracePt t="15290" x="1331913" y="2668588"/>
          <p14:tracePt t="15306" x="1327150" y="2657475"/>
          <p14:tracePt t="15376" x="1316038" y="2652713"/>
          <p14:tracePt t="15384" x="1316038" y="2647950"/>
          <p14:tracePt t="15411" x="1311275" y="2636838"/>
          <p14:tracePt t="15440" x="1311275" y="2632075"/>
          <p14:tracePt t="15464" x="1304925" y="2620963"/>
          <p14:tracePt t="15647" x="1284288" y="2627313"/>
          <p14:tracePt t="15655" x="1258888" y="2647950"/>
          <p14:tracePt t="15663" x="1247775" y="2652713"/>
          <p14:tracePt t="15673" x="1211263" y="2668588"/>
          <p14:tracePt t="15690" x="1179513" y="2689225"/>
          <p14:tracePt t="15707" x="1169988" y="2695575"/>
          <p14:tracePt t="16025" x="1163638" y="2705100"/>
          <p14:tracePt t="16960" x="1163638" y="2720975"/>
          <p14:tracePt t="17008" x="1184275" y="2732088"/>
          <p14:tracePt t="17016" x="1190625" y="2732088"/>
          <p14:tracePt t="17026" x="1206500" y="2736850"/>
          <p14:tracePt t="17043" x="1227138" y="2757488"/>
          <p14:tracePt t="17060" x="1231900" y="2757488"/>
          <p14:tracePt t="17076" x="1258888" y="2763838"/>
          <p14:tracePt t="17120" x="1274763" y="2763838"/>
          <p14:tracePt t="17136" x="1289050" y="2763838"/>
          <p14:tracePt t="17145" x="1316038" y="2763838"/>
          <p14:tracePt t="17151" x="1384300" y="2757488"/>
          <p14:tracePt t="17162" x="1400175" y="2757488"/>
          <p14:tracePt t="17179" x="1441450" y="2747963"/>
          <p14:tracePt t="17194" x="1509713" y="2747963"/>
          <p14:tracePt t="17209" x="1687513" y="2747963"/>
          <p14:tracePt t="17227" x="1914525" y="2747963"/>
          <p14:tracePt t="17244" x="2160588" y="2757488"/>
          <p14:tracePt t="17260" x="2422525" y="2768600"/>
          <p14:tracePt t="17276" x="2741613" y="2800350"/>
          <p14:tracePt t="17293" x="2998788" y="2800350"/>
          <p14:tracePt t="17310" x="3282950" y="2800350"/>
          <p14:tracePt t="17326" x="3424238" y="2800350"/>
          <p14:tracePt t="17343" x="3513138" y="2800350"/>
          <p14:tracePt t="17360" x="3622675" y="2794000"/>
          <p14:tracePt t="17377" x="3859213" y="2757488"/>
          <p14:tracePt t="17393" x="3968750" y="2741613"/>
          <p14:tracePt t="17409" x="4100513" y="2695575"/>
          <p14:tracePt t="17427" x="4294188" y="2684463"/>
          <p14:tracePt t="17443" x="4508500" y="2627313"/>
          <p14:tracePt t="17460" x="4672013" y="2627313"/>
          <p14:tracePt t="17477" x="4881563" y="2627313"/>
          <p14:tracePt t="17493" x="5143500" y="2627313"/>
          <p14:tracePt t="17510" x="5321300" y="2616200"/>
          <p14:tracePt t="17527" x="5478463" y="2616200"/>
          <p14:tracePt t="17544" x="5726113" y="2600325"/>
          <p14:tracePt t="17561" x="5856288" y="2579688"/>
          <p14:tracePt t="17577" x="5929313" y="2559050"/>
          <p14:tracePt t="17593" x="5997575" y="2547938"/>
          <p14:tracePt t="17609" x="6081713" y="2516188"/>
          <p14:tracePt t="17626" x="6207125" y="2490788"/>
          <p14:tracePt t="17643" x="6286500" y="2454275"/>
          <p14:tracePt t="17660" x="6396038" y="2432050"/>
          <p14:tracePt t="17677" x="6470650" y="2411413"/>
          <p14:tracePt t="17694" x="6538913" y="2401888"/>
          <p14:tracePt t="17710" x="6580188" y="2401888"/>
          <p14:tracePt t="17728" x="6616700" y="2401888"/>
          <p14:tracePt t="17745" x="6648450" y="2395538"/>
          <p14:tracePt t="17761" x="6696075" y="2395538"/>
          <p14:tracePt t="17777" x="6821488" y="2395538"/>
          <p14:tracePt t="17794" x="6878638" y="2406650"/>
          <p14:tracePt t="17810" x="6967538" y="2406650"/>
          <p14:tracePt t="17827" x="7004050" y="2406650"/>
          <p14:tracePt t="17844" x="7010400" y="2406650"/>
          <p14:tracePt t="17968" x="7010400" y="2417763"/>
          <p14:tracePt t="17976" x="6994525" y="2417763"/>
          <p14:tracePt t="17983" x="6978650" y="2417763"/>
          <p14:tracePt t="17994" x="6937375" y="2427288"/>
          <p14:tracePt t="18011" x="6858000" y="2427288"/>
          <p14:tracePt t="18027" x="6778625" y="2438400"/>
          <p14:tracePt t="18044" x="6627813" y="2486025"/>
          <p14:tracePt t="18061" x="6427788" y="2527300"/>
          <p14:tracePt t="18077" x="6281738" y="2538413"/>
          <p14:tracePt t="18094" x="6124575" y="2538413"/>
          <p14:tracePt t="18111" x="5908675" y="2552700"/>
          <p14:tracePt t="18128" x="5794375" y="2552700"/>
          <p14:tracePt t="18146" x="5630863" y="2552700"/>
          <p14:tracePt t="18161" x="5332413" y="2552700"/>
          <p14:tracePt t="18178" x="5138738" y="2552700"/>
          <p14:tracePt t="18194" x="4943475" y="2552700"/>
          <p14:tracePt t="18210" x="4718050" y="2552700"/>
          <p14:tracePt t="18227" x="4483100" y="2595563"/>
          <p14:tracePt t="18244" x="4310063" y="2595563"/>
          <p14:tracePt t="18262" x="4132263" y="2595563"/>
          <p14:tracePt t="18277" x="3959225" y="2595563"/>
          <p14:tracePt t="18295" x="3843338" y="2605088"/>
          <p14:tracePt t="18311" x="3748088" y="2605088"/>
          <p14:tracePt t="18328" x="3629025" y="2616200"/>
          <p14:tracePt t="18345" x="3476625" y="2627313"/>
          <p14:tracePt t="18362" x="3387725" y="2627313"/>
          <p14:tracePt t="18379" x="3267075" y="2627313"/>
          <p14:tracePt t="18395" x="3155950" y="2627313"/>
          <p14:tracePt t="18412" x="3071813" y="2627313"/>
          <p14:tracePt t="18428" x="2982913" y="2627313"/>
          <p14:tracePt t="18445" x="2925763" y="2627313"/>
          <p14:tracePt t="18462" x="2862263" y="2627313"/>
          <p14:tracePt t="18479" x="2784475" y="2627313"/>
          <p14:tracePt t="18496" x="2689225" y="2636838"/>
          <p14:tracePt t="18511" x="2605088" y="2657475"/>
          <p14:tracePt t="18528" x="2500313" y="2657475"/>
          <p14:tracePt t="18545" x="2379663" y="2657475"/>
          <p14:tracePt t="18561" x="2270125" y="2657475"/>
          <p14:tracePt t="18578" x="2176463" y="2657475"/>
          <p14:tracePt t="18595" x="2144713" y="2652713"/>
          <p14:tracePt t="18612" x="2092325" y="2652713"/>
          <p14:tracePt t="18628" x="2028825" y="2668588"/>
          <p14:tracePt t="18645" x="1951038" y="2679700"/>
          <p14:tracePt t="18661" x="1892300" y="2695575"/>
          <p14:tracePt t="18679" x="1839913" y="2695575"/>
          <p14:tracePt t="18696" x="1755775" y="2705100"/>
          <p14:tracePt t="18712" x="1677988" y="2705100"/>
          <p14:tracePt t="18728" x="1530350" y="2716213"/>
          <p14:tracePt t="18745" x="1473200" y="2716213"/>
          <p14:tracePt t="18761" x="1384300" y="2716213"/>
          <p14:tracePt t="18784" x="1373188" y="2716213"/>
          <p14:tracePt t="18799" x="1368425" y="2716213"/>
          <p14:tracePt t="18872" x="1331913" y="2716213"/>
          <p14:tracePt t="18880" x="1295400" y="2716213"/>
          <p14:tracePt t="18887" x="1284288" y="2716213"/>
          <p14:tracePt t="18912" x="1231900" y="2716213"/>
          <p14:tracePt t="18928" x="1200150" y="2716213"/>
          <p14:tracePt t="18945" x="1179513" y="2716213"/>
          <p14:tracePt t="19032" x="1174750" y="2716213"/>
          <p14:tracePt t="19049" x="1163638" y="2716213"/>
          <p14:tracePt t="19280" x="1163638" y="2700338"/>
          <p14:tracePt t="19287" x="1163638" y="2695575"/>
          <p14:tracePt t="19312" x="1163638" y="2673350"/>
          <p14:tracePt t="19319" x="1169988" y="2668588"/>
          <p14:tracePt t="19336" x="1174750" y="2663825"/>
          <p14:tracePt t="19345" x="1179513" y="2652713"/>
          <p14:tracePt t="19392" x="1190625" y="2647950"/>
          <p14:tracePt t="19408" x="1206500" y="2632075"/>
          <p14:tracePt t="20321" x="1222375" y="2632075"/>
          <p14:tracePt t="20327" x="1252538" y="2620963"/>
          <p14:tracePt t="20335" x="1258888" y="2620963"/>
          <p14:tracePt t="20347" x="1268413" y="2620963"/>
          <p14:tracePt t="20364" x="1311275" y="2620963"/>
          <p14:tracePt t="20381" x="1343025" y="2620963"/>
          <p14:tracePt t="20397" x="1363663" y="2620963"/>
          <p14:tracePt t="20414" x="1379538" y="2620963"/>
          <p14:tracePt t="20560" x="1389063" y="2620963"/>
          <p14:tracePt t="20567" x="1404938" y="2620963"/>
          <p14:tracePt t="20576" x="1409700" y="2620963"/>
          <p14:tracePt t="20598" x="1420813" y="2620963"/>
          <p14:tracePt t="20905" x="1436688" y="2620963"/>
          <p14:tracePt t="20952" x="1462088" y="2620963"/>
          <p14:tracePt t="20960" x="1477963" y="2620963"/>
          <p14:tracePt t="20968" x="1509713" y="2632075"/>
          <p14:tracePt t="20981" x="1536700" y="2632075"/>
          <p14:tracePt t="20999" x="1582738" y="2632075"/>
          <p14:tracePt t="21015" x="1625600" y="2632075"/>
          <p14:tracePt t="21032" x="1641475" y="2632075"/>
          <p14:tracePt t="21049" x="1646238" y="2632075"/>
          <p14:tracePt t="21113" x="1657350" y="2632075"/>
          <p14:tracePt t="21119" x="1662113" y="2632075"/>
          <p14:tracePt t="21127" x="1677988" y="2632075"/>
          <p14:tracePt t="21149" x="1687513" y="2632075"/>
          <p14:tracePt t="21165" x="1703388" y="2632075"/>
          <p14:tracePt t="21182" x="1709738" y="2632075"/>
          <p14:tracePt t="21199" x="1751013" y="2632075"/>
          <p14:tracePt t="21217" x="1762125" y="2632075"/>
          <p14:tracePt t="21232" x="1782763" y="2632075"/>
          <p14:tracePt t="21249" x="1793875" y="2632075"/>
          <p14:tracePt t="21312" x="1798638" y="2632075"/>
          <p14:tracePt t="21321" x="1808163" y="2632075"/>
          <p14:tracePt t="21713" x="1824038" y="2632075"/>
          <p14:tracePt t="21736" x="1830388" y="2620963"/>
          <p14:tracePt t="21744" x="1839913" y="2620963"/>
          <p14:tracePt t="21751" x="1855788" y="2616200"/>
          <p14:tracePt t="21766" x="1871663" y="2616200"/>
          <p14:tracePt t="21783" x="1887538" y="2605088"/>
          <p14:tracePt t="22248" x="1876425" y="2605088"/>
          <p14:tracePt t="24153" x="1871663" y="2616200"/>
          <p14:tracePt t="24159" x="1871663" y="2620963"/>
          <p14:tracePt t="24169" x="1871663" y="2632075"/>
          <p14:tracePt t="24376" x="1871663" y="2636838"/>
          <p14:tracePt t="24384" x="1871663" y="2652713"/>
          <p14:tracePt t="24391" x="1871663" y="2663825"/>
          <p14:tracePt t="24403" x="1855788" y="2679700"/>
          <p14:tracePt t="24420" x="1839913" y="2679700"/>
          <p14:tracePt t="24437" x="1824038" y="2684463"/>
          <p14:tracePt t="24458" x="1793875" y="2684463"/>
          <p14:tracePt t="24808" x="1787525" y="2684463"/>
          <p14:tracePt t="25128" x="1798638" y="2668588"/>
          <p14:tracePt t="25135" x="1798638" y="2657475"/>
          <p14:tracePt t="25144" x="1798638" y="2636838"/>
          <p14:tracePt t="25154" x="1798638" y="2627313"/>
          <p14:tracePt t="25171" x="1798638" y="2611438"/>
          <p14:tracePt t="25188" x="1798638" y="2605088"/>
          <p14:tracePt t="25216" x="1798638" y="2595563"/>
          <p14:tracePt t="25224" x="1787525" y="2590800"/>
          <p14:tracePt t="25240" x="1771650" y="2579688"/>
          <p14:tracePt t="25256" x="1766888" y="2579688"/>
          <p14:tracePt t="25272" x="1725613" y="2574925"/>
          <p14:tracePt t="25288" x="1709738" y="2563813"/>
          <p14:tracePt t="25305" x="1641475" y="2547938"/>
          <p14:tracePt t="25321" x="1614488" y="2543175"/>
          <p14:tracePt t="25338" x="1593850" y="2543175"/>
          <p14:tracePt t="25355" x="1582738" y="2543175"/>
          <p14:tracePt t="25372" x="1577975" y="2543175"/>
          <p14:tracePt t="25389" x="1562100" y="2543175"/>
          <p14:tracePt t="25405" x="1552575" y="2543175"/>
          <p14:tracePt t="25424" x="1546225" y="2543175"/>
          <p14:tracePt t="25438" x="1541463" y="2538413"/>
          <p14:tracePt t="25455" x="1504950" y="2527300"/>
          <p14:tracePt t="25472" x="1500188" y="2527300"/>
          <p14:tracePt t="25617" x="1484313" y="2527300"/>
          <p14:tracePt t="25624" x="1468438" y="2527300"/>
          <p14:tracePt t="25632" x="1447800" y="2506663"/>
          <p14:tracePt t="25656" x="1389063" y="2506663"/>
          <p14:tracePt t="25658" x="1373188" y="2506663"/>
          <p14:tracePt t="25672" x="1368425" y="2506663"/>
          <p14:tracePt t="25689" x="1352550" y="2506663"/>
          <p14:tracePt t="25801" x="1343025" y="2506663"/>
          <p14:tracePt t="25808" x="1336675" y="2506663"/>
          <p14:tracePt t="25824" x="1320800" y="2506663"/>
          <p14:tracePt t="25847" x="1289050" y="2506663"/>
          <p14:tracePt t="26144" x="1304925" y="2506663"/>
          <p14:tracePt t="26160" x="1311275" y="2506663"/>
          <p14:tracePt t="26168" x="1357313" y="2495550"/>
          <p14:tracePt t="26176" x="1409700" y="2495550"/>
          <p14:tracePt t="26189" x="1468438" y="2495550"/>
          <p14:tracePt t="26206" x="1573213" y="2495550"/>
          <p14:tracePt t="26223" x="1604963" y="2500313"/>
          <p14:tracePt t="26239" x="1662113" y="2500313"/>
          <p14:tracePt t="26256" x="1709738" y="2500313"/>
          <p14:tracePt t="26273" x="1714500" y="2500313"/>
          <p14:tracePt t="26545" x="1719263" y="2511425"/>
          <p14:tracePt t="26568" x="1719263" y="2516188"/>
          <p14:tracePt t="26584" x="1741488" y="2527300"/>
          <p14:tracePt t="26594" x="1741488" y="2543175"/>
          <p14:tracePt t="26599" x="1741488" y="2547938"/>
          <p14:tracePt t="26610" x="1735138" y="2574925"/>
          <p14:tracePt t="26623" x="1725613" y="2584450"/>
          <p14:tracePt t="26641" x="1725613" y="2590800"/>
          <p14:tracePt t="26824" x="1719263" y="2595563"/>
          <p14:tracePt t="26832" x="1682750" y="2605088"/>
          <p14:tracePt t="26843" x="1666875" y="2605088"/>
          <p14:tracePt t="26857" x="1598613" y="2605088"/>
          <p14:tracePt t="26873" x="1514475" y="2636838"/>
          <p14:tracePt t="26890" x="1441450" y="2657475"/>
          <p14:tracePt t="26907" x="1404938" y="2657475"/>
          <p14:tracePt t="26924" x="1379538" y="2679700"/>
          <p14:tracePt t="26941" x="1357313" y="2695575"/>
          <p14:tracePt t="26958" x="1347788" y="2711450"/>
          <p14:tracePt t="26974" x="1320800" y="2773363"/>
          <p14:tracePt t="26991" x="1295400" y="2794000"/>
          <p14:tracePt t="27008" x="1268413" y="2825750"/>
          <p14:tracePt t="27025" x="1258888" y="2830513"/>
          <p14:tracePt t="27088" x="1222375" y="2852738"/>
          <p14:tracePt t="27096" x="1216025" y="2857500"/>
          <p14:tracePt t="27108" x="1211263" y="2862263"/>
          <p14:tracePt t="27124" x="1127125" y="2884488"/>
          <p14:tracePt t="27140" x="1095375" y="2889250"/>
          <p14:tracePt t="27157" x="1027113" y="2909888"/>
          <p14:tracePt t="27174" x="990600" y="2921000"/>
          <p14:tracePt t="27191" x="965200" y="2921000"/>
          <p14:tracePt t="27216" x="958850" y="2925763"/>
          <p14:tracePt t="28832" x="958850" y="2909888"/>
          <p14:tracePt t="28840" x="958850" y="2898775"/>
          <p14:tracePt t="28857" x="958850" y="2884488"/>
          <p14:tracePt t="28872" x="969963" y="2857500"/>
          <p14:tracePt t="28880" x="981075" y="2846388"/>
          <p14:tracePt t="28912" x="985838" y="2841625"/>
          <p14:tracePt t="28977" x="1011238" y="2830513"/>
          <p14:tracePt t="28983" x="1017588" y="2825750"/>
          <p14:tracePt t="28993" x="1017588" y="2820988"/>
          <p14:tracePt t="29010" x="1033463" y="2800350"/>
          <p14:tracePt t="29027" x="1042988" y="2784475"/>
          <p14:tracePt t="29043" x="1054100" y="2757488"/>
          <p14:tracePt t="29061" x="1069975" y="2720975"/>
          <p14:tracePt t="29077" x="1085850" y="2711450"/>
          <p14:tracePt t="29094" x="1085850" y="2695575"/>
          <p14:tracePt t="29112" x="1090613" y="2679700"/>
          <p14:tracePt t="29127" x="1122363" y="2657475"/>
          <p14:tracePt t="29336" x="1127125" y="2643188"/>
          <p14:tracePt t="29346" x="1138238" y="2636838"/>
          <p14:tracePt t="29351" x="1154113" y="2611438"/>
          <p14:tracePt t="29360" x="1163638" y="2600325"/>
          <p14:tracePt t="29378" x="1169988" y="2595563"/>
          <p14:tracePt t="29395" x="1174750" y="2590800"/>
          <p14:tracePt t="29412" x="1211263" y="2552700"/>
          <p14:tracePt t="29427" x="1216025" y="2532063"/>
          <p14:tracePt t="29444" x="1243013" y="2506663"/>
          <p14:tracePt t="29461" x="1243013" y="2490788"/>
          <p14:tracePt t="29632" x="1231900" y="2479675"/>
          <p14:tracePt t="29793" x="1216025" y="2479675"/>
          <p14:tracePt t="29825" x="1211263" y="2479675"/>
          <p14:tracePt t="29840" x="1200150" y="2479675"/>
          <p14:tracePt t="29847" x="1174750" y="2479675"/>
          <p14:tracePt t="29864" x="1169988" y="2479675"/>
          <p14:tracePt t="29878" x="1163638" y="2479675"/>
          <p14:tracePt t="29895" x="1154113" y="2479675"/>
          <p14:tracePt t="29914" x="1138238" y="2479675"/>
          <p14:tracePt t="29936" x="1131888" y="2479675"/>
          <p14:tracePt t="29952" x="1122363" y="2479675"/>
          <p14:tracePt t="29985" x="1095375" y="2479675"/>
          <p14:tracePt t="30008" x="1090613" y="2479675"/>
          <p14:tracePt t="30025" x="1085850" y="2479675"/>
          <p14:tracePt t="30784" x="1095375" y="2486025"/>
          <p14:tracePt t="30976" x="1101725" y="2486025"/>
          <p14:tracePt t="31168" x="1116013" y="2486025"/>
          <p14:tracePt t="31176" x="1127125" y="2490788"/>
          <p14:tracePt t="31184" x="1131888" y="2490788"/>
          <p14:tracePt t="31208" x="1158875" y="2490788"/>
          <p14:tracePt t="31232" x="1163638" y="2490788"/>
          <p14:tracePt t="31240" x="1174750" y="2500313"/>
          <p14:tracePt t="31250" x="1179513" y="2500313"/>
          <p14:tracePt t="31264" x="1216025" y="2500313"/>
          <p14:tracePt t="31280" x="1258888" y="2500313"/>
          <p14:tracePt t="31297" x="1289050" y="2500313"/>
          <p14:tracePt t="31440" x="1300163" y="2500313"/>
          <p14:tracePt t="31457" x="1304925" y="2500313"/>
          <p14:tracePt t="31472" x="1320800" y="2500313"/>
          <p14:tracePt t="31488" x="1331913" y="2500313"/>
          <p14:tracePt t="31497" x="1336675" y="2500313"/>
          <p14:tracePt t="31617" x="1347788" y="2500313"/>
          <p14:tracePt t="31632" x="1352550" y="2500313"/>
          <p14:tracePt t="31650" x="1368425" y="2500313"/>
          <p14:tracePt t="31656" x="1400175" y="2495550"/>
          <p14:tracePt t="31667" x="1404938" y="2490788"/>
          <p14:tracePt t="31681" x="1409700" y="2490788"/>
          <p14:tracePt t="31698" x="1431925" y="2479675"/>
          <p14:tracePt t="31865" x="1457325" y="2479675"/>
          <p14:tracePt t="31872" x="1462088" y="2479675"/>
          <p14:tracePt t="31881" x="1473200" y="2479675"/>
          <p14:tracePt t="31897" x="1536700" y="2479675"/>
          <p14:tracePt t="31914" x="1614488" y="2486025"/>
          <p14:tracePt t="31931" x="1714500" y="2506663"/>
          <p14:tracePt t="31948" x="1871663" y="2516188"/>
          <p14:tracePt t="31965" x="2003425" y="2543175"/>
          <p14:tracePt t="31982" x="2039938" y="2552700"/>
          <p14:tracePt t="31999" x="2108200" y="2563813"/>
          <p14:tracePt t="32016" x="2165350" y="2563813"/>
          <p14:tracePt t="32032" x="2254250" y="2563813"/>
          <p14:tracePt t="32049" x="2312988" y="2563813"/>
          <p14:tracePt t="32065" x="2349500" y="2563813"/>
          <p14:tracePt t="32081" x="2447925" y="2574925"/>
          <p14:tracePt t="32097" x="2516188" y="2627313"/>
          <p14:tracePt t="32115" x="2600325" y="2647950"/>
          <p14:tracePt t="32131" x="2700338" y="2657475"/>
          <p14:tracePt t="32148" x="2862263" y="2700338"/>
          <p14:tracePt t="32165" x="3146425" y="2784475"/>
          <p14:tracePt t="32182" x="3376613" y="2809875"/>
          <p14:tracePt t="32198" x="3613150" y="2852738"/>
          <p14:tracePt t="32215" x="3816350" y="2921000"/>
          <p14:tracePt t="32232" x="3989388" y="2930525"/>
          <p14:tracePt t="32248" x="4168775" y="2946400"/>
          <p14:tracePt t="32265" x="4503738" y="2957513"/>
          <p14:tracePt t="32281" x="4713288" y="2957513"/>
          <p14:tracePt t="32299" x="4922838" y="2957513"/>
          <p14:tracePt t="32315" x="5116513" y="2957513"/>
          <p14:tracePt t="32333" x="5311775" y="2957513"/>
          <p14:tracePt t="32349" x="5448300" y="2957513"/>
          <p14:tracePt t="32365" x="5557838" y="2930525"/>
          <p14:tracePt t="32382" x="5635625" y="2909888"/>
          <p14:tracePt t="32398" x="5694363" y="2898775"/>
          <p14:tracePt t="32415" x="5751513" y="2884488"/>
          <p14:tracePt t="32432" x="5767388" y="2873375"/>
          <p14:tracePt t="32448" x="5794375" y="2846388"/>
          <p14:tracePt t="32465" x="5883275" y="2789238"/>
          <p14:tracePt t="32482" x="5929313" y="2763838"/>
          <p14:tracePt t="32499" x="6108700" y="2700338"/>
          <p14:tracePt t="32515" x="6291263" y="2647950"/>
          <p14:tracePt t="32532" x="6491288" y="2605088"/>
          <p14:tracePt t="32549" x="6684963" y="2579688"/>
          <p14:tracePt t="32566" x="6837363" y="2543175"/>
          <p14:tracePt t="32583" x="6905625" y="2522538"/>
          <p14:tracePt t="32599" x="6910388" y="2522538"/>
          <p14:tracePt t="32768" x="6884988" y="2522538"/>
          <p14:tracePt t="32777" x="6858000" y="2522538"/>
          <p14:tracePt t="32785" x="6816725" y="2522538"/>
          <p14:tracePt t="32799" x="6753225" y="2522538"/>
          <p14:tracePt t="32816" x="6616700" y="2568575"/>
          <p14:tracePt t="32832" x="6459538" y="2568575"/>
          <p14:tracePt t="32849" x="6245225" y="2568575"/>
          <p14:tracePt t="32865" x="6176963" y="2568575"/>
          <p14:tracePt t="32882" x="5976938" y="2568575"/>
          <p14:tracePt t="32899" x="5783263" y="2568575"/>
          <p14:tracePt t="32916" x="5553075" y="2568575"/>
          <p14:tracePt t="32932" x="5343525" y="2568575"/>
          <p14:tracePt t="32949" x="5227638" y="2568575"/>
          <p14:tracePt t="32966" x="5111750" y="2632075"/>
          <p14:tracePt t="32983" x="4933950" y="2632075"/>
          <p14:tracePt t="33000" x="4687888" y="2632075"/>
          <p14:tracePt t="33016" x="4394200" y="2632075"/>
          <p14:tracePt t="33033" x="4064000" y="2632075"/>
          <p14:tracePt t="33050" x="3816350" y="2632075"/>
          <p14:tracePt t="33067" x="3659188" y="2632075"/>
          <p14:tracePt t="33082" x="3575050" y="2632075"/>
          <p14:tracePt t="33099" x="3513138" y="2632075"/>
          <p14:tracePt t="33116" x="3455988" y="2632075"/>
          <p14:tracePt t="33133" x="3397250" y="2663825"/>
          <p14:tracePt t="33149" x="3360738" y="2668588"/>
          <p14:tracePt t="33166" x="3328988" y="2668588"/>
          <p14:tracePt t="33183" x="3313113" y="2679700"/>
          <p14:tracePt t="33200" x="3276600" y="2695575"/>
          <p14:tracePt t="33217" x="3240088" y="2695575"/>
          <p14:tracePt t="33233" x="3025775" y="2716213"/>
          <p14:tracePt t="33250" x="2830513" y="2716213"/>
          <p14:tracePt t="33267" x="2725738" y="2716213"/>
          <p14:tracePt t="33284" x="2547938" y="2732088"/>
          <p14:tracePt t="33301" x="2354263" y="2732088"/>
          <p14:tracePt t="33317" x="2197100" y="2732088"/>
          <p14:tracePt t="33333" x="2012950" y="2757488"/>
          <p14:tracePt t="33349" x="1935163" y="2757488"/>
          <p14:tracePt t="33366" x="1830388" y="2757488"/>
          <p14:tracePt t="33383" x="1766888" y="2757488"/>
          <p14:tracePt t="33400" x="1693863" y="2757488"/>
          <p14:tracePt t="33401" x="1635125" y="2752725"/>
          <p14:tracePt t="33417" x="1582738" y="2752725"/>
          <p14:tracePt t="33434" x="1530350" y="2716213"/>
          <p14:tracePt t="33449" x="1425575" y="2725738"/>
          <p14:tracePt t="33466" x="1368425" y="2720975"/>
          <p14:tracePt t="33483" x="1331913" y="2711450"/>
          <p14:tracePt t="33500" x="1300163" y="2711450"/>
          <p14:tracePt t="33516" x="1268413" y="2700338"/>
          <p14:tracePt t="33534" x="1258888" y="2695575"/>
          <p14:tracePt t="33550" x="1236663" y="2695575"/>
          <p14:tracePt t="33567" x="1222375" y="2695575"/>
          <p14:tracePt t="33584" x="1200150" y="2684463"/>
          <p14:tracePt t="33633" x="1195388" y="2679700"/>
          <p14:tracePt t="33640" x="1179513" y="2679700"/>
          <p14:tracePt t="33650" x="1163638" y="2679700"/>
          <p14:tracePt t="33667" x="1127125" y="2679700"/>
          <p14:tracePt t="33683" x="1095375" y="2679700"/>
          <p14:tracePt t="33834" x="1143000" y="2679700"/>
          <p14:tracePt t="33840" x="1195388" y="2679700"/>
          <p14:tracePt t="33850" x="1284288" y="2679700"/>
          <p14:tracePt t="33867" x="1447800" y="2679700"/>
          <p14:tracePt t="33884" x="1641475" y="2679700"/>
          <p14:tracePt t="33901" x="1778000" y="2679700"/>
          <p14:tracePt t="33917" x="1887538" y="2668588"/>
          <p14:tracePt t="33935" x="1966913" y="2668588"/>
          <p14:tracePt t="33951" x="2012950" y="2668588"/>
          <p14:tracePt t="33968" x="2024063" y="2668588"/>
          <p14:tracePt t="34128" x="2019300" y="2679700"/>
          <p14:tracePt t="34136" x="2003425" y="2689225"/>
          <p14:tracePt t="34144" x="1971675" y="2700338"/>
          <p14:tracePt t="34160" x="1935163" y="2700338"/>
          <p14:tracePt t="34171" x="1903413" y="2716213"/>
          <p14:tracePt t="34186" x="1876425" y="2716213"/>
          <p14:tracePt t="34203" x="1866900" y="2725738"/>
          <p14:tracePt t="34218" x="1860550" y="2725738"/>
          <p14:tracePt t="34234" x="1846263" y="2732088"/>
          <p14:tracePt t="34252" x="1839913" y="2741613"/>
          <p14:tracePt t="34268" x="1824038" y="2757488"/>
          <p14:tracePt t="34288" x="1814513" y="2763838"/>
          <p14:tracePt t="34302" x="1787525" y="2789238"/>
          <p14:tracePt t="34319" x="1735138" y="2862263"/>
          <p14:tracePt t="34335" x="1687513" y="2921000"/>
          <p14:tracePt t="34351" x="1673225" y="2957513"/>
          <p14:tracePt t="34368" x="1657350" y="2973388"/>
          <p14:tracePt t="34425" x="1641475" y="2989263"/>
          <p14:tracePt t="34448" x="1630363" y="2998788"/>
          <p14:tracePt t="34773" x="1614488" y="3014663"/>
          <p14:tracePt t="34776" x="1604963" y="3014663"/>
          <p14:tracePt t="34792" x="1589088" y="3030538"/>
          <p14:tracePt t="34825" x="1582738" y="3030538"/>
          <p14:tracePt t="34840" x="1573213" y="3035300"/>
          <p14:tracePt t="34848" x="1568450" y="3046413"/>
          <p14:tracePt t="34856" x="1562100" y="3051175"/>
          <p14:tracePt t="34869" x="1562100" y="3062288"/>
          <p14:tracePt t="34885" x="1536700" y="3087688"/>
          <p14:tracePt t="34902" x="1520825" y="3094038"/>
          <p14:tracePt t="34918" x="1493838" y="3130550"/>
          <p14:tracePt t="34936" x="1468438" y="3162300"/>
          <p14:tracePt t="34952" x="1404938" y="3203575"/>
          <p14:tracePt t="34969" x="1343025" y="3251200"/>
          <p14:tracePt t="34986" x="1284288" y="3271838"/>
          <p14:tracePt t="35002" x="1236663" y="3276600"/>
          <p14:tracePt t="35019" x="1206500" y="3276600"/>
          <p14:tracePt t="35035" x="1195388" y="3276600"/>
          <p14:tracePt t="35745" x="1200150" y="3276600"/>
          <p14:tracePt t="35752" x="1206500" y="3276600"/>
          <p14:tracePt t="35760" x="1222375" y="3276600"/>
          <p14:tracePt t="35769" x="1252538" y="3276600"/>
          <p14:tracePt t="35786" x="1268413" y="3276600"/>
          <p14:tracePt t="35803" x="1304925" y="3276600"/>
          <p14:tracePt t="35820" x="1336675" y="3276600"/>
          <p14:tracePt t="35837" x="1352550" y="3276600"/>
          <p14:tracePt t="35854" x="1416050" y="3276600"/>
          <p14:tracePt t="35870" x="1484313" y="3255963"/>
          <p14:tracePt t="35887" x="1520825" y="3255963"/>
          <p14:tracePt t="35904" x="1698625" y="3214688"/>
          <p14:tracePt t="35921" x="1898650" y="3176588"/>
          <p14:tracePt t="35937" x="2290763" y="3046413"/>
          <p14:tracePt t="35954" x="2611438" y="3003550"/>
          <p14:tracePt t="35971" x="2846388" y="2909888"/>
          <p14:tracePt t="35987" x="2989263" y="2894013"/>
          <p14:tracePt t="36003" x="3155950" y="2884488"/>
          <p14:tracePt t="36020" x="3349625" y="2884488"/>
          <p14:tracePt t="36037" x="3522663" y="2884488"/>
          <p14:tracePt t="36055" x="3754438" y="2884488"/>
          <p14:tracePt t="36071" x="3927475" y="2884488"/>
          <p14:tracePt t="36088" x="4205288" y="2884488"/>
          <p14:tracePt t="36104" x="4435475" y="2884488"/>
          <p14:tracePt t="36121" x="4781550" y="2884488"/>
          <p14:tracePt t="36138" x="5111750" y="2884488"/>
          <p14:tracePt t="36154" x="5305425" y="2884488"/>
          <p14:tracePt t="36171" x="5448300" y="2884488"/>
          <p14:tracePt t="36188" x="5473700" y="2884488"/>
          <p14:tracePt t="36204" x="5510213" y="2894013"/>
          <p14:tracePt t="36249" x="5530850" y="2894013"/>
          <p14:tracePt t="36264" x="5553075" y="2894013"/>
          <p14:tracePt t="36273" x="5578475" y="2905125"/>
          <p14:tracePt t="36280" x="5610225" y="2914650"/>
          <p14:tracePt t="36291" x="5614988" y="2921000"/>
          <p14:tracePt t="36305" x="5630863" y="2946400"/>
          <p14:tracePt t="36322" x="5678488" y="2962275"/>
          <p14:tracePt t="36338" x="5715000" y="2989263"/>
          <p14:tracePt t="36354" x="5719763" y="2989263"/>
          <p14:tracePt t="36371" x="5735638" y="2998788"/>
          <p14:tracePt t="36388" x="5735638" y="3003550"/>
          <p14:tracePt t="36404" x="5803900" y="3003550"/>
          <p14:tracePt t="36421" x="5815013" y="3003550"/>
          <p14:tracePt t="36438" x="5851525" y="3003550"/>
          <p14:tracePt t="36745" x="5856288" y="3003550"/>
          <p14:tracePt t="36760" x="5856288" y="2998788"/>
          <p14:tracePt t="36985" x="5851525" y="2978150"/>
          <p14:tracePt t="36992" x="5846763" y="2973388"/>
          <p14:tracePt t="37006" x="5840413" y="2973388"/>
          <p14:tracePt t="37022" x="5830888" y="2967038"/>
          <p14:tracePt t="37039" x="5824538" y="2967038"/>
          <p14:tracePt t="37241" x="5815013" y="2957513"/>
          <p14:tracePt t="37825" x="5819775" y="2951163"/>
          <p14:tracePt t="37832" x="5846763" y="2951163"/>
          <p14:tracePt t="37843" x="5872163" y="2951163"/>
          <p14:tracePt t="37857" x="5908675" y="2951163"/>
          <p14:tracePt t="37873" x="5992813" y="2951163"/>
          <p14:tracePt t="37889" x="6061075" y="2951163"/>
          <p14:tracePt t="37906" x="6154738" y="2951163"/>
          <p14:tracePt t="37923" x="6249988" y="2951163"/>
          <p14:tracePt t="37940" x="6281738" y="2951163"/>
          <p14:tracePt t="37957" x="6307138" y="2941638"/>
          <p14:tracePt t="38041" x="6327775" y="2941638"/>
          <p14:tracePt t="38049" x="6354763" y="2941638"/>
          <p14:tracePt t="38061" x="6391275" y="2941638"/>
          <p14:tracePt t="38074" x="6402388" y="2941638"/>
          <p14:tracePt t="38090" x="6475413" y="2941638"/>
          <p14:tracePt t="38107" x="6543675" y="2941638"/>
          <p14:tracePt t="38124" x="6611938" y="2941638"/>
          <p14:tracePt t="38141" x="6621463" y="2941638"/>
          <p14:tracePt t="38158" x="6632575" y="2941638"/>
          <p14:tracePt t="38752" x="6648450" y="2941638"/>
          <p14:tracePt t="38760" x="6673850" y="2941638"/>
          <p14:tracePt t="38768" x="6757988" y="2941638"/>
          <p14:tracePt t="38791" x="6862763" y="2941638"/>
          <p14:tracePt t="38808" x="6946900" y="2941638"/>
          <p14:tracePt t="38825" x="7026275" y="2941638"/>
          <p14:tracePt t="38841" x="7088188" y="2941638"/>
          <p14:tracePt t="38968" x="7062788" y="2941638"/>
          <p14:tracePt t="38976" x="6983413" y="2941638"/>
          <p14:tracePt t="38984" x="6910388" y="2941638"/>
          <p14:tracePt t="39009" x="6700838" y="2925763"/>
          <p14:tracePt t="39026" x="6432550" y="2914650"/>
          <p14:tracePt t="39043" x="6102350" y="2898775"/>
          <p14:tracePt t="39058" x="5903913" y="2884488"/>
          <p14:tracePt t="39075" x="5726113" y="2873375"/>
          <p14:tracePt t="39092" x="5583238" y="2873375"/>
          <p14:tracePt t="39109" x="5530850" y="2873375"/>
          <p14:tracePt t="39126" x="5489575" y="2868613"/>
          <p14:tracePt t="39142" x="5441950" y="2868613"/>
          <p14:tracePt t="39159" x="5410200" y="2868613"/>
          <p14:tracePt t="39176" x="5380038" y="2868613"/>
          <p14:tracePt t="39192" x="5337175" y="2868613"/>
          <p14:tracePt t="39209" x="5321300" y="2868613"/>
          <p14:tracePt t="39226" x="5237163" y="2868613"/>
          <p14:tracePt t="39242" x="5191125" y="2868613"/>
          <p14:tracePt t="39259" x="5143500" y="2868613"/>
          <p14:tracePt t="39275" x="5122863" y="2868613"/>
          <p14:tracePt t="39292" x="5095875" y="2868613"/>
          <p14:tracePt t="39309" x="5038725" y="2868613"/>
          <p14:tracePt t="39325" x="4965700" y="2878138"/>
          <p14:tracePt t="39342" x="4943475" y="2878138"/>
          <p14:tracePt t="39358" x="4902200" y="2878138"/>
          <p14:tracePt t="39378" x="4838700" y="2889250"/>
          <p14:tracePt t="39392" x="4818063" y="2889250"/>
          <p14:tracePt t="39409" x="4772025" y="2898775"/>
          <p14:tracePt t="39426" x="4733925" y="2898775"/>
          <p14:tracePt t="39442" x="4697413" y="2905125"/>
          <p14:tracePt t="39480" x="4692650" y="2905125"/>
          <p14:tracePt t="39488" x="4656138" y="2905125"/>
          <p14:tracePt t="39496" x="4640263" y="2905125"/>
          <p14:tracePt t="39521" x="4519613" y="2905125"/>
          <p14:tracePt t="39528" x="4492625" y="2905125"/>
          <p14:tracePt t="39543" x="4440238" y="2925763"/>
          <p14:tracePt t="39559" x="4330700" y="2925763"/>
          <p14:tracePt t="39575" x="4189413" y="2925763"/>
          <p14:tracePt t="39592" x="4121150" y="2925763"/>
          <p14:tracePt t="39609" x="4016375" y="2925763"/>
          <p14:tracePt t="39626" x="3948113" y="2925763"/>
          <p14:tracePt t="39640" x="3937000" y="2925763"/>
          <p14:tracePt t="39648" x="3932238" y="2925763"/>
          <p14:tracePt t="39659" x="3906838" y="2925763"/>
          <p14:tracePt t="39676" x="3890963" y="2925763"/>
          <p14:tracePt t="39692" x="3859213" y="2925763"/>
          <p14:tracePt t="39709" x="3811588" y="2936875"/>
          <p14:tracePt t="39714" x="3795713" y="2936875"/>
          <p14:tracePt t="39740" x="3722688" y="2946400"/>
          <p14:tracePt t="39754" x="3690938" y="2946400"/>
          <p14:tracePt t="39772" x="3665538" y="2946400"/>
          <p14:tracePt t="39780" x="3649663" y="2946400"/>
          <p14:tracePt t="39784" x="3633788" y="2946400"/>
          <p14:tracePt t="39796" x="3622675" y="2951163"/>
          <p14:tracePt t="39809" x="3581400" y="2951163"/>
          <p14:tracePt t="39826" x="3544888" y="2973388"/>
          <p14:tracePt t="39843" x="3533775" y="2973388"/>
          <p14:tracePt t="39859" x="3492500" y="2973388"/>
          <p14:tracePt t="39875" x="3455988" y="2982913"/>
          <p14:tracePt t="39896" x="3440113" y="2994025"/>
          <p14:tracePt t="39912" x="3397250" y="3025775"/>
          <p14:tracePt t="39926" x="3381375" y="3025775"/>
          <p14:tracePt t="39943" x="3355975" y="3025775"/>
          <p14:tracePt t="39960" x="3313113" y="3035300"/>
          <p14:tracePt t="39984" x="3297238" y="3035300"/>
          <p14:tracePt t="39996" x="3287713" y="3035300"/>
          <p14:tracePt t="40009" x="3255963" y="3041650"/>
          <p14:tracePt t="40026" x="3240088" y="3041650"/>
          <p14:tracePt t="40043" x="3208338" y="3041650"/>
          <p14:tracePt t="40061" x="3151188" y="3041650"/>
          <p14:tracePt t="40077" x="3119438" y="3041650"/>
          <p14:tracePt t="40094" x="3103563" y="3041650"/>
          <p14:tracePt t="40113" x="3087688" y="3041650"/>
          <p14:tracePt t="40126" x="3082925" y="3041650"/>
          <p14:tracePt t="40296" x="3071813" y="3041650"/>
          <p14:tracePt t="40320" x="3067050" y="3041650"/>
          <p14:tracePt t="40368" x="3051175" y="3041650"/>
          <p14:tracePt t="40380" x="3041650" y="3041650"/>
          <p14:tracePt t="40384" x="3041650" y="3035300"/>
          <p14:tracePt t="40417" x="3035300" y="3025775"/>
          <p14:tracePt t="40785" x="3035300" y="3030538"/>
          <p14:tracePt t="40792" x="3035300" y="3035300"/>
          <p14:tracePt t="40800" x="3035300" y="3041650"/>
          <p14:tracePt t="41466" x="3009900" y="3041650"/>
          <p14:tracePt t="41472" x="2994025" y="3041650"/>
          <p14:tracePt t="41722" x="2973388" y="3019425"/>
          <p14:tracePt t="41745" x="2973388" y="3009900"/>
          <p14:tracePt t="41762" x="2967038" y="2989263"/>
          <p14:tracePt t="41768" x="2957513" y="2978150"/>
          <p14:tracePt t="41792" x="2957513" y="2973388"/>
          <p14:tracePt t="41808" x="2957513" y="2957513"/>
          <p14:tracePt t="41816" x="2957513" y="2946400"/>
          <p14:tracePt t="41848" x="2957513" y="2930525"/>
          <p14:tracePt t="41856" x="2957513" y="2914650"/>
          <p14:tracePt t="41881" x="2962275" y="2909888"/>
          <p14:tracePt t="41888" x="2982913" y="2898775"/>
          <p14:tracePt t="41899" x="2994025" y="2898775"/>
          <p14:tracePt t="41912" x="2998788" y="2894013"/>
          <p14:tracePt t="41929" x="3030538" y="2894013"/>
          <p14:tracePt t="41945" x="3062288" y="2894013"/>
          <p14:tracePt t="41962" x="3078163" y="2894013"/>
          <p14:tracePt t="41979" x="3109913" y="2894013"/>
          <p14:tracePt t="41996" x="3146425" y="2894013"/>
          <p14:tracePt t="42013" x="3198813" y="2894013"/>
          <p14:tracePt t="42029" x="3214688" y="2894013"/>
          <p14:tracePt t="42047" x="3240088" y="2894013"/>
          <p14:tracePt t="42063" x="3251200" y="2894013"/>
          <p14:tracePt t="42080" x="3267075" y="2894013"/>
          <p14:tracePt t="42098" x="3287713" y="2894013"/>
          <p14:tracePt t="42113" x="3292475" y="2905125"/>
          <p14:tracePt t="42130" x="3308350" y="2909888"/>
          <p14:tracePt t="42146" x="3324225" y="2921000"/>
          <p14:tracePt t="42163" x="3335338" y="2925763"/>
          <p14:tracePt t="42248" x="3340100" y="2936875"/>
          <p14:tracePt t="42264" x="3340100" y="2941638"/>
          <p14:tracePt t="42288" x="3355975" y="2946400"/>
          <p14:tracePt t="42314" x="3365500" y="2946400"/>
          <p14:tracePt t="42320" x="3371850" y="2946400"/>
          <p14:tracePt t="42402" x="3387725" y="2957513"/>
          <p14:tracePt t="42408" x="3397250" y="2962275"/>
          <p14:tracePt t="42561" x="3402013" y="2962275"/>
          <p14:tracePt t="42576" x="3402013" y="2957513"/>
          <p14:tracePt t="42753" x="3417888" y="2936875"/>
          <p14:tracePt t="42760" x="3449638" y="2936875"/>
          <p14:tracePt t="42768" x="3476625" y="2936875"/>
          <p14:tracePt t="42781" x="3502025" y="2930525"/>
          <p14:tracePt t="42796" x="3549650" y="2921000"/>
          <p14:tracePt t="42814" x="3613150" y="2889250"/>
          <p14:tracePt t="42830" x="3643313" y="2873375"/>
          <p14:tracePt t="42847" x="3686175" y="2852738"/>
          <p14:tracePt t="42864" x="3727450" y="2841625"/>
          <p14:tracePt t="43248" x="3759200" y="2846388"/>
          <p14:tracePt t="43256" x="3838575" y="2857500"/>
          <p14:tracePt t="43268" x="3884613" y="2905125"/>
          <p14:tracePt t="43281" x="3895725" y="2905125"/>
          <p14:tracePt t="43298" x="4084638" y="2925763"/>
          <p14:tracePt t="43314" x="4225925" y="2925763"/>
          <p14:tracePt t="43331" x="4341813" y="2936875"/>
          <p14:tracePt t="43348" x="4394200" y="2936875"/>
          <p14:tracePt t="43364" x="4451350" y="2957513"/>
          <p14:tracePt t="43381" x="4519613" y="2967038"/>
          <p14:tracePt t="43384" x="4551363" y="2978150"/>
          <p14:tracePt t="43398" x="4603750" y="2978150"/>
          <p14:tracePt t="43416" x="4672013" y="3019425"/>
          <p14:tracePt t="43432" x="4756150" y="3030538"/>
          <p14:tracePt t="43448" x="4833938" y="3041650"/>
          <p14:tracePt t="43464" x="4943475" y="3067050"/>
          <p14:tracePt t="43481" x="5064125" y="3071813"/>
          <p14:tracePt t="43498" x="5102225" y="3082925"/>
          <p14:tracePt t="43514" x="5159375" y="3082925"/>
          <p14:tracePt t="43531" x="5200650" y="3082925"/>
          <p14:tracePt t="43548" x="5289550" y="3082925"/>
          <p14:tracePt t="43565" x="5337175" y="3094038"/>
          <p14:tracePt t="43582" x="5405438" y="3094038"/>
          <p14:tracePt t="43598" x="5453063" y="3094038"/>
          <p14:tracePt t="43615" x="5489575" y="3094038"/>
          <p14:tracePt t="43632" x="5521325" y="3094038"/>
          <p14:tracePt t="43648" x="5568950" y="3094038"/>
          <p14:tracePt t="43666" x="5630863" y="3094038"/>
          <p14:tracePt t="43682" x="5678488" y="3094038"/>
          <p14:tracePt t="43697" x="5710238" y="3094038"/>
          <p14:tracePt t="43768" x="5726113" y="3109913"/>
          <p14:tracePt t="43777" x="5746750" y="3119438"/>
          <p14:tracePt t="43809" x="5751513" y="3119438"/>
          <p14:tracePt t="43819" x="5762625" y="3119438"/>
          <p14:tracePt t="43824" x="5778500" y="3119438"/>
          <p14:tracePt t="43834" x="5783263" y="3119438"/>
          <p14:tracePt t="43856" x="5799138" y="3124200"/>
          <p14:tracePt t="44282" x="5830888" y="3124200"/>
          <p14:tracePt t="44288" x="5846763" y="3124200"/>
          <p14:tracePt t="44299" x="5861050" y="3135313"/>
          <p14:tracePt t="44316" x="5888038" y="3135313"/>
          <p14:tracePt t="44334" x="5915025" y="3151188"/>
          <p14:tracePt t="44349" x="5929313" y="3151188"/>
          <p14:tracePt t="44367" x="5945188" y="3151188"/>
          <p14:tracePt t="44600" x="5929313" y="3151188"/>
          <p14:tracePt t="44617" x="5908675" y="3151188"/>
          <p14:tracePt t="44619" x="5883275" y="3151188"/>
          <p14:tracePt t="44624" x="5876925" y="3151188"/>
          <p14:tracePt t="44637" x="5830888" y="3151188"/>
          <p14:tracePt t="44649" x="5751513" y="3151188"/>
          <p14:tracePt t="44667" x="5673725" y="3151188"/>
          <p14:tracePt t="44683" x="5626100" y="3151188"/>
          <p14:tracePt t="44699" x="5553075" y="3151188"/>
          <p14:tracePt t="44716" x="5494338" y="3151188"/>
          <p14:tracePt t="44731" x="5432425" y="3151188"/>
          <p14:tracePt t="44747" x="5353050" y="3151188"/>
          <p14:tracePt t="44766" x="5284788" y="3151188"/>
          <p14:tracePt t="44770" x="5243513" y="3151188"/>
          <p14:tracePt t="44783" x="5207000" y="3151188"/>
          <p14:tracePt t="44800" x="5064125" y="3151188"/>
          <p14:tracePt t="44817" x="4938713" y="3151188"/>
          <p14:tracePt t="44834" x="4765675" y="3151188"/>
          <p14:tracePt t="44849" x="4656138" y="3151188"/>
          <p14:tracePt t="44867" x="4551363" y="3151188"/>
          <p14:tracePt t="44883" x="4483100" y="3151188"/>
          <p14:tracePt t="44900" x="4403725" y="3151188"/>
          <p14:tracePt t="44917" x="4335463" y="3151188"/>
          <p14:tracePt t="44934" x="4230688" y="3151188"/>
          <p14:tracePt t="44950" x="4073525" y="3151188"/>
          <p14:tracePt t="44968" x="3911600" y="3140075"/>
          <p14:tracePt t="44984" x="3816350" y="3140075"/>
          <p14:tracePt t="45001" x="3706813" y="3124200"/>
          <p14:tracePt t="45017" x="3586163" y="3124200"/>
          <p14:tracePt t="45034" x="3402013" y="3124200"/>
          <p14:tracePt t="45050" x="3328988" y="3124200"/>
          <p14:tracePt t="45067" x="3287713" y="3124200"/>
          <p14:tracePt t="45084" x="3240088" y="3124200"/>
          <p14:tracePt t="45101" x="3198813" y="3124200"/>
          <p14:tracePt t="45117" x="3167063" y="3124200"/>
          <p14:tracePt t="45134" x="3146425" y="3130550"/>
          <p14:tracePt t="45150" x="3098800" y="3146425"/>
          <p14:tracePt t="45168" x="3078163" y="3146425"/>
          <p14:tracePt t="45185" x="3062288" y="3155950"/>
          <p14:tracePt t="45200" x="3025775" y="3167063"/>
          <p14:tracePt t="45218" x="2982913" y="3167063"/>
          <p14:tracePt t="45234" x="2962275" y="3171825"/>
          <p14:tracePt t="45257" x="2951163" y="3171825"/>
          <p14:tracePt t="46072" x="2936875" y="3171825"/>
          <p14:tracePt t="46088" x="2921000" y="3171825"/>
          <p14:tracePt t="46096" x="2905125" y="3171825"/>
          <p14:tracePt t="46113" x="2894013" y="3171825"/>
          <p14:tracePt t="46178" x="2878138" y="3171825"/>
          <p14:tracePt t="46873" x="2873375" y="3162300"/>
          <p14:tracePt t="46881" x="2873375" y="3155950"/>
          <p14:tracePt t="47098" x="2884488" y="3140075"/>
          <p14:tracePt t="47107" x="2889250" y="3119438"/>
          <p14:tracePt t="47112" x="2909888" y="3103563"/>
          <p14:tracePt t="48081" x="2898775" y="3103563"/>
          <p14:tracePt t="48529" x="2898775" y="3114675"/>
          <p14:tracePt t="48537" x="2914650" y="3119438"/>
          <p14:tracePt t="48561" x="2925763" y="3119438"/>
          <p14:tracePt t="48577" x="2941638" y="3130550"/>
          <p14:tracePt t="48593" x="2946400" y="3130550"/>
          <p14:tracePt t="48601" x="2957513" y="3135313"/>
          <p14:tracePt t="48617" x="2962275" y="3146425"/>
          <p14:tracePt t="48986" x="2962275" y="3151188"/>
          <p14:tracePt t="49075" x="2946400" y="3151188"/>
          <p14:tracePt t="49417" x="2936875" y="3162300"/>
          <p14:tracePt t="49426" x="2930525" y="3167063"/>
          <p14:tracePt t="49432" x="2930525" y="3182938"/>
          <p14:tracePt t="49443" x="2930525" y="3192463"/>
          <p14:tracePt t="49457" x="2909888" y="3208338"/>
          <p14:tracePt t="49514" x="2909888" y="3224213"/>
          <p14:tracePt t="49528" x="2905125" y="3228975"/>
          <p14:tracePt t="49537" x="2898775" y="3240088"/>
          <p14:tracePt t="49544" x="2889250" y="3255963"/>
          <p14:tracePt t="49558" x="2878138" y="3271838"/>
          <p14:tracePt t="49575" x="2868613" y="3287713"/>
          <p14:tracePt t="49590" x="2868613" y="3303588"/>
          <p14:tracePt t="49607" x="2868613" y="3308350"/>
          <p14:tracePt t="49624" x="2857500" y="3335338"/>
          <p14:tracePt t="49640" x="2852738" y="3340100"/>
          <p14:tracePt t="49776" x="2852738" y="3349625"/>
          <p14:tracePt t="49777" x="2852738" y="3376613"/>
          <p14:tracePt t="49785" x="2852738" y="3381375"/>
          <p14:tracePt t="49794" x="2830513" y="3408363"/>
          <p14:tracePt t="49808" x="2816225" y="3440113"/>
          <p14:tracePt t="49825" x="2763838" y="3486150"/>
          <p14:tracePt t="49842" x="2741613" y="3502025"/>
          <p14:tracePt t="49858" x="2732088" y="3508375"/>
          <p14:tracePt t="49874" x="2725738" y="3517900"/>
          <p14:tracePt t="49890" x="2716213" y="3522663"/>
          <p14:tracePt t="49907" x="2689225" y="3533775"/>
          <p14:tracePt t="49924" x="2663825" y="3544888"/>
          <p14:tracePt t="49941" x="2643188" y="3544888"/>
          <p14:tracePt t="49958" x="2600325" y="3560763"/>
          <p14:tracePt t="49974" x="2584450" y="3560763"/>
          <p14:tracePt t="49991" x="2543175" y="3549650"/>
          <p14:tracePt t="50009" x="2500313" y="3522663"/>
          <p14:tracePt t="50025" x="2459038" y="3502025"/>
          <p14:tracePt t="50041" x="2386013" y="3476625"/>
          <p14:tracePt t="50058" x="2333625" y="3455988"/>
          <p14:tracePt t="50075" x="2274888" y="3424238"/>
          <p14:tracePt t="50091" x="2244725" y="3417888"/>
          <p14:tracePt t="50109" x="2185988" y="3417888"/>
          <p14:tracePt t="50125" x="2139950" y="3408363"/>
          <p14:tracePt t="50142" x="2097088" y="3408363"/>
          <p14:tracePt t="50158" x="2055813" y="3408363"/>
          <p14:tracePt t="50175" x="2008188" y="3408363"/>
          <p14:tracePt t="50192" x="1976438" y="3408363"/>
          <p14:tracePt t="50208" x="1928813" y="3408363"/>
          <p14:tracePt t="50225" x="1887538" y="3408363"/>
          <p14:tracePt t="50241" x="1839913" y="3397250"/>
          <p14:tracePt t="50258" x="1808163" y="3397250"/>
          <p14:tracePt t="50274" x="1793875" y="3376613"/>
          <p14:tracePt t="50291" x="1782763" y="3376613"/>
          <p14:tracePt t="50329" x="1766888" y="3365500"/>
          <p14:tracePt t="50345" x="1762125" y="3365500"/>
          <p14:tracePt t="50353" x="1755775" y="3365500"/>
          <p14:tracePt t="50361" x="1741488" y="3365500"/>
          <p14:tracePt t="50375" x="1719263" y="3365500"/>
          <p14:tracePt t="50497" x="1714500" y="3360738"/>
          <p14:tracePt t="50706" x="1725613" y="3335338"/>
          <p14:tracePt t="50729" x="1746250" y="3324225"/>
          <p14:tracePt t="50746" x="1751013" y="3324225"/>
          <p14:tracePt t="50753" x="1755775" y="3319463"/>
          <p14:tracePt t="50762" x="1778000" y="3297238"/>
          <p14:tracePt t="50776" x="1782763" y="3292475"/>
          <p14:tracePt t="50793" x="1798638" y="3292475"/>
          <p14:tracePt t="50809" x="1819275" y="3282950"/>
          <p14:tracePt t="50825" x="1830388" y="3282950"/>
          <p14:tracePt t="50842" x="1851025" y="3276600"/>
          <p14:tracePt t="50858" x="1887538" y="3276600"/>
          <p14:tracePt t="50876" x="1908175" y="3276600"/>
          <p14:tracePt t="50892" x="1939925" y="3276600"/>
          <p14:tracePt t="50909" x="1971675" y="3276600"/>
          <p14:tracePt t="50925" x="2019300" y="3255963"/>
          <p14:tracePt t="50943" x="2044700" y="3255963"/>
          <p14:tracePt t="50959" x="2060575" y="3255963"/>
          <p14:tracePt t="50976" x="2092325" y="3255963"/>
          <p14:tracePt t="50992" x="2112963" y="3255963"/>
          <p14:tracePt t="51009" x="2133600" y="3260725"/>
          <p14:tracePt t="51026" x="2197100" y="3267075"/>
          <p14:tracePt t="51042" x="2233613" y="3267075"/>
          <p14:tracePt t="51060" x="2274888" y="3267075"/>
          <p14:tracePt t="51076" x="2322513" y="3276600"/>
          <p14:tracePt t="51093" x="2447925" y="3303588"/>
          <p14:tracePt t="51110" x="2559050" y="3303588"/>
          <p14:tracePt t="51127" x="2647950" y="3303588"/>
          <p14:tracePt t="51143" x="2741613" y="3303588"/>
          <p14:tracePt t="51160" x="2846388" y="3303588"/>
          <p14:tracePt t="51177" x="2914650" y="3303588"/>
          <p14:tracePt t="51192" x="2962275" y="3303588"/>
          <p14:tracePt t="51209" x="3030538" y="3303588"/>
          <p14:tracePt t="51225" x="3151188" y="3303588"/>
          <p14:tracePt t="51243" x="3255963" y="3303588"/>
          <p14:tracePt t="51260" x="3365500" y="3303588"/>
          <p14:tracePt t="51277" x="3460750" y="3303588"/>
          <p14:tracePt t="51293" x="3581400" y="3303588"/>
          <p14:tracePt t="51309" x="3722688" y="3303588"/>
          <p14:tracePt t="51327" x="3770313" y="3303588"/>
          <p14:tracePt t="51344" x="3895725" y="3303588"/>
          <p14:tracePt t="51360" x="4021138" y="3303588"/>
          <p14:tracePt t="51377" x="4125913" y="3303588"/>
          <p14:tracePt t="51393" x="4237038" y="3303588"/>
          <p14:tracePt t="51410" x="4410075" y="3303588"/>
          <p14:tracePt t="51426" x="4487863" y="3303588"/>
          <p14:tracePt t="51444" x="4592638" y="3303588"/>
          <p14:tracePt t="51460" x="4692650" y="3287713"/>
          <p14:tracePt t="51477" x="4818063" y="3276600"/>
          <p14:tracePt t="51493" x="4876800" y="3244850"/>
          <p14:tracePt t="51510" x="4933950" y="3244850"/>
          <p14:tracePt t="51527" x="4970463" y="3240088"/>
          <p14:tracePt t="51543" x="4997450" y="3240088"/>
          <p14:tracePt t="51560" x="5018088" y="3240088"/>
          <p14:tracePt t="51577" x="5059363" y="3240088"/>
          <p14:tracePt t="51593" x="5086350" y="3240088"/>
          <p14:tracePt t="51609" x="5207000" y="3240088"/>
          <p14:tracePt t="51627" x="5284788" y="3240088"/>
          <p14:tracePt t="51643" x="5353050" y="3240088"/>
          <p14:tracePt t="51660" x="5448300" y="3240088"/>
          <p14:tracePt t="51677" x="5514975" y="3240088"/>
          <p14:tracePt t="51694" x="5630863" y="3255963"/>
          <p14:tracePt t="51710" x="5719763" y="3255963"/>
          <p14:tracePt t="51727" x="5815013" y="3255963"/>
          <p14:tracePt t="51744" x="5856288" y="3255963"/>
          <p14:tracePt t="51760" x="5867400" y="3255963"/>
          <p14:tracePt t="51777" x="5872163" y="3255963"/>
          <p14:tracePt t="51881" x="5888038" y="3255963"/>
          <p14:tracePt t="51889" x="5903913" y="3255963"/>
          <p14:tracePt t="51897" x="5915025" y="3255963"/>
          <p14:tracePt t="51910" x="5929313" y="3255963"/>
          <p14:tracePt t="51927" x="5945188" y="3267075"/>
          <p14:tracePt t="51953" x="5972175" y="3267075"/>
          <p14:tracePt t="51963" x="5976938" y="3267075"/>
          <p14:tracePt t="51980" x="5992813" y="3267075"/>
          <p14:tracePt t="51995" x="6019800" y="3276600"/>
          <p14:tracePt t="52011" x="6056313" y="3282950"/>
          <p14:tracePt t="52027" x="6102350" y="3282950"/>
          <p14:tracePt t="52044" x="6124575" y="3282950"/>
          <p14:tracePt t="52060" x="6170613" y="3282950"/>
          <p14:tracePt t="52077" x="6223000" y="3276600"/>
          <p14:tracePt t="52095" x="6281738" y="3276600"/>
          <p14:tracePt t="52111" x="6318250" y="3260725"/>
          <p14:tracePt t="52128" x="6327775" y="3260725"/>
          <p14:tracePt t="52144" x="6338888" y="3260725"/>
          <p14:tracePt t="52160" x="6365875" y="3260725"/>
          <p14:tracePt t="52177" x="6386513" y="3251200"/>
          <p14:tracePt t="52194" x="6423025" y="3251200"/>
          <p14:tracePt t="52211" x="6454775" y="3251200"/>
          <p14:tracePt t="52228" x="6491288" y="3251200"/>
          <p14:tracePt t="52244" x="6511925" y="3251200"/>
          <p14:tracePt t="52261" x="6516688" y="3251200"/>
          <p14:tracePt t="52538" x="6523038" y="3251200"/>
          <p14:tracePt t="52553" x="6507163" y="3251200"/>
          <p14:tracePt t="52563" x="6500813" y="3251200"/>
          <p14:tracePt t="52568" x="6480175" y="3255963"/>
          <p14:tracePt t="52577" x="6454775" y="3255963"/>
          <p14:tracePt t="52595" x="6386513" y="3267075"/>
          <p14:tracePt t="52611" x="6307138" y="3267075"/>
          <p14:tracePt t="52628" x="6186488" y="3267075"/>
          <p14:tracePt t="52645" x="6045200" y="3267075"/>
          <p14:tracePt t="52662" x="5935663" y="3276600"/>
          <p14:tracePt t="52678" x="5851525" y="3276600"/>
          <p14:tracePt t="52695" x="5772150" y="3276600"/>
          <p14:tracePt t="52712" x="5719763" y="3276600"/>
          <p14:tracePt t="52729" x="5694363" y="3276600"/>
          <p14:tracePt t="52730" x="5678488" y="3276600"/>
          <p14:tracePt t="52745" x="5673725" y="3276600"/>
          <p14:tracePt t="52763" x="5599113" y="3276600"/>
          <p14:tracePt t="52779" x="5546725" y="3276600"/>
          <p14:tracePt t="52796" x="5489575" y="3276600"/>
          <p14:tracePt t="52812" x="5441950" y="3276600"/>
          <p14:tracePt t="52828" x="5410200" y="3276600"/>
          <p14:tracePt t="52845" x="5364163" y="3276600"/>
          <p14:tracePt t="52862" x="5321300" y="3276600"/>
          <p14:tracePt t="52878" x="5264150" y="3276600"/>
          <p14:tracePt t="52895" x="5132388" y="3276600"/>
          <p14:tracePt t="52912" x="5049838" y="3276600"/>
          <p14:tracePt t="52929" x="4959350" y="3276600"/>
          <p14:tracePt t="52946" x="4902200" y="3260725"/>
          <p14:tracePt t="52962" x="4829175" y="3260725"/>
          <p14:tracePt t="52979" x="4776788" y="3255963"/>
          <p14:tracePt t="52995" x="4765675" y="3255963"/>
          <p14:tracePt t="53017" x="4740275" y="3255963"/>
          <p14:tracePt t="53028" x="4733925" y="3255963"/>
          <p14:tracePt t="53046" x="4681538" y="3255963"/>
          <p14:tracePt t="53062" x="4598988" y="3255963"/>
          <p14:tracePt t="53079" x="4530725" y="3255963"/>
          <p14:tracePt t="53096" x="4435475" y="3255963"/>
          <p14:tracePt t="53113" x="4383088" y="3255963"/>
          <p14:tracePt t="53130" x="4346575" y="3255963"/>
          <p14:tracePt t="53146" x="4325938" y="3255963"/>
          <p14:tracePt t="53168" x="4314825" y="3255963"/>
          <p14:tracePt t="53193" x="4298950" y="3244850"/>
          <p14:tracePt t="53201" x="4283075" y="3240088"/>
          <p14:tracePt t="53212" x="4262438" y="3228975"/>
          <p14:tracePt t="53229" x="4205288" y="3198813"/>
          <p14:tracePt t="53245" x="4178300" y="3182938"/>
          <p14:tracePt t="53262" x="4162425" y="3167063"/>
          <p14:tracePt t="53281" x="4141788" y="3167063"/>
          <p14:tracePt t="53297" x="4121150" y="3167063"/>
          <p14:tracePt t="53313" x="4089400" y="3167063"/>
          <p14:tracePt t="53329" x="4057650" y="3171825"/>
          <p14:tracePt t="53347" x="4041775" y="3187700"/>
          <p14:tracePt t="53442" x="4027488" y="3187700"/>
          <p14:tracePt t="53449" x="4016375" y="3187700"/>
          <p14:tracePt t="53465" x="4011613" y="3187700"/>
          <p14:tracePt t="53489" x="4005263" y="3187700"/>
          <p14:tracePt t="53505" x="3989388" y="3187700"/>
          <p14:tracePt t="53521" x="3968750" y="3187700"/>
          <p14:tracePt t="53532" x="3943350" y="3187700"/>
          <p14:tracePt t="53546" x="3884613" y="3187700"/>
          <p14:tracePt t="53562" x="3843338" y="3187700"/>
          <p14:tracePt t="53579" x="3738563" y="3187700"/>
          <p14:tracePt t="53596" x="3670300" y="3198813"/>
          <p14:tracePt t="53613" x="3602038" y="3219450"/>
          <p14:tracePt t="53629" x="3544888" y="3219450"/>
          <p14:tracePt t="53647" x="3476625" y="3224213"/>
          <p14:tracePt t="53663" x="3408363" y="3224213"/>
          <p14:tracePt t="53680" x="3340100" y="3224213"/>
          <p14:tracePt t="53697" x="3251200" y="3224213"/>
          <p14:tracePt t="53713" x="3155950" y="3224213"/>
          <p14:tracePt t="53730" x="3041650" y="3224213"/>
          <p14:tracePt t="53746" x="2982913" y="3224213"/>
          <p14:tracePt t="53763" x="2936875" y="3224213"/>
          <p14:tracePt t="53779" x="2914650" y="3224213"/>
          <p14:tracePt t="53796" x="2898775" y="3224213"/>
          <p14:tracePt t="53813" x="2862263" y="3224213"/>
          <p14:tracePt t="53830" x="2830513" y="3224213"/>
          <p14:tracePt t="53847" x="2794000" y="3224213"/>
          <p14:tracePt t="53864" x="2773363" y="3224213"/>
          <p14:tracePt t="53880" x="2725738" y="3224213"/>
          <p14:tracePt t="53897" x="2684463" y="3224213"/>
          <p14:tracePt t="53913" x="2647950" y="3224213"/>
          <p14:tracePt t="53930" x="2574925" y="3224213"/>
          <p14:tracePt t="53947" x="2490788" y="3224213"/>
          <p14:tracePt t="53963" x="2411413" y="3224213"/>
          <p14:tracePt t="53981" x="2370138" y="3224213"/>
          <p14:tracePt t="53997" x="2322513" y="3224213"/>
          <p14:tracePt t="54014" x="2306638" y="3224213"/>
          <p14:tracePt t="54030" x="2290763" y="3224213"/>
          <p14:tracePt t="54048" x="2281238" y="3224213"/>
          <p14:tracePt t="54064" x="2270125" y="3224213"/>
          <p14:tracePt t="54154" x="2265363" y="3214688"/>
          <p14:tracePt t="54161" x="2254250" y="3214688"/>
          <p14:tracePt t="54169" x="2238375" y="3214688"/>
          <p14:tracePt t="54180" x="2233613" y="3214688"/>
          <p14:tracePt t="54197" x="2170113" y="3219450"/>
          <p14:tracePt t="54214" x="2124075" y="3219450"/>
          <p14:tracePt t="54231" x="2108200" y="3219450"/>
          <p14:tracePt t="54248" x="2081213" y="3228975"/>
          <p14:tracePt t="54264" x="2071688" y="3228975"/>
          <p14:tracePt t="54281" x="2033588" y="3235325"/>
          <p14:tracePt t="54298" x="1976438" y="3267075"/>
          <p14:tracePt t="54314" x="1908175" y="3271838"/>
          <p14:tracePt t="54330" x="1851025" y="3282950"/>
          <p14:tracePt t="54349" x="1803400" y="3282950"/>
          <p14:tracePt t="54364" x="1755775" y="3282950"/>
          <p14:tracePt t="54381" x="1725613" y="3282950"/>
          <p14:tracePt t="54398" x="1709738" y="3282950"/>
          <p14:tracePt t="54413" x="1698625" y="3282950"/>
          <p14:tracePt t="55930" x="1693863" y="3282950"/>
          <p14:tracePt t="55953" x="1693863" y="3292475"/>
          <p14:tracePt t="55993" x="1693863" y="3297238"/>
          <p14:tracePt t="56009" x="1703388" y="3308350"/>
          <p14:tracePt t="56020" x="1709738" y="3308350"/>
          <p14:tracePt t="56050" x="1719263" y="3313113"/>
          <p14:tracePt t="57073" x="1741488" y="3313113"/>
          <p14:tracePt t="57081" x="1771650" y="3313113"/>
          <p14:tracePt t="57089" x="1808163" y="3313113"/>
          <p14:tracePt t="57101" x="1839913" y="3313113"/>
          <p14:tracePt t="57119" x="1908175" y="3313113"/>
          <p14:tracePt t="57135" x="1987550" y="3313113"/>
          <p14:tracePt t="57152" x="2028825" y="3313113"/>
          <p14:tracePt t="57168" x="2055813" y="3313113"/>
          <p14:tracePt t="57185" x="2081213" y="3313113"/>
          <p14:tracePt t="57202" x="2085975" y="3313113"/>
          <p14:tracePt t="57234" x="2097088" y="3313113"/>
          <p14:tracePt t="57241" x="2101850" y="3319463"/>
          <p14:tracePt t="57251" x="2108200" y="3319463"/>
          <p14:tracePt t="57268" x="2133600" y="3340100"/>
          <p14:tracePt t="57289" x="2144713" y="3344863"/>
          <p14:tracePt t="57369" x="2160588" y="3355975"/>
          <p14:tracePt t="57458" x="2160588" y="3360738"/>
          <p14:tracePt t="57498" x="2160588" y="3376613"/>
          <p14:tracePt t="57513" x="2160588" y="3387725"/>
          <p14:tracePt t="57578" x="2165350" y="3392488"/>
          <p14:tracePt t="57588" x="2176463" y="3392488"/>
          <p14:tracePt t="57592" x="2201863" y="3392488"/>
          <p14:tracePt t="57601" x="2217738" y="3392488"/>
          <p14:tracePt t="57619" x="2249488" y="3392488"/>
          <p14:tracePt t="57635" x="2297113" y="3392488"/>
          <p14:tracePt t="57653" x="2349500" y="3392488"/>
          <p14:tracePt t="57668" x="2395538" y="3392488"/>
          <p14:tracePt t="57686" x="2438400" y="3392488"/>
          <p14:tracePt t="57702" x="2486025" y="3392488"/>
          <p14:tracePt t="57719" x="2538413" y="3392488"/>
          <p14:tracePt t="57736" x="2611438" y="3397250"/>
          <p14:tracePt t="57752" x="2679700" y="3387725"/>
          <p14:tracePt t="57769" x="2757488" y="3376613"/>
          <p14:tracePt t="57786" x="2857500" y="3365500"/>
          <p14:tracePt t="57802" x="2951163" y="3355975"/>
          <p14:tracePt t="57819" x="2998788" y="3355975"/>
          <p14:tracePt t="57836" x="3067050" y="3335338"/>
          <p14:tracePt t="57853" x="3124200" y="3335338"/>
          <p14:tracePt t="57869" x="3187700" y="3335338"/>
          <p14:tracePt t="57887" x="3260725" y="3335338"/>
          <p14:tracePt t="57903" x="3340100" y="3324225"/>
          <p14:tracePt t="57919" x="3408363" y="3313113"/>
          <p14:tracePt t="57936" x="3502025" y="3282950"/>
          <p14:tracePt t="57952" x="3533775" y="3282950"/>
          <p14:tracePt t="57969" x="3581400" y="3271838"/>
          <p14:tracePt t="57986" x="3654425" y="3251200"/>
          <p14:tracePt t="58002" x="3690938" y="3224213"/>
          <p14:tracePt t="58019" x="3733800" y="3224213"/>
          <p14:tracePt t="58036" x="3763963" y="3224213"/>
          <p14:tracePt t="58053" x="3822700" y="3224213"/>
          <p14:tracePt t="58069" x="3879850" y="3224213"/>
          <p14:tracePt t="58087" x="3911600" y="3224213"/>
          <p14:tracePt t="58103" x="3968750" y="3224213"/>
          <p14:tracePt t="58120" x="4011613" y="3224213"/>
          <p14:tracePt t="58137" x="4048125" y="3214688"/>
          <p14:tracePt t="58154" x="4052888" y="3214688"/>
          <p14:tracePt t="58170" x="4068763" y="3214688"/>
          <p14:tracePt t="58187" x="4094163" y="3208338"/>
          <p14:tracePt t="58204" x="4116388" y="3208338"/>
          <p14:tracePt t="58220" x="4146550" y="3208338"/>
          <p14:tracePt t="58236" x="4157663" y="3208338"/>
          <p14:tracePt t="58253" x="4168775" y="3208338"/>
          <p14:tracePt t="58269" x="4184650" y="3208338"/>
          <p14:tracePt t="58287" x="4205288" y="3208338"/>
          <p14:tracePt t="58303" x="4210050" y="3208338"/>
          <p14:tracePt t="58320" x="4237038" y="3208338"/>
          <p14:tracePt t="58339" x="4246563" y="3187700"/>
          <p14:tracePt t="58457" x="4252913" y="3192463"/>
          <p14:tracePt t="58465" x="4257675" y="3198813"/>
          <p14:tracePt t="58498" x="4267200" y="3198813"/>
          <p14:tracePt t="58585" x="4273550" y="3198813"/>
          <p14:tracePt t="58593" x="4283075" y="3198813"/>
          <p14:tracePt t="58603" x="4298950" y="3198813"/>
          <p14:tracePt t="58620" x="4341813" y="3208338"/>
          <p14:tracePt t="58637" x="4367213" y="3208338"/>
          <p14:tracePt t="58654" x="4410075" y="3208338"/>
          <p14:tracePt t="58670" x="4451350" y="3208338"/>
          <p14:tracePt t="58687" x="4498975" y="3208338"/>
          <p14:tracePt t="58704" x="4503738" y="3208338"/>
          <p14:tracePt t="58721" x="4535488" y="3203575"/>
          <p14:tracePt t="58738" x="4560888" y="3203575"/>
          <p14:tracePt t="58755" x="4635500" y="3182938"/>
          <p14:tracePt t="58771" x="4703763" y="3182938"/>
          <p14:tracePt t="58787" x="4781550" y="3182938"/>
          <p14:tracePt t="58804" x="4849813" y="3182938"/>
          <p14:tracePt t="58822" x="4933950" y="3182938"/>
          <p14:tracePt t="58838" x="5002213" y="3182938"/>
          <p14:tracePt t="58854" x="5059363" y="3182938"/>
          <p14:tracePt t="58870" x="5106988" y="3182938"/>
          <p14:tracePt t="58887" x="5122863" y="3182938"/>
          <p14:tracePt t="58904" x="5148263" y="3182938"/>
          <p14:tracePt t="58921" x="5207000" y="3171825"/>
          <p14:tracePt t="58938" x="5248275" y="3171825"/>
          <p14:tracePt t="58954" x="5289550" y="3167063"/>
          <p14:tracePt t="58970" x="5337175" y="3155950"/>
          <p14:tracePt t="58987" x="5421313" y="3155950"/>
          <p14:tracePt t="59004" x="5484813" y="3155950"/>
          <p14:tracePt t="59021" x="5521325" y="3155950"/>
          <p14:tracePt t="59038" x="5562600" y="3155950"/>
          <p14:tracePt t="59055" x="5605463" y="3155950"/>
          <p14:tracePt t="59071" x="5641975" y="3155950"/>
          <p14:tracePt t="59089" x="5657850" y="3155950"/>
          <p14:tracePt t="59106" x="5662613" y="3155950"/>
          <p14:tracePt t="59129" x="5683250" y="3155950"/>
          <p14:tracePt t="59140" x="5688013" y="3167063"/>
          <p14:tracePt t="59155" x="5735638" y="3187700"/>
          <p14:tracePt t="59171" x="5794375" y="3198813"/>
          <p14:tracePt t="59189" x="5830888" y="3198813"/>
          <p14:tracePt t="59204" x="5851525" y="3219450"/>
          <p14:tracePt t="59221" x="5915025" y="3219450"/>
          <p14:tracePt t="59238" x="5961063" y="3228975"/>
          <p14:tracePt t="59255" x="5997575" y="3240088"/>
          <p14:tracePt t="59271" x="6013450" y="3240088"/>
          <p14:tracePt t="59288" x="6024563" y="3240088"/>
          <p14:tracePt t="59308" x="6029325" y="3244850"/>
          <p14:tracePt t="59425" x="6024563" y="3271838"/>
          <p14:tracePt t="59433" x="5972175" y="3271838"/>
          <p14:tracePt t="59441" x="5903913" y="3271838"/>
          <p14:tracePt t="59456" x="5808663" y="3297238"/>
          <p14:tracePt t="59472" x="5630863" y="3313113"/>
          <p14:tracePt t="59488" x="5526088" y="3340100"/>
          <p14:tracePt t="59504" x="5448300" y="3340100"/>
          <p14:tracePt t="59522" x="5364163" y="3340100"/>
          <p14:tracePt t="59538" x="5268913" y="3340100"/>
          <p14:tracePt t="59555" x="5248275" y="3340100"/>
          <p14:tracePt t="59561" x="5237163" y="3340100"/>
          <p14:tracePt t="59571" x="5232400" y="3340100"/>
          <p14:tracePt t="59588" x="5222875" y="3344863"/>
          <p14:tracePt t="59609" x="5200650" y="3344863"/>
          <p14:tracePt t="59622" x="5191125" y="3344863"/>
          <p14:tracePt t="59638" x="5148263" y="3344863"/>
          <p14:tracePt t="59656" x="5102225" y="3335338"/>
          <p14:tracePt t="59672" x="5027613" y="3324225"/>
          <p14:tracePt t="59688" x="4949825" y="3324225"/>
          <p14:tracePt t="59706" x="4854575" y="3324225"/>
          <p14:tracePt t="59722" x="4765675" y="3324225"/>
          <p14:tracePt t="59739" x="4687888" y="3324225"/>
          <p14:tracePt t="59755" x="4629150" y="3324225"/>
          <p14:tracePt t="59772" x="4551363" y="3324225"/>
          <p14:tracePt t="59798" x="4419600" y="3324225"/>
          <p14:tracePt t="59816" x="4351338" y="3313113"/>
          <p14:tracePt t="59819" x="4325938" y="3313113"/>
          <p14:tracePt t="59825" x="4310063" y="3313113"/>
          <p14:tracePt t="59839" x="4278313" y="3313113"/>
          <p14:tracePt t="59856" x="4210050" y="3313113"/>
          <p14:tracePt t="59872" x="4105275" y="3313113"/>
          <p14:tracePt t="59889" x="3948113" y="3313113"/>
          <p14:tracePt t="59905" x="3754438" y="3313113"/>
          <p14:tracePt t="59922" x="3522663" y="3313113"/>
          <p14:tracePt t="59938" x="3440113" y="3313113"/>
          <p14:tracePt t="59956" x="3376613" y="3313113"/>
          <p14:tracePt t="59972" x="3292475" y="3313113"/>
          <p14:tracePt t="59989" x="3187700" y="3313113"/>
          <p14:tracePt t="60006" x="3103563" y="3303588"/>
          <p14:tracePt t="60023" x="3009900" y="3303588"/>
          <p14:tracePt t="60041" x="2967038" y="3303588"/>
          <p14:tracePt t="60042" x="2905125" y="3303588"/>
          <p14:tracePt t="60057" x="2846388" y="3303588"/>
          <p14:tracePt t="60072" x="2705100" y="3303588"/>
          <p14:tracePt t="60089" x="2547938" y="3303588"/>
          <p14:tracePt t="60105" x="2386013" y="3303588"/>
          <p14:tracePt t="60122" x="2290763" y="3303588"/>
          <p14:tracePt t="60139" x="2233613" y="3303588"/>
          <p14:tracePt t="60156" x="2217738" y="3303588"/>
          <p14:tracePt t="60173" x="2149475" y="3303588"/>
          <p14:tracePt t="60189" x="2139950" y="3297238"/>
          <p14:tracePt t="60206" x="2128838" y="3287713"/>
          <p14:tracePt t="60223" x="2112963" y="3287713"/>
          <p14:tracePt t="60259" x="2108200" y="3282950"/>
          <p14:tracePt t="60386" x="2144713" y="3282950"/>
          <p14:tracePt t="60394" x="2217738" y="3282950"/>
          <p14:tracePt t="60401" x="2259013" y="3287713"/>
          <p14:tracePt t="60422" x="2486025" y="3287713"/>
          <p14:tracePt t="60440" x="2747963" y="3297238"/>
          <p14:tracePt t="60457" x="3025775" y="3297238"/>
          <p14:tracePt t="60473" x="3271838" y="3297238"/>
          <p14:tracePt t="60490" x="3465513" y="3297238"/>
          <p14:tracePt t="60507" x="3665538" y="3297238"/>
          <p14:tracePt t="60522" x="3763963" y="3297238"/>
          <p14:tracePt t="60540" x="3968750" y="3297238"/>
          <p14:tracePt t="60557" x="4210050" y="3297238"/>
          <p14:tracePt t="60573" x="4419600" y="3297238"/>
          <p14:tracePt t="60590" x="4651375" y="3297238"/>
          <p14:tracePt t="60607" x="4943475" y="3297238"/>
          <p14:tracePt t="60624" x="5154613" y="3297238"/>
          <p14:tracePt t="60640" x="5170488" y="3297238"/>
          <p14:tracePt t="60658" x="5280025" y="3303588"/>
          <p14:tracePt t="60674" x="5384800" y="3303588"/>
          <p14:tracePt t="60691" x="5530850" y="3297238"/>
          <p14:tracePt t="60708" x="5573713" y="3297238"/>
          <p14:tracePt t="60723" x="5621338" y="3287713"/>
          <p14:tracePt t="60740" x="5630863" y="3287713"/>
          <p14:tracePt t="60826" x="5635625" y="3287713"/>
          <p14:tracePt t="60841" x="5651500" y="3287713"/>
          <p14:tracePt t="60849" x="5657850" y="3287713"/>
          <p14:tracePt t="60860" x="5667375" y="3287713"/>
          <p14:tracePt t="60874" x="5694363" y="3287713"/>
          <p14:tracePt t="60890" x="5741988" y="3303588"/>
          <p14:tracePt t="60906" x="5835650" y="3308350"/>
          <p14:tracePt t="60924" x="5861050" y="3335338"/>
          <p14:tracePt t="60940" x="5908675" y="3365500"/>
          <p14:tracePt t="60958" x="5956300" y="3381375"/>
          <p14:tracePt t="60975" x="5972175" y="3392488"/>
          <p14:tracePt t="60991" x="5992813" y="3402013"/>
          <p14:tracePt t="61034" x="6003925" y="3417888"/>
          <p14:tracePt t="61044" x="6003925" y="3429000"/>
          <p14:tracePt t="61049" x="6003925" y="3444875"/>
          <p14:tracePt t="61061" x="6003925" y="3481388"/>
          <p14:tracePt t="61073" x="6019800" y="3554413"/>
          <p14:tracePt t="61097" x="6029325" y="3570288"/>
          <p14:tracePt t="61107" x="6029325" y="3586163"/>
          <p14:tracePt t="61124" x="6003925" y="3649663"/>
          <p14:tracePt t="61141" x="5867400" y="3649663"/>
          <p14:tracePt t="61157" x="5694363" y="3649663"/>
          <p14:tracePt t="61174" x="5546725" y="3649663"/>
          <p14:tracePt t="61190" x="5305425" y="3649663"/>
          <p14:tracePt t="61208" x="5164138" y="3649663"/>
          <p14:tracePt t="61224" x="5049838" y="3617913"/>
          <p14:tracePt t="61241" x="4833938" y="3617913"/>
          <p14:tracePt t="61258" x="4640263" y="3602038"/>
          <p14:tracePt t="61274" x="4425950" y="3597275"/>
          <p14:tracePt t="61291" x="4335463" y="3597275"/>
          <p14:tracePt t="61309" x="4241800" y="3597275"/>
          <p14:tracePt t="61324" x="4121150" y="3597275"/>
          <p14:tracePt t="61342" x="4037013" y="3597275"/>
          <p14:tracePt t="61358" x="3968750" y="3597275"/>
          <p14:tracePt t="61374" x="3900488" y="3597275"/>
          <p14:tracePt t="61391" x="3779838" y="3597275"/>
          <p14:tracePt t="61407" x="3675063" y="3597275"/>
          <p14:tracePt t="61424" x="3481388" y="3597275"/>
          <p14:tracePt t="61441" x="3360738" y="3581400"/>
          <p14:tracePt t="61458" x="3219450" y="3581400"/>
          <p14:tracePt t="61474" x="3103563" y="3581400"/>
          <p14:tracePt t="61491" x="3051175" y="3581400"/>
          <p14:tracePt t="61508" x="3019425" y="3581400"/>
          <p14:tracePt t="61524" x="3019425" y="3586163"/>
          <p14:tracePt t="61541" x="2930525" y="3602038"/>
          <p14:tracePt t="61558" x="2862263" y="3602038"/>
          <p14:tracePt t="61575" x="2820988" y="3613150"/>
          <p14:tracePt t="61592" x="2805113" y="3613150"/>
          <p14:tracePt t="61608" x="2789238" y="3613150"/>
          <p14:tracePt t="61625" x="2789238" y="3617913"/>
          <p14:tracePt t="61642" x="2732088" y="3643313"/>
          <p14:tracePt t="61658" x="2725738" y="3643313"/>
          <p14:tracePt t="61674" x="2647950" y="3643313"/>
          <p14:tracePt t="61691" x="2611438" y="3654425"/>
          <p14:tracePt t="61709" x="2574925" y="3654425"/>
          <p14:tracePt t="61725" x="2552700" y="3654425"/>
          <p14:tracePt t="61741" x="2506663" y="3654425"/>
          <p14:tracePt t="61758" x="2463800" y="3654425"/>
          <p14:tracePt t="61775" x="2406650" y="3654425"/>
          <p14:tracePt t="61791" x="2349500" y="3649663"/>
          <p14:tracePt t="61809" x="2290763" y="3638550"/>
          <p14:tracePt t="61825" x="2238375" y="3638550"/>
          <p14:tracePt t="61842" x="2154238" y="3597275"/>
          <p14:tracePt t="61858" x="2065338" y="3570288"/>
          <p14:tracePt t="61875" x="2008188" y="3538538"/>
          <p14:tracePt t="61891" x="1951038" y="3502025"/>
          <p14:tracePt t="61909" x="1928813" y="3481388"/>
          <p14:tracePt t="61925" x="1882775" y="3455988"/>
          <p14:tracePt t="61961" x="1876425" y="3444875"/>
          <p14:tracePt t="61986" x="1866900" y="3440113"/>
          <p14:tracePt t="62458" x="1860550" y="3429000"/>
          <p14:tracePt t="62913" x="1871663" y="3429000"/>
          <p14:tracePt t="62921" x="1914525" y="3408363"/>
          <p14:tracePt t="62929" x="1987550" y="3397250"/>
          <p14:tracePt t="62943" x="2128838" y="3340100"/>
          <p14:tracePt t="62960" x="2359025" y="3313113"/>
          <p14:tracePt t="62977" x="2559050" y="3271838"/>
          <p14:tracePt t="62994" x="2679700" y="3251200"/>
          <p14:tracePt t="63010" x="2763838" y="3219450"/>
          <p14:tracePt t="63027" x="2778125" y="3219450"/>
          <p14:tracePt t="63043" x="2794000" y="3219450"/>
          <p14:tracePt t="63067" x="2836863" y="3219450"/>
          <p14:tracePt t="63077" x="2862263" y="3219450"/>
          <p14:tracePt t="63094" x="2930525" y="3240088"/>
          <p14:tracePt t="63111" x="3167063" y="3282950"/>
          <p14:tracePt t="63128" x="3429000" y="3313113"/>
          <p14:tracePt t="63144" x="3800475" y="3340100"/>
          <p14:tracePt t="63161" x="4189413" y="3355975"/>
          <p14:tracePt t="63178" x="4435475" y="3355975"/>
          <p14:tracePt t="63193" x="4729163" y="3355975"/>
          <p14:tracePt t="63210" x="4965700" y="3324225"/>
          <p14:tracePt t="63227" x="5080000" y="3313113"/>
          <p14:tracePt t="63244" x="5248275" y="3313113"/>
          <p14:tracePt t="63260" x="5494338" y="3282950"/>
          <p14:tracePt t="63278" x="5756275" y="3282950"/>
          <p14:tracePt t="63294" x="6003925" y="3282950"/>
          <p14:tracePt t="63311" x="6249988" y="3292475"/>
          <p14:tracePt t="63328" x="6443663" y="3292475"/>
          <p14:tracePt t="63345" x="6548438" y="3292475"/>
          <p14:tracePt t="63361" x="6711950" y="3292475"/>
          <p14:tracePt t="63378" x="6821488" y="3303588"/>
          <p14:tracePt t="63394" x="6931025" y="3313113"/>
          <p14:tracePt t="63411" x="6978650" y="3328988"/>
          <p14:tracePt t="63586" x="6983413" y="3328988"/>
          <p14:tracePt t="63594" x="7010400" y="3340100"/>
          <p14:tracePt t="63601" x="7062788" y="3340100"/>
          <p14:tracePt t="63610" x="7115175" y="3340100"/>
          <p14:tracePt t="63628" x="7319963" y="3417888"/>
          <p14:tracePt t="63644" x="7470775" y="3533775"/>
          <p14:tracePt t="63661" x="7675563" y="3659188"/>
          <p14:tracePt t="63679" x="7800975" y="3759200"/>
          <p14:tracePt t="63695" x="7891463" y="3884613"/>
          <p14:tracePt t="63711" x="7921625" y="4037013"/>
          <p14:tracePt t="63728" x="7948613" y="4230688"/>
          <p14:tracePt t="63745" x="7974013" y="4298950"/>
          <p14:tracePt t="63762" x="7974013" y="4330700"/>
          <p14:tracePt t="63779" x="7974013" y="4378325"/>
          <p14:tracePt t="63794" x="7969250" y="4410075"/>
          <p14:tracePt t="63812" x="7964488" y="4425950"/>
          <p14:tracePt t="63829" x="7953375" y="4430713"/>
          <p14:tracePt t="63845" x="7932738" y="4440238"/>
          <p14:tracePt t="63897" x="7921625" y="4456113"/>
          <p14:tracePt t="63914" x="7896225" y="4478338"/>
          <p14:tracePt t="63930" x="7885113" y="4483100"/>
          <p14:tracePt t="63937" x="7869238" y="4498975"/>
          <p14:tracePt t="63948" x="7848600" y="4519613"/>
          <p14:tracePt t="63961" x="7843838" y="4535488"/>
          <p14:tracePt t="63978" x="7786688" y="4603750"/>
          <p14:tracePt t="63995" x="7739063" y="4619625"/>
          <p14:tracePt t="64012" x="7712075" y="4645025"/>
          <p14:tracePt t="64029" x="7666038" y="4665663"/>
          <p14:tracePt t="64046" x="7629525" y="4681538"/>
          <p14:tracePt t="64061" x="7613650" y="4697413"/>
          <p14:tracePt t="64078" x="7607300" y="4703763"/>
          <p14:tracePt t="64095" x="7550150" y="4713288"/>
          <p14:tracePt t="64111" x="7456488" y="4733925"/>
          <p14:tracePt t="64129" x="7397750" y="4745038"/>
          <p14:tracePt t="64145" x="7361238" y="4745038"/>
          <p14:tracePt t="64162" x="7313613" y="4756150"/>
          <p14:tracePt t="64178" x="7167563" y="4786313"/>
          <p14:tracePt t="64195" x="7083425" y="4808538"/>
          <p14:tracePt t="64212" x="6973888" y="4829175"/>
          <p14:tracePt t="64229" x="6905625" y="4829175"/>
          <p14:tracePt t="64245" x="6846888" y="4829175"/>
          <p14:tracePt t="64262" x="6778625" y="4829175"/>
          <p14:tracePt t="64279" x="6711950" y="4829175"/>
          <p14:tracePt t="64295" x="6689725" y="4838700"/>
          <p14:tracePt t="64312" x="6643688" y="4838700"/>
          <p14:tracePt t="64330" x="6584950" y="4838700"/>
          <p14:tracePt t="64346" x="6580188" y="4845050"/>
          <p14:tracePt t="64673" x="6569075" y="4845050"/>
          <p14:tracePt t="64682" x="6464300" y="4829175"/>
          <p14:tracePt t="64689" x="6286500" y="4813300"/>
          <p14:tracePt t="64699" x="6097588" y="4797425"/>
          <p14:tracePt t="64713" x="5908675" y="4797425"/>
          <p14:tracePt t="64729" x="5657850" y="4760913"/>
          <p14:tracePt t="64747" x="5557838" y="4749800"/>
          <p14:tracePt t="64763" x="5457825" y="4740275"/>
          <p14:tracePt t="64791" x="5373688" y="4740275"/>
          <p14:tracePt t="64804" x="5343525" y="4713288"/>
          <p14:tracePt t="64822" x="5327650" y="4708525"/>
          <p14:tracePt t="64825" x="5253038" y="4697413"/>
          <p14:tracePt t="64833" x="5180013" y="4681538"/>
          <p14:tracePt t="64846" x="5091113" y="4656138"/>
          <p14:tracePt t="64863" x="4906963" y="4619625"/>
          <p14:tracePt t="64879" x="4687888" y="4551363"/>
          <p14:tracePt t="64896" x="4440238" y="4492625"/>
          <p14:tracePt t="64913" x="4289425" y="4440238"/>
          <p14:tracePt t="64929" x="4057650" y="4414838"/>
          <p14:tracePt t="64946" x="3763963" y="4346575"/>
          <p14:tracePt t="64963" x="3695700" y="4330700"/>
          <p14:tracePt t="64980" x="3570288" y="4305300"/>
          <p14:tracePt t="64997" x="3492500" y="4294188"/>
          <p14:tracePt t="65013" x="3455988" y="4283075"/>
          <p14:tracePt t="65030" x="3413125" y="4283075"/>
          <p14:tracePt t="65048" x="3376613" y="4262438"/>
          <p14:tracePt t="65064" x="3335338" y="4262438"/>
          <p14:tracePt t="65080" x="3287713" y="4252913"/>
          <p14:tracePt t="65097" x="3219450" y="4241800"/>
          <p14:tracePt t="65114" x="3087688" y="4221163"/>
          <p14:tracePt t="65130" x="2930525" y="4205288"/>
          <p14:tracePt t="65147" x="2763838" y="4184650"/>
          <p14:tracePt t="65164" x="2636838" y="4162425"/>
          <p14:tracePt t="65181" x="2579688" y="4162425"/>
          <p14:tracePt t="65197" x="2495550" y="4141788"/>
          <p14:tracePt t="65213" x="2454275" y="4141788"/>
          <p14:tracePt t="65230" x="2438400" y="4141788"/>
          <p14:tracePt t="65247" x="2427288" y="4141788"/>
          <p14:tracePt t="65264" x="2411413" y="4141788"/>
          <p14:tracePt t="65280" x="2401888" y="4141788"/>
          <p14:tracePt t="65297" x="2390775" y="4141788"/>
          <p14:tracePt t="65313" x="2374900" y="4141788"/>
          <p14:tracePt t="65330" x="2333625" y="4141788"/>
          <p14:tracePt t="65347" x="2317750" y="4141788"/>
          <p14:tracePt t="65363" x="2274888" y="4141788"/>
          <p14:tracePt t="65380" x="2233613" y="4132263"/>
          <p14:tracePt t="65397" x="2197100" y="4132263"/>
          <p14:tracePt t="65414" x="2181225" y="4125913"/>
          <p14:tracePt t="65430" x="2170113" y="4105275"/>
          <p14:tracePt t="65447" x="2170113" y="4100513"/>
          <p14:tracePt t="65464" x="2139950" y="4064000"/>
          <p14:tracePt t="65483" x="2128838" y="4057650"/>
          <p14:tracePt t="65499" x="2112963" y="4032250"/>
          <p14:tracePt t="65514" x="2081213" y="4021138"/>
          <p14:tracePt t="65530" x="2044700" y="3995738"/>
          <p14:tracePt t="65548" x="2024063" y="3979863"/>
          <p14:tracePt t="65564" x="2008188" y="3968750"/>
          <p14:tracePt t="65581" x="1992313" y="3963988"/>
          <p14:tracePt t="65597" x="1976438" y="3952875"/>
          <p14:tracePt t="65613" x="1928813" y="3916363"/>
          <p14:tracePt t="65631" x="1892300" y="3884613"/>
          <p14:tracePt t="65647" x="1835150" y="3875088"/>
          <p14:tracePt t="65664" x="1819275" y="3848100"/>
          <p14:tracePt t="65681" x="1793875" y="3848100"/>
          <p14:tracePt t="65698" x="1787525" y="3838575"/>
          <p14:tracePt t="66547" x="1778000" y="3838575"/>
          <p14:tracePt t="66562" x="1782763" y="3832225"/>
          <p14:tracePt t="66569" x="1787525" y="3832225"/>
          <p14:tracePt t="66582" x="1798638" y="3832225"/>
          <p14:tracePt t="66600" x="1808163" y="3832225"/>
          <p14:tracePt t="66616" x="1824038" y="3832225"/>
          <p14:tracePt t="66859" x="1835150" y="3832225"/>
          <p14:tracePt t="66890" x="1839913" y="3832225"/>
          <p14:tracePt t="66922" x="1851025" y="3832225"/>
          <p14:tracePt t="66946" x="1866900" y="3832225"/>
          <p14:tracePt t="67001" x="1882775" y="3832225"/>
          <p14:tracePt t="67009" x="1898650" y="3811588"/>
          <p14:tracePt t="67019" x="1908175" y="3811588"/>
          <p14:tracePt t="67034" x="1914525" y="3811588"/>
          <p14:tracePt t="67050" x="1928813" y="3811588"/>
          <p14:tracePt t="67065" x="1955800" y="3811588"/>
          <p14:tracePt t="67082" x="1971675" y="3811588"/>
          <p14:tracePt t="67099" x="2003425" y="3811588"/>
          <p14:tracePt t="67116" x="2024063" y="3811588"/>
          <p14:tracePt t="67133" x="2044700" y="3811588"/>
          <p14:tracePt t="67149" x="2065338" y="3811588"/>
          <p14:tracePt t="67166" x="2081213" y="3811588"/>
          <p14:tracePt t="67184" x="2085975" y="3811588"/>
          <p14:tracePt t="67267" x="2097088" y="3811588"/>
          <p14:tracePt t="67273" x="2124075" y="3806825"/>
          <p14:tracePt t="67282" x="2128838" y="3806825"/>
          <p14:tracePt t="67300" x="2154238" y="3806825"/>
          <p14:tracePt t="67317" x="2160588" y="3806825"/>
          <p14:tracePt t="67362" x="2185988" y="3806825"/>
          <p14:tracePt t="67378" x="2192338" y="3806825"/>
          <p14:tracePt t="67386" x="2201863" y="3806825"/>
          <p14:tracePt t="67434" x="2206625" y="3806825"/>
          <p14:tracePt t="67529" x="2222500" y="3806825"/>
          <p14:tracePt t="67537" x="2238375" y="3806825"/>
          <p14:tracePt t="67545" x="2270125" y="3806825"/>
          <p14:tracePt t="67567" x="2322513" y="3806825"/>
          <p14:tracePt t="67583" x="2338388" y="3806825"/>
          <p14:tracePt t="67650" x="2349500" y="3806825"/>
          <p14:tracePt t="67738" x="2354263" y="3795713"/>
          <p14:tracePt t="67745" x="2359025" y="3795713"/>
          <p14:tracePt t="67754" x="2374900" y="3795713"/>
          <p14:tracePt t="67767" x="2406650" y="3795713"/>
          <p14:tracePt t="67784" x="2422525" y="3795713"/>
          <p14:tracePt t="67800" x="2470150" y="3790950"/>
          <p14:tracePt t="67817" x="2490788" y="3790950"/>
          <p14:tracePt t="67834" x="2506663" y="3790950"/>
          <p14:tracePt t="67850" x="2532063" y="3790950"/>
          <p14:tracePt t="67867" x="2538413" y="3779838"/>
          <p14:tracePt t="67955" x="2563813" y="3775075"/>
          <p14:tracePt t="67961" x="2574925" y="3775075"/>
          <p14:tracePt t="67971" x="2579688" y="3775075"/>
          <p14:tracePt t="67985" x="2590800" y="3775075"/>
          <p14:tracePt t="68001" x="2620963" y="3775075"/>
          <p14:tracePt t="68018" x="2657475" y="3763963"/>
          <p14:tracePt t="68035" x="2700338" y="3763963"/>
          <p14:tracePt t="68051" x="2747963" y="3763963"/>
          <p14:tracePt t="68067" x="2784475" y="3763963"/>
          <p14:tracePt t="68084" x="2800350" y="3754438"/>
          <p14:tracePt t="68101" x="2825750" y="3754438"/>
          <p14:tracePt t="68118" x="2873375" y="3748088"/>
          <p14:tracePt t="68134" x="2905125" y="3748088"/>
          <p14:tracePt t="68151" x="2951163" y="3748088"/>
          <p14:tracePt t="68168" x="2957513" y="3748088"/>
          <p14:tracePt t="68185" x="2973388" y="3748088"/>
          <p14:tracePt t="68202" x="2989263" y="3748088"/>
          <p14:tracePt t="68220" x="2998788" y="3748088"/>
          <p14:tracePt t="68235" x="3014663" y="3748088"/>
          <p14:tracePt t="68251" x="3035300" y="3748088"/>
          <p14:tracePt t="68268" x="3051175" y="3748088"/>
          <p14:tracePt t="68285" x="3130550" y="3738563"/>
          <p14:tracePt t="68301" x="3140075" y="3727450"/>
          <p14:tracePt t="68318" x="3171825" y="3727450"/>
          <p14:tracePt t="68335" x="3187700" y="3722688"/>
          <p14:tracePt t="68352" x="3203575" y="3722688"/>
          <p14:tracePt t="68369" x="3208338" y="3722688"/>
          <p14:tracePt t="68388" x="3219450" y="3722688"/>
          <p14:tracePt t="68401" x="3224213" y="3711575"/>
          <p14:tracePt t="68426" x="3240088" y="3711575"/>
          <p14:tracePt t="68434" x="3255963" y="3711575"/>
          <p14:tracePt t="68451" x="3287713" y="3711575"/>
          <p14:tracePt t="68468" x="3308350" y="3711575"/>
          <p14:tracePt t="68609" x="3313113" y="3711575"/>
          <p14:tracePt t="68618" x="3328988" y="3711575"/>
          <p14:tracePt t="68625" x="3344863" y="3711575"/>
          <p14:tracePt t="68635" x="3360738" y="3711575"/>
          <p14:tracePt t="68652" x="3408363" y="3727450"/>
          <p14:tracePt t="68669" x="3429000" y="3738563"/>
          <p14:tracePt t="68686" x="3433763" y="3738563"/>
          <p14:tracePt t="68702" x="3449638" y="3738563"/>
          <p14:tracePt t="68721" x="3460750" y="3743325"/>
          <p14:tracePt t="68735" x="3476625" y="3754438"/>
          <p14:tracePt t="68752" x="3517900" y="3754438"/>
          <p14:tracePt t="68769" x="3602038" y="3754438"/>
          <p14:tracePt t="68785" x="3675063" y="3754438"/>
          <p14:tracePt t="68802" x="3832225" y="3754438"/>
          <p14:tracePt t="68818" x="3995738" y="3754438"/>
          <p14:tracePt t="68835" x="4089400" y="3754438"/>
          <p14:tracePt t="68852" x="4257675" y="3754438"/>
          <p14:tracePt t="68869" x="4467225" y="3754438"/>
          <p14:tracePt t="68885" x="4524375" y="3754438"/>
          <p14:tracePt t="68902" x="4692650" y="3775075"/>
          <p14:tracePt t="68919" x="4808538" y="3786188"/>
          <p14:tracePt t="68936" x="4970463" y="3811588"/>
          <p14:tracePt t="68952" x="5091113" y="3811588"/>
          <p14:tracePt t="68969" x="5216525" y="3811588"/>
          <p14:tracePt t="68987" x="5357813" y="3811588"/>
          <p14:tracePt t="69003" x="5448300" y="3811588"/>
          <p14:tracePt t="69019" x="5594350" y="3811588"/>
          <p14:tracePt t="69036" x="5657850" y="3811588"/>
          <p14:tracePt t="69053" x="5726113" y="3806825"/>
          <p14:tracePt t="69069" x="5851525" y="3806825"/>
          <p14:tracePt t="69086" x="5992813" y="3806825"/>
          <p14:tracePt t="69103" x="6134100" y="3806825"/>
          <p14:tracePt t="69119" x="6218238" y="3806825"/>
          <p14:tracePt t="69136" x="6254750" y="3811588"/>
          <p14:tracePt t="69153" x="6286500" y="3811588"/>
          <p14:tracePt t="69234" x="6238875" y="3811588"/>
          <p14:tracePt t="69250" x="6165850" y="3811588"/>
          <p14:tracePt t="69257" x="6061075" y="3811588"/>
          <p14:tracePt t="69269" x="5992813" y="3811588"/>
          <p14:tracePt t="69286" x="5794375" y="3838575"/>
          <p14:tracePt t="69304" x="5614988" y="3838575"/>
          <p14:tracePt t="69320" x="5510213" y="3838575"/>
          <p14:tracePt t="69337" x="5416550" y="3838575"/>
          <p14:tracePt t="69354" x="5332413" y="3838575"/>
          <p14:tracePt t="69371" x="5227638" y="3838575"/>
          <p14:tracePt t="69372" x="5175250" y="3838575"/>
          <p14:tracePt t="69386" x="4997450" y="3838575"/>
          <p14:tracePt t="69402" x="4718050" y="3854450"/>
          <p14:tracePt t="69419" x="4383088" y="3879850"/>
          <p14:tracePt t="69436" x="4089400" y="3879850"/>
          <p14:tracePt t="69453" x="3827463" y="3879850"/>
          <p14:tracePt t="69470" x="3597275" y="3911600"/>
          <p14:tracePt t="69487" x="3440113" y="3911600"/>
          <p14:tracePt t="69503" x="3297238" y="3911600"/>
          <p14:tracePt t="69520" x="3171825" y="3911600"/>
          <p14:tracePt t="69537" x="3114675" y="3921125"/>
          <p14:tracePt t="69553" x="3062288" y="3921125"/>
          <p14:tracePt t="69556" x="3019425" y="3921125"/>
          <p14:tracePt t="69571" x="2982913" y="3932238"/>
          <p14:tracePt t="69574" x="2941638" y="3932238"/>
          <p14:tracePt t="69586" x="2852738" y="3932238"/>
          <p14:tracePt t="69603" x="2747963" y="3932238"/>
          <p14:tracePt t="69620" x="2663825" y="3932238"/>
          <p14:tracePt t="69637" x="2627313" y="3916363"/>
          <p14:tracePt t="69654" x="2605088" y="3916363"/>
          <p14:tracePt t="69670" x="2584450" y="3911600"/>
          <p14:tracePt t="69700" x="2579688" y="3911600"/>
          <p14:tracePt t="69713" x="2543175" y="3900488"/>
          <p14:tracePt t="69722" x="2538413" y="3900488"/>
          <p14:tracePt t="69736" x="2500313" y="3900488"/>
          <p14:tracePt t="69753" x="2432050" y="3868738"/>
          <p14:tracePt t="69770" x="2365375" y="3859213"/>
          <p14:tracePt t="69786" x="2265363" y="3843338"/>
          <p14:tracePt t="69800" x="2238375" y="3832225"/>
          <p14:tracePt t="69814" x="2201863" y="3816350"/>
          <p14:tracePt t="69831" x="2133600" y="3816350"/>
          <p14:tracePt t="69834" x="2092325" y="3806825"/>
          <p14:tracePt t="69841" x="2055813" y="3806825"/>
          <p14:tracePt t="69853" x="2028825" y="3806825"/>
          <p14:tracePt t="69871" x="1971675" y="3806825"/>
          <p14:tracePt t="69888" x="1966913" y="3806825"/>
          <p14:tracePt t="71467" x="1955800" y="3806825"/>
          <p14:tracePt t="71475" x="1960563" y="3811588"/>
          <p14:tracePt t="71481" x="1981200" y="3811588"/>
          <p14:tracePt t="71492" x="2033588" y="3811588"/>
          <p14:tracePt t="71506" x="2092325" y="3811588"/>
          <p14:tracePt t="71523" x="2176463" y="3811588"/>
          <p14:tracePt t="71540" x="2192338" y="3811588"/>
          <p14:tracePt t="71556" x="2254250" y="3800475"/>
          <p14:tracePt t="71573" x="2301875" y="3775075"/>
          <p14:tracePt t="71589" x="2312988" y="3775075"/>
          <p14:tracePt t="72779" x="2327275" y="3775075"/>
          <p14:tracePt t="72785" x="2386013" y="3754438"/>
          <p14:tracePt t="72794" x="2390775" y="3754438"/>
          <p14:tracePt t="72808" x="2417763" y="3743325"/>
          <p14:tracePt t="72825" x="2511425" y="3743325"/>
          <p14:tracePt t="72842" x="2568575" y="3711575"/>
          <p14:tracePt t="72858" x="2636838" y="3702050"/>
          <p14:tracePt t="72875" x="2700338" y="3702050"/>
          <p14:tracePt t="72891" x="2757488" y="3702050"/>
          <p14:tracePt t="72908" x="2800350" y="3702050"/>
          <p14:tracePt t="72925" x="2878138" y="3702050"/>
          <p14:tracePt t="72942" x="2946400" y="3702050"/>
          <p14:tracePt t="72958" x="3057525" y="3702050"/>
          <p14:tracePt t="72975" x="3162300" y="3702050"/>
          <p14:tracePt t="72992" x="3308350" y="3702050"/>
          <p14:tracePt t="73010" x="3387725" y="3690938"/>
          <p14:tracePt t="73025" x="3455988" y="3670300"/>
          <p14:tracePt t="73042" x="3522663" y="3654425"/>
          <p14:tracePt t="73058" x="3560763" y="3643313"/>
          <p14:tracePt t="73074" x="3597275" y="3633788"/>
          <p14:tracePt t="73091" x="3613150" y="3629025"/>
          <p14:tracePt t="73108" x="3659188" y="3629025"/>
          <p14:tracePt t="73125" x="3717925" y="3675063"/>
          <p14:tracePt t="73142" x="3775075" y="3681413"/>
          <p14:tracePt t="73159" x="3832225" y="3690938"/>
          <p14:tracePt t="73176" x="3884613" y="3702050"/>
          <p14:tracePt t="73191" x="3895725" y="3702050"/>
          <p14:tracePt t="73208" x="3916363" y="3702050"/>
          <p14:tracePt t="73723" x="3916363" y="3717925"/>
          <p14:tracePt t="73729" x="3906838" y="3727450"/>
          <p14:tracePt t="73738" x="3890963" y="3763963"/>
          <p14:tracePt t="73759" x="3863975" y="3786188"/>
          <p14:tracePt t="73776" x="3779838" y="3827463"/>
          <p14:tracePt t="73793" x="3695700" y="3875088"/>
          <p14:tracePt t="73810" x="3606800" y="3916363"/>
          <p14:tracePt t="73826" x="3440113" y="3952875"/>
          <p14:tracePt t="73843" x="3276600" y="3952875"/>
          <p14:tracePt t="73860" x="3235325" y="3952875"/>
          <p14:tracePt t="73876" x="3176588" y="3952875"/>
          <p14:tracePt t="73893" x="3162300" y="3952875"/>
          <p14:tracePt t="73910" x="3146425" y="3952875"/>
          <p14:tracePt t="73926" x="3140075" y="3952875"/>
          <p14:tracePt t="73987" x="3124200" y="3952875"/>
          <p14:tracePt t="74002" x="3094038" y="3948113"/>
          <p14:tracePt t="74011" x="3087688" y="3948113"/>
          <p14:tracePt t="74027" x="3051175" y="3921125"/>
          <p14:tracePt t="74043" x="3035300" y="3921125"/>
          <p14:tracePt t="74060" x="3014663" y="3906838"/>
          <p14:tracePt t="74076" x="3003550" y="3906838"/>
          <p14:tracePt t="74098" x="2989263" y="3890963"/>
          <p14:tracePt t="74130" x="2973388" y="3879850"/>
          <p14:tracePt t="74362" x="3030538" y="3879850"/>
          <p14:tracePt t="74370" x="3087688" y="3879850"/>
          <p14:tracePt t="74380" x="3208338" y="3879850"/>
          <p14:tracePt t="74393" x="3214688" y="3879850"/>
          <p14:tracePt t="74410" x="3313113" y="3879850"/>
          <p14:tracePt t="74426" x="3444875" y="3884613"/>
          <p14:tracePt t="74443" x="3502025" y="3895725"/>
          <p14:tracePt t="74460" x="3560763" y="3906838"/>
          <p14:tracePt t="74477" x="3638550" y="3906838"/>
          <p14:tracePt t="74493" x="3706813" y="3906838"/>
          <p14:tracePt t="74510" x="3786188" y="3906838"/>
          <p14:tracePt t="74530" x="3868738" y="3906838"/>
          <p14:tracePt t="74530" x="3875088" y="3906838"/>
          <p14:tracePt t="74560" x="4068763" y="3906838"/>
          <p14:tracePt t="74580" x="4230688" y="3906838"/>
          <p14:tracePt t="74582" x="4298950" y="3906838"/>
          <p14:tracePt t="74594" x="4357688" y="3906838"/>
          <p14:tracePt t="74610" x="4451350" y="3906838"/>
          <p14:tracePt t="74627" x="4456113" y="3906838"/>
          <p14:tracePt t="74690" x="4483100" y="3906838"/>
          <p14:tracePt t="74708" x="4508500" y="3906838"/>
          <p14:tracePt t="74713" x="4524375" y="3895725"/>
          <p14:tracePt t="74727" x="4540250" y="3895725"/>
          <p14:tracePt t="74744" x="4583113" y="3884613"/>
          <p14:tracePt t="74761" x="4598988" y="3884613"/>
          <p14:tracePt t="74778" x="4613275" y="3884613"/>
          <p14:tracePt t="74807" x="4619625" y="3875088"/>
          <p14:tracePt t="74842" x="4624388" y="3868738"/>
          <p14:tracePt t="74898" x="4635500" y="3868738"/>
          <p14:tracePt t="74922" x="4640263" y="3868738"/>
          <p14:tracePt t="75026" x="4624388" y="3868738"/>
          <p14:tracePt t="75034" x="4583113" y="3868738"/>
          <p14:tracePt t="75045" x="4567238" y="3868738"/>
          <p14:tracePt t="75061" x="4462463" y="3868738"/>
          <p14:tracePt t="75078" x="4351338" y="3868738"/>
          <p14:tracePt t="75095" x="4184650" y="3868738"/>
          <p14:tracePt t="75112" x="4116388" y="3868738"/>
          <p14:tracePt t="75129" x="4016375" y="3868738"/>
          <p14:tracePt t="75145" x="3968750" y="3868738"/>
          <p14:tracePt t="75162" x="3952875" y="3868738"/>
          <p14:tracePt t="75180" x="3932238" y="3868738"/>
          <p14:tracePt t="75195" x="3879850" y="3868738"/>
          <p14:tracePt t="75212" x="3822700" y="3868738"/>
          <p14:tracePt t="75228" x="3743325" y="3868738"/>
          <p14:tracePt t="75245" x="3711575" y="3868738"/>
          <p14:tracePt t="75261" x="3629025" y="3868738"/>
          <p14:tracePt t="75278" x="3538538" y="3868738"/>
          <p14:tracePt t="75295" x="3481388" y="3868738"/>
          <p14:tracePt t="75311" x="3444875" y="3868738"/>
          <p14:tracePt t="75328" x="3424238" y="3868738"/>
          <p14:tracePt t="75381" x="3408363" y="3868738"/>
          <p14:tracePt t="75386" x="3376613" y="3848100"/>
          <p14:tracePt t="75395" x="3371850" y="3848100"/>
          <p14:tracePt t="75411" x="3324225" y="3832225"/>
          <p14:tracePt t="75428" x="3297238" y="3822700"/>
          <p14:tracePt t="75445" x="3287713" y="3822700"/>
          <p14:tracePt t="75462" x="3267075" y="3806825"/>
          <p14:tracePt t="75554" x="3260725" y="3800475"/>
          <p14:tracePt t="77660" x="3271838" y="3790950"/>
          <p14:tracePt t="77668" x="3276600" y="3790950"/>
          <p14:tracePt t="77673" x="3292475" y="3790950"/>
          <p14:tracePt t="77699" x="3365500" y="3759200"/>
          <p14:tracePt t="77716" x="3449638" y="3759200"/>
          <p14:tracePt t="77732" x="3513138" y="3759200"/>
          <p14:tracePt t="77749" x="3638550" y="3759200"/>
          <p14:tracePt t="77765" x="3763963" y="3759200"/>
          <p14:tracePt t="77782" x="3822700" y="3759200"/>
          <p14:tracePt t="77799" x="3900488" y="3759200"/>
          <p14:tracePt t="77816" x="3968750" y="3759200"/>
          <p14:tracePt t="77832" x="4011613" y="3759200"/>
          <p14:tracePt t="77849" x="4079875" y="3759200"/>
          <p14:tracePt t="77866" x="4100513" y="3759200"/>
          <p14:tracePt t="77882" x="4168775" y="3759200"/>
          <p14:tracePt t="77899" x="4194175" y="3759200"/>
          <p14:tracePt t="77915" x="4241800" y="3754438"/>
          <p14:tracePt t="77932" x="4267200" y="3754438"/>
          <p14:tracePt t="77949" x="4298950" y="3754438"/>
          <p14:tracePt t="77966" x="4346575" y="3754438"/>
          <p14:tracePt t="77982" x="4378325" y="3754438"/>
          <p14:tracePt t="77999" x="4456113" y="3759200"/>
          <p14:tracePt t="78016" x="4524375" y="3770313"/>
          <p14:tracePt t="78033" x="4608513" y="3770313"/>
          <p14:tracePt t="78050" x="4645025" y="3770313"/>
          <p14:tracePt t="78066" x="4703763" y="3770313"/>
          <p14:tracePt t="78083" x="4713288" y="3770313"/>
          <p14:tracePt t="78100" x="4718050" y="3770313"/>
          <p14:tracePt t="78116" x="4733925" y="3770313"/>
          <p14:tracePt t="78316" x="4745038" y="3770313"/>
          <p14:tracePt t="78507" x="4745038" y="3775075"/>
          <p14:tracePt t="80098" x="4760913" y="3800475"/>
          <p14:tracePt t="80114" x="4765675" y="3800475"/>
          <p14:tracePt t="80163" x="4776788" y="3811588"/>
          <p14:tracePt t="80450" x="4781550" y="3816350"/>
          <p14:tracePt t="80457" x="4818063" y="3832225"/>
          <p14:tracePt t="80466" x="4829175" y="3854450"/>
          <p14:tracePt t="80486" x="4833938" y="3859213"/>
          <p14:tracePt t="80503" x="4845050" y="3868738"/>
          <p14:tracePt t="80520" x="4865688" y="3890963"/>
          <p14:tracePt t="81163" x="4897438" y="3890963"/>
          <p14:tracePt t="81194" x="4902200" y="3890963"/>
          <p14:tracePt t="81202" x="4913313" y="3890963"/>
          <p14:tracePt t="81209" x="4933950" y="3890963"/>
          <p14:tracePt t="81226" x="4943475" y="3890963"/>
          <p14:tracePt t="81260" x="4991100" y="3890963"/>
          <p14:tracePt t="81265" x="5018088" y="3884613"/>
          <p14:tracePt t="81274" x="5043488" y="3884613"/>
          <p14:tracePt t="81287" x="5075238" y="3884613"/>
          <p14:tracePt t="81304" x="5106988" y="3879850"/>
          <p14:tracePt t="81320" x="5154613" y="3868738"/>
          <p14:tracePt t="81338" x="5159375" y="3868738"/>
          <p14:tracePt t="81354" x="5222875" y="3868738"/>
          <p14:tracePt t="81370" x="5305425" y="3868738"/>
          <p14:tracePt t="81387" x="5410200" y="3868738"/>
          <p14:tracePt t="81403" x="5489575" y="3868738"/>
          <p14:tracePt t="81421" x="5521325" y="3859213"/>
          <p14:tracePt t="81437" x="5526088" y="3854450"/>
          <p14:tracePt t="81454" x="5541963" y="3838575"/>
          <p14:tracePt t="81470" x="5553075" y="3838575"/>
          <p14:tracePt t="81487" x="5557838" y="3827463"/>
          <p14:tracePt t="81504" x="5568950" y="3800475"/>
          <p14:tracePt t="81521" x="5583238" y="3795713"/>
          <p14:tracePt t="81538" x="5614988" y="3786188"/>
          <p14:tracePt t="81594" x="5621338" y="3786188"/>
          <p14:tracePt t="81618" x="5641975" y="3786188"/>
          <p14:tracePt t="81626" x="5678488" y="3786188"/>
          <p14:tracePt t="81637" x="5683250" y="3786188"/>
          <p14:tracePt t="81654" x="5762625" y="3779838"/>
          <p14:tracePt t="81671" x="5840413" y="3759200"/>
          <p14:tracePt t="81688" x="5899150" y="3759200"/>
          <p14:tracePt t="81705" x="5956300" y="3759200"/>
          <p14:tracePt t="81721" x="5976938" y="3748088"/>
          <p14:tracePt t="81737" x="5992813" y="3748088"/>
          <p14:tracePt t="81763" x="5997575" y="3748088"/>
          <p14:tracePt t="81787" x="6008688" y="3748088"/>
          <p14:tracePt t="81946" x="6003925" y="3748088"/>
          <p14:tracePt t="81955" x="5988050" y="3748088"/>
          <p14:tracePt t="81962" x="5961063" y="3748088"/>
          <p14:tracePt t="81971" x="5935663" y="3748088"/>
          <p14:tracePt t="81988" x="5876925" y="3748088"/>
          <p14:tracePt t="82005" x="5819775" y="3748088"/>
          <p14:tracePt t="82022" x="5815013" y="3748088"/>
          <p14:tracePt t="82059" x="5808663" y="3743325"/>
          <p14:tracePt t="82082" x="5808663" y="3727450"/>
          <p14:tracePt t="82090" x="5808663" y="3717925"/>
          <p14:tracePt t="82098" x="5808663" y="3711575"/>
          <p14:tracePt t="82114" x="5815013" y="3706813"/>
          <p14:tracePt t="82124" x="5824538" y="3686175"/>
          <p14:tracePt t="82355" x="5851525" y="3681413"/>
          <p14:tracePt t="82378" x="5872163" y="3681413"/>
          <p14:tracePt t="82394" x="5908675" y="3681413"/>
          <p14:tracePt t="82410" x="5919788" y="3681413"/>
          <p14:tracePt t="82418" x="5935663" y="3681413"/>
          <p14:tracePt t="82426" x="5951538" y="3681413"/>
          <p14:tracePt t="82439" x="5956300" y="3681413"/>
          <p14:tracePt t="82455" x="6024563" y="3681413"/>
          <p14:tracePt t="82472" x="6102350" y="3681413"/>
          <p14:tracePt t="82489" x="6192838" y="3681413"/>
          <p14:tracePt t="82505" x="6334125" y="3681413"/>
          <p14:tracePt t="82522" x="6454775" y="3681413"/>
          <p14:tracePt t="82539" x="6591300" y="3686175"/>
          <p14:tracePt t="82555" x="6673850" y="3695700"/>
          <p14:tracePt t="82572" x="6684963" y="3695700"/>
          <p14:tracePt t="82589" x="6689725" y="3695700"/>
          <p14:tracePt t="82947" x="6669088" y="3702050"/>
          <p14:tracePt t="82954" x="6653213" y="3702050"/>
          <p14:tracePt t="82970" x="6616700" y="3702050"/>
          <p14:tracePt t="82978" x="6575425" y="3702050"/>
          <p14:tracePt t="82989" x="6523038" y="3702050"/>
          <p14:tracePt t="83006" x="6354763" y="3670300"/>
          <p14:tracePt t="83023" x="6238875" y="3638550"/>
          <p14:tracePt t="83041" x="6170613" y="3617913"/>
          <p14:tracePt t="83057" x="6072188" y="3590925"/>
          <p14:tracePt t="83075" x="5997575" y="3565525"/>
          <p14:tracePt t="83075" x="5981700" y="3565525"/>
          <p14:tracePt t="83090" x="5967413" y="3554413"/>
          <p14:tracePt t="83107" x="5919788" y="3544888"/>
          <p14:tracePt t="83123" x="5915025" y="3538538"/>
          <p14:tracePt t="83234" x="5899150" y="3538538"/>
          <p14:tracePt t="83387" x="5924550" y="3538538"/>
          <p14:tracePt t="83394" x="5945188" y="3538538"/>
          <p14:tracePt t="83402" x="5997575" y="3538538"/>
          <p14:tracePt t="83424" x="6065838" y="3560763"/>
          <p14:tracePt t="83440" x="6170613" y="3560763"/>
          <p14:tracePt t="83458" x="6327775" y="3586163"/>
          <p14:tracePt t="83473" x="6575425" y="3597275"/>
          <p14:tracePt t="83490" x="6721475" y="3622675"/>
          <p14:tracePt t="83506" x="6905625" y="3633788"/>
          <p14:tracePt t="83523" x="7026275" y="3633788"/>
          <p14:tracePt t="83540" x="7140575" y="3633788"/>
          <p14:tracePt t="83557" x="7219950" y="3633788"/>
          <p14:tracePt t="83574" x="7288213" y="3633788"/>
          <p14:tracePt t="83590" x="7340600" y="3643313"/>
          <p14:tracePt t="83608" x="7350125" y="3643313"/>
          <p14:tracePt t="83624" x="7356475" y="3643313"/>
          <p14:tracePt t="84554" x="7356475" y="3686175"/>
          <p14:tracePt t="84563" x="7356475" y="3711575"/>
          <p14:tracePt t="84570" x="7345363" y="3743325"/>
          <p14:tracePt t="84592" x="7335838" y="3800475"/>
          <p14:tracePt t="84609" x="7313613" y="3859213"/>
          <p14:tracePt t="84622" x="7283450" y="3921125"/>
          <p14:tracePt t="84629" x="7261225" y="3959225"/>
          <p14:tracePt t="84642" x="7219950" y="3979863"/>
          <p14:tracePt t="84659" x="7208838" y="4016375"/>
          <p14:tracePt t="84675" x="7188200" y="4073525"/>
          <p14:tracePt t="84691" x="7188200" y="4089400"/>
          <p14:tracePt t="84709" x="7188200" y="4121150"/>
          <p14:tracePt t="84725" x="7183438" y="4137025"/>
          <p14:tracePt t="84740" x="7167563" y="4184650"/>
          <p14:tracePt t="84746" x="7146925" y="4210050"/>
          <p14:tracePt t="84759" x="7135813" y="4230688"/>
          <p14:tracePt t="84776" x="7135813" y="4237038"/>
          <p14:tracePt t="84791" x="7119938" y="4262438"/>
          <p14:tracePt t="84810" x="7104063" y="4278313"/>
          <p14:tracePt t="84836" x="7099300" y="4283075"/>
          <p14:tracePt t="84856" x="7083425" y="4298950"/>
          <p14:tracePt t="84882" x="7083425" y="4310063"/>
          <p14:tracePt t="84890" x="7072313" y="4314825"/>
          <p14:tracePt t="84898" x="7067550" y="4314825"/>
          <p14:tracePt t="84924" x="7051675" y="4325938"/>
          <p14:tracePt t="84930" x="7031038" y="4341813"/>
          <p14:tracePt t="84942" x="7026275" y="4341813"/>
          <p14:tracePt t="84960" x="7010400" y="4346575"/>
          <p14:tracePt t="84976" x="6983413" y="4362450"/>
          <p14:tracePt t="85059" x="6946900" y="4362450"/>
          <p14:tracePt t="85066" x="6942138" y="4371975"/>
          <p14:tracePt t="85076" x="6889750" y="4394200"/>
          <p14:tracePt t="85093" x="6821488" y="4394200"/>
          <p14:tracePt t="85110" x="6716713" y="4394200"/>
          <p14:tracePt t="85126" x="6575425" y="4403725"/>
          <p14:tracePt t="85143" x="6527800" y="4403725"/>
          <p14:tracePt t="85159" x="6486525" y="4414838"/>
          <p14:tracePt t="85177" x="6438900" y="4414838"/>
          <p14:tracePt t="85194" x="6411913" y="4414838"/>
          <p14:tracePt t="85210" x="6380163" y="4414838"/>
          <p14:tracePt t="85226" x="6359525" y="4414838"/>
          <p14:tracePt t="85243" x="6297613" y="4414838"/>
          <p14:tracePt t="85260" x="6238875" y="4414838"/>
          <p14:tracePt t="85276" x="6161088" y="4414838"/>
          <p14:tracePt t="85293" x="6081713" y="4414838"/>
          <p14:tracePt t="85310" x="6013450" y="4414838"/>
          <p14:tracePt t="85326" x="5924550" y="4414838"/>
          <p14:tracePt t="85345" x="5867400" y="4414838"/>
          <p14:tracePt t="85360" x="5851525" y="4414838"/>
          <p14:tracePt t="85377" x="5803900" y="4414838"/>
          <p14:tracePt t="85393" x="5762625" y="4414838"/>
          <p14:tracePt t="85410" x="5710238" y="4425950"/>
          <p14:tracePt t="85427" x="5626100" y="4435475"/>
          <p14:tracePt t="85443" x="5473700" y="4425950"/>
          <p14:tracePt t="85460" x="5332413" y="4398963"/>
          <p14:tracePt t="85476" x="5232400" y="4378325"/>
          <p14:tracePt t="85493" x="5091113" y="4367213"/>
          <p14:tracePt t="85510" x="4981575" y="4367213"/>
          <p14:tracePt t="85526" x="4886325" y="4357688"/>
          <p14:tracePt t="85543" x="4808538" y="4346575"/>
          <p14:tracePt t="85560" x="4733925" y="4325938"/>
          <p14:tracePt t="85576" x="4629150" y="4325938"/>
          <p14:tracePt t="85593" x="4519613" y="4314825"/>
          <p14:tracePt t="85610" x="4394200" y="4305300"/>
          <p14:tracePt t="85627" x="4246563" y="4294188"/>
          <p14:tracePt t="85643" x="4000500" y="4278313"/>
          <p14:tracePt t="85660" x="3943350" y="4257675"/>
          <p14:tracePt t="85677" x="3848100" y="4246563"/>
          <p14:tracePt t="85694" x="3763963" y="4237038"/>
          <p14:tracePt t="85710" x="3690938" y="4237038"/>
          <p14:tracePt t="85727" x="3613150" y="4237038"/>
          <p14:tracePt t="85744" x="3575050" y="4237038"/>
          <p14:tracePt t="85760" x="3492500" y="4214813"/>
          <p14:tracePt t="85777" x="3424238" y="4205288"/>
          <p14:tracePt t="85794" x="3313113" y="4205288"/>
          <p14:tracePt t="85811" x="3228975" y="4194175"/>
          <p14:tracePt t="85828" x="3187700" y="4189413"/>
          <p14:tracePt t="85845" x="3103563" y="4189413"/>
          <p14:tracePt t="85861" x="3030538" y="4157663"/>
          <p14:tracePt t="85877" x="2994025" y="4157663"/>
          <p14:tracePt t="85893" x="2951163" y="4157663"/>
          <p14:tracePt t="85910" x="2921000" y="4157663"/>
          <p14:tracePt t="85927" x="2905125" y="4157663"/>
          <p14:tracePt t="85944" x="2884488" y="4157663"/>
          <p14:tracePt t="85960" x="2873375" y="4157663"/>
          <p14:tracePt t="85979" x="2868613" y="4157663"/>
          <p14:tracePt t="86012" x="2862263" y="4157663"/>
          <p14:tracePt t="86042" x="2852738" y="4157663"/>
          <p14:tracePt t="86074" x="2846388" y="4157663"/>
          <p14:tracePt t="86081" x="2836863" y="4157663"/>
          <p14:tracePt t="86094" x="2820988" y="4146550"/>
          <p14:tracePt t="86111" x="2752725" y="4146550"/>
          <p14:tracePt t="86128" x="2711450" y="4146550"/>
          <p14:tracePt t="86144" x="2636838" y="4125913"/>
          <p14:tracePt t="86162" x="2595563" y="4121150"/>
          <p14:tracePt t="86178" x="2552700" y="4121150"/>
          <p14:tracePt t="86194" x="2474913" y="4110038"/>
          <p14:tracePt t="86210" x="2422525" y="4110038"/>
          <p14:tracePt t="86227" x="2379663" y="4100513"/>
          <p14:tracePt t="86244" x="2370138" y="4100513"/>
          <p14:tracePt t="86261" x="2338388" y="4100513"/>
          <p14:tracePt t="86278" x="2327275" y="4100513"/>
          <p14:tracePt t="86294" x="2322513" y="4100513"/>
          <p14:tracePt t="86311" x="2306638" y="4100513"/>
          <p14:tracePt t="86328" x="2286000" y="4100513"/>
          <p14:tracePt t="86345" x="2274888" y="4100513"/>
          <p14:tracePt t="86361" x="2259013" y="4094163"/>
          <p14:tracePt t="86386" x="2254250" y="4094163"/>
          <p14:tracePt t="86398" x="2244725" y="4094163"/>
          <p14:tracePt t="86411" x="2212975" y="4073525"/>
          <p14:tracePt t="86428" x="2201863" y="4073525"/>
          <p14:tracePt t="86444" x="2185988" y="4073525"/>
          <p14:tracePt t="86546" x="2170113" y="4073525"/>
          <p14:tracePt t="86554" x="2144713" y="4073525"/>
          <p14:tracePt t="86564" x="2133600" y="4073525"/>
          <p14:tracePt t="86586" x="2117725" y="4073525"/>
          <p14:tracePt t="86595" x="2101850" y="4073525"/>
          <p14:tracePt t="86611" x="2081213" y="4073525"/>
          <p14:tracePt t="86634" x="2065338" y="4073525"/>
          <p14:tracePt t="86714" x="2055813" y="4073525"/>
          <p14:tracePt t="87387" x="2049463" y="4079875"/>
          <p14:tracePt t="87394" x="2028825" y="4094163"/>
          <p14:tracePt t="87402" x="2028825" y="4110038"/>
          <p14:tracePt t="87412" x="2024063" y="4116388"/>
          <p14:tracePt t="87430" x="2019300" y="4125913"/>
          <p14:tracePt t="87482" x="2008188" y="4132263"/>
          <p14:tracePt t="87506" x="2008188" y="4141788"/>
          <p14:tracePt t="87994" x="2003425" y="4137025"/>
          <p14:tracePt t="88050" x="1976438" y="4132263"/>
          <p14:tracePt t="88267" x="1966913" y="4132263"/>
          <p14:tracePt t="88282" x="1951038" y="4121150"/>
          <p14:tracePt t="88531" x="1951038" y="4116388"/>
          <p14:tracePt t="88538" x="1966913" y="4100513"/>
          <p14:tracePt t="88547" x="1981200" y="4100513"/>
          <p14:tracePt t="88564" x="2039938" y="4089400"/>
          <p14:tracePt t="88581" x="2154238" y="4052888"/>
          <p14:tracePt t="88598" x="2217738" y="4052888"/>
          <p14:tracePt t="88615" x="2286000" y="4052888"/>
          <p14:tracePt t="88631" x="2349500" y="4052888"/>
          <p14:tracePt t="88648" x="2401888" y="4057650"/>
          <p14:tracePt t="88666" x="2459038" y="4057650"/>
          <p14:tracePt t="88667" x="2486025" y="4057650"/>
          <p14:tracePt t="88681" x="2522538" y="4057650"/>
          <p14:tracePt t="88698" x="2600325" y="4057650"/>
          <p14:tracePt t="88715" x="2684463" y="4057650"/>
          <p14:tracePt t="88732" x="2830513" y="4052888"/>
          <p14:tracePt t="88747" x="2894013" y="4052888"/>
          <p14:tracePt t="88765" x="2930525" y="4041775"/>
          <p14:tracePt t="88782" x="2978150" y="4057650"/>
          <p14:tracePt t="88799" x="3135313" y="4057650"/>
          <p14:tracePt t="88815" x="3328988" y="4073525"/>
          <p14:tracePt t="88832" x="3492500" y="4084638"/>
          <p14:tracePt t="88848" x="3670300" y="4100513"/>
          <p14:tracePt t="88864" x="3863975" y="4125913"/>
          <p14:tracePt t="88881" x="4079875" y="4152900"/>
          <p14:tracePt t="88898" x="4262438" y="4189413"/>
          <p14:tracePt t="88916" x="4535488" y="4214813"/>
          <p14:tracePt t="88931" x="4645025" y="4225925"/>
          <p14:tracePt t="88948" x="4818063" y="4225925"/>
          <p14:tracePt t="88965" x="5049838" y="4257675"/>
          <p14:tracePt t="88981" x="5191125" y="4257675"/>
          <p14:tracePt t="88999" x="5389563" y="4246563"/>
          <p14:tracePt t="89015" x="5562600" y="4246563"/>
          <p14:tracePt t="89031" x="5673725" y="4246563"/>
          <p14:tracePt t="89049" x="5799138" y="4237038"/>
          <p14:tracePt t="89066" x="5851525" y="4237038"/>
          <p14:tracePt t="89083" x="5903913" y="4225925"/>
          <p14:tracePt t="89099" x="5924550" y="4225925"/>
          <p14:tracePt t="89116" x="5929313" y="4225925"/>
          <p14:tracePt t="89132" x="5940425" y="4225925"/>
          <p14:tracePt t="89154" x="5940425" y="4221163"/>
          <p14:tracePt t="89187" x="5956300" y="4210050"/>
          <p14:tracePt t="89194" x="5972175" y="4200525"/>
          <p14:tracePt t="89202" x="5992813" y="4194175"/>
          <p14:tracePt t="89215" x="5997575" y="4194175"/>
          <p14:tracePt t="89232" x="6008688" y="4194175"/>
          <p14:tracePt t="89249" x="6034088" y="4184650"/>
          <p14:tracePt t="89265" x="6049963" y="4157663"/>
          <p14:tracePt t="89316" x="6056313" y="4152900"/>
          <p14:tracePt t="89403" x="6056313" y="4141788"/>
          <p14:tracePt t="89858" x="6065838" y="4141788"/>
          <p14:tracePt t="89868" x="6081713" y="4141788"/>
          <p14:tracePt t="89874" x="6097588" y="4141788"/>
          <p14:tracePt t="89883" x="6113463" y="4141788"/>
          <p14:tracePt t="89900" x="6149975" y="4141788"/>
          <p14:tracePt t="89916" x="6197600" y="4141788"/>
          <p14:tracePt t="89932" x="6275388" y="4146550"/>
          <p14:tracePt t="89950" x="6343650" y="4146550"/>
          <p14:tracePt t="89966" x="6423025" y="4146550"/>
          <p14:tracePt t="89984" x="6511925" y="4146550"/>
          <p14:tracePt t="90000" x="6527800" y="4146550"/>
          <p14:tracePt t="90017" x="6575425" y="4146550"/>
          <p14:tracePt t="90033" x="6580188" y="4146550"/>
          <p14:tracePt t="90050" x="6584950" y="4137025"/>
          <p14:tracePt t="90170" x="6575425" y="4132263"/>
          <p14:tracePt t="90178" x="6511925" y="4132263"/>
          <p14:tracePt t="90186" x="6438900" y="4132263"/>
          <p14:tracePt t="90200" x="6318250" y="4132263"/>
          <p14:tracePt t="90218" x="6249988" y="4132263"/>
          <p14:tracePt t="90234" x="6034088" y="4105275"/>
          <p14:tracePt t="90251" x="5940425" y="4105275"/>
          <p14:tracePt t="90268" x="5803900" y="4105275"/>
          <p14:tracePt t="90270" x="5778500" y="4105275"/>
          <p14:tracePt t="90284" x="5673725" y="4105275"/>
          <p14:tracePt t="90300" x="5510213" y="4141788"/>
          <p14:tracePt t="90317" x="5384800" y="4141788"/>
          <p14:tracePt t="90333" x="5170488" y="4168775"/>
          <p14:tracePt t="90350" x="5022850" y="4168775"/>
          <p14:tracePt t="90367" x="4802188" y="4168775"/>
          <p14:tracePt t="90384" x="4508500" y="4168775"/>
          <p14:tracePt t="90401" x="4357688" y="4189413"/>
          <p14:tracePt t="90418" x="4200525" y="4189413"/>
          <p14:tracePt t="90434" x="4005263" y="4189413"/>
          <p14:tracePt t="90451" x="3832225" y="4189413"/>
          <p14:tracePt t="90468" x="3565525" y="4189413"/>
          <p14:tracePt t="90484" x="3522663" y="4189413"/>
          <p14:tracePt t="90501" x="3455988" y="4189413"/>
          <p14:tracePt t="90518" x="3424238" y="4189413"/>
          <p14:tracePt t="90535" x="3408363" y="4189413"/>
          <p14:tracePt t="90551" x="3402013" y="4184650"/>
          <p14:tracePt t="90569" x="3387725" y="4184650"/>
          <p14:tracePt t="90627" x="3371850" y="4178300"/>
          <p14:tracePt t="90636" x="3344863" y="4178300"/>
          <p14:tracePt t="90642" x="3335338" y="4168775"/>
          <p14:tracePt t="90668" x="3219450" y="4152900"/>
          <p14:tracePt t="90684" x="3162300" y="4141788"/>
          <p14:tracePt t="90701" x="3082925" y="4132263"/>
          <p14:tracePt t="90717" x="3035300" y="4121150"/>
          <p14:tracePt t="90735" x="3014663" y="4105275"/>
          <p14:tracePt t="90751" x="2998788" y="4105275"/>
          <p14:tracePt t="90768" x="2989263" y="4105275"/>
          <p14:tracePt t="90786" x="2982913" y="4105275"/>
          <p14:tracePt t="90787" x="2973388" y="4100513"/>
          <p14:tracePt t="90827" x="2946400" y="4100513"/>
          <p14:tracePt t="90842" x="2921000" y="4089400"/>
          <p14:tracePt t="90851" x="2905125" y="4079875"/>
          <p14:tracePt t="90858" x="2862263" y="4079875"/>
          <p14:tracePt t="90867" x="2841625" y="4064000"/>
          <p14:tracePt t="90884" x="2836863" y="4064000"/>
          <p14:tracePt t="90902" x="2830513" y="4052888"/>
          <p14:tracePt t="90918" x="2820988" y="4052888"/>
          <p14:tracePt t="91499" x="2825750" y="4052888"/>
          <p14:tracePt t="91506" x="2841625" y="4052888"/>
          <p14:tracePt t="91515" x="2857500" y="4052888"/>
          <p14:tracePt t="91536" x="2878138" y="4052888"/>
          <p14:tracePt t="91554" x="2898775" y="4052888"/>
          <p14:tracePt t="91571" x="2914650" y="4057650"/>
          <p14:tracePt t="91585" x="2921000" y="4057650"/>
          <p14:tracePt t="91602" x="2936875" y="4057650"/>
          <p14:tracePt t="91619" x="2951163" y="4057650"/>
          <p14:tracePt t="91635" x="3014663" y="4057650"/>
          <p14:tracePt t="91652" x="3025775" y="4057650"/>
          <p14:tracePt t="91739" x="3030538" y="4057650"/>
          <p14:tracePt t="91746" x="3046413" y="4057650"/>
          <p14:tracePt t="91756" x="3062288" y="4057650"/>
          <p14:tracePt t="91769" x="3071813" y="4057650"/>
          <p14:tracePt t="91786" x="3103563" y="4057650"/>
          <p14:tracePt t="91803" x="3146425" y="4057650"/>
          <p14:tracePt t="91819" x="3192463" y="4057650"/>
          <p14:tracePt t="91836" x="3324225" y="4057650"/>
          <p14:tracePt t="91852" x="3381375" y="4057650"/>
          <p14:tracePt t="91870" x="3387725" y="4057650"/>
          <p14:tracePt t="91886" x="3417888" y="4057650"/>
          <p14:tracePt t="91903" x="3429000" y="4057650"/>
          <p14:tracePt t="91979" x="3433763" y="4057650"/>
          <p14:tracePt t="91988" x="3460750" y="4068763"/>
          <p14:tracePt t="91994" x="3465513" y="4068763"/>
          <p14:tracePt t="92005" x="3492500" y="4068763"/>
          <p14:tracePt t="92019" x="3517900" y="4068763"/>
          <p14:tracePt t="92036" x="3560763" y="4073525"/>
          <p14:tracePt t="92053" x="3654425" y="4084638"/>
          <p14:tracePt t="92070" x="3733800" y="4084638"/>
          <p14:tracePt t="92086" x="3816350" y="4084638"/>
          <p14:tracePt t="92103" x="3959225" y="4084638"/>
          <p14:tracePt t="92120" x="4027488" y="4084638"/>
          <p14:tracePt t="92136" x="4089400" y="4084638"/>
          <p14:tracePt t="92153" x="4132263" y="4084638"/>
          <p14:tracePt t="92174" x="4168775" y="4084638"/>
          <p14:tracePt t="92186" x="4200525" y="4084638"/>
          <p14:tracePt t="92203" x="4205288" y="4105275"/>
          <p14:tracePt t="92220" x="4298950" y="4105275"/>
          <p14:tracePt t="92237" x="4346575" y="4105275"/>
          <p14:tracePt t="92253" x="4414838" y="4100513"/>
          <p14:tracePt t="92270" x="4451350" y="4100513"/>
          <p14:tracePt t="92286" x="4492625" y="4100513"/>
          <p14:tracePt t="92303" x="4503738" y="4100513"/>
          <p14:tracePt t="92320" x="4514850" y="4094163"/>
          <p14:tracePt t="92337" x="4524375" y="4094163"/>
          <p14:tracePt t="92411" x="4540250" y="4094163"/>
          <p14:tracePt t="92419" x="4567238" y="4094163"/>
          <p14:tracePt t="92426" x="4583113" y="4094163"/>
          <p14:tracePt t="92436" x="4624388" y="4094163"/>
          <p14:tracePt t="92453" x="4692650" y="4084638"/>
          <p14:tracePt t="92470" x="4729163" y="4084638"/>
          <p14:tracePt t="92487" x="4781550" y="4084638"/>
          <p14:tracePt t="92504" x="4808538" y="4084638"/>
          <p14:tracePt t="92522" x="4813300" y="4084638"/>
          <p14:tracePt t="92779" x="4765675" y="4084638"/>
          <p14:tracePt t="92787" x="4697413" y="4084638"/>
          <p14:tracePt t="92794" x="4640263" y="4084638"/>
          <p14:tracePt t="92803" x="4572000" y="4084638"/>
          <p14:tracePt t="92821" x="4435475" y="4084638"/>
          <p14:tracePt t="92838" x="4325938" y="4057650"/>
          <p14:tracePt t="92855" x="4241800" y="4057650"/>
          <p14:tracePt t="92871" x="4116388" y="4057650"/>
          <p14:tracePt t="92887" x="3995738" y="4057650"/>
          <p14:tracePt t="92904" x="3927475" y="4057650"/>
          <p14:tracePt t="92920" x="3748088" y="4057650"/>
          <p14:tracePt t="92937" x="3575050" y="4057650"/>
          <p14:tracePt t="92954" x="3455988" y="4057650"/>
          <p14:tracePt t="92971" x="3276600" y="4057650"/>
          <p14:tracePt t="92987" x="2909888" y="4057650"/>
          <p14:tracePt t="93004" x="2805113" y="4057650"/>
          <p14:tracePt t="93021" x="2627313" y="4057650"/>
          <p14:tracePt t="93038" x="2568575" y="4057650"/>
          <p14:tracePt t="93054" x="2527300" y="4057650"/>
          <p14:tracePt t="93071" x="2490788" y="4057650"/>
          <p14:tracePt t="93088" x="2459038" y="4052888"/>
          <p14:tracePt t="93105" x="2447925" y="4052888"/>
          <p14:tracePt t="93121" x="2432050" y="4041775"/>
          <p14:tracePt t="93139" x="2427288" y="4041775"/>
          <p14:tracePt t="93155" x="2401888" y="4037013"/>
          <p14:tracePt t="93171" x="2354263" y="4037013"/>
          <p14:tracePt t="93188" x="2327275" y="4037013"/>
          <p14:tracePt t="93204" x="2297113" y="4037013"/>
          <p14:tracePt t="93221" x="2281238" y="4037013"/>
          <p14:tracePt t="93238" x="2238375" y="4037013"/>
          <p14:tracePt t="93255" x="2201863" y="4037013"/>
          <p14:tracePt t="93271" x="2185988" y="4037013"/>
          <p14:tracePt t="93288" x="2165350" y="4037013"/>
          <p14:tracePt t="93305" x="2154238" y="4037013"/>
          <p14:tracePt t="93322" x="2149475" y="4037013"/>
          <p14:tracePt t="93338" x="2133600" y="4037013"/>
          <p14:tracePt t="93355" x="2108200" y="4037013"/>
          <p14:tracePt t="93371" x="2044700" y="4037013"/>
          <p14:tracePt t="93388" x="1992313" y="4048125"/>
          <p14:tracePt t="93405" x="1951038" y="4057650"/>
          <p14:tracePt t="93422" x="1914525" y="4057650"/>
          <p14:tracePt t="93438" x="1882775" y="4064000"/>
          <p14:tracePt t="93455" x="1866900" y="4064000"/>
          <p14:tracePt t="93472" x="1851025" y="4064000"/>
          <p14:tracePt t="93489" x="1835150" y="4064000"/>
          <p14:tracePt t="93506" x="1814513" y="4073525"/>
          <p14:tracePt t="93524" x="1808163" y="4073525"/>
          <p14:tracePt t="93538" x="1793875" y="4073525"/>
          <p14:tracePt t="93555" x="1766888" y="4073525"/>
          <p14:tracePt t="93572" x="1725613" y="4079875"/>
          <p14:tracePt t="93589" x="1709738" y="4079875"/>
          <p14:tracePt t="93605" x="1677988" y="4100513"/>
          <p14:tracePt t="93622" x="1641475" y="4100513"/>
          <p14:tracePt t="93638" x="1609725" y="4105275"/>
          <p14:tracePt t="93656" x="1573213" y="4105275"/>
          <p14:tracePt t="93672" x="1557338" y="4125913"/>
          <p14:tracePt t="93689" x="1541463" y="4125913"/>
          <p14:tracePt t="93706" x="1520825" y="4125913"/>
          <p14:tracePt t="93723" x="1493838" y="4141788"/>
          <p14:tracePt t="93740" x="1477963" y="4141788"/>
          <p14:tracePt t="93757" x="1436688" y="4141788"/>
          <p14:tracePt t="93772" x="1431925" y="4141788"/>
          <p14:tracePt t="93899" x="1416050" y="4141788"/>
          <p14:tracePt t="93915" x="1404938" y="4141788"/>
          <p14:tracePt t="93930" x="1400175" y="4141788"/>
          <p14:tracePt t="93955" x="1389063" y="4141788"/>
          <p14:tracePt t="94059" x="1373188" y="4141788"/>
          <p14:tracePt t="94259" x="1368425" y="4141788"/>
          <p14:tracePt t="94300" x="1368425" y="4137025"/>
          <p14:tracePt t="94347" x="1368425" y="4121150"/>
          <p14:tracePt t="94435" x="1368425" y="4110038"/>
          <p14:tracePt t="94443" x="1368425" y="4105275"/>
          <p14:tracePt t="94507" x="1379538" y="4084638"/>
          <p14:tracePt t="94523" x="1404938" y="4084638"/>
          <p14:tracePt t="94530" x="1416050" y="4084638"/>
          <p14:tracePt t="94582" x="1441450" y="4084638"/>
          <p14:tracePt t="94586" x="1457325" y="4084638"/>
          <p14:tracePt t="94594" x="1484313" y="4084638"/>
          <p14:tracePt t="94619" x="1530350" y="4084638"/>
          <p14:tracePt t="94626" x="1536700" y="4084638"/>
          <p14:tracePt t="94640" x="1546225" y="4084638"/>
          <p14:tracePt t="94658" x="1577975" y="4084638"/>
          <p14:tracePt t="94673" x="1582738" y="4084638"/>
          <p14:tracePt t="94755" x="1593850" y="4089400"/>
          <p14:tracePt t="94833" x="1630363" y="4089400"/>
          <p14:tracePt t="94835" x="1646238" y="4089400"/>
          <p14:tracePt t="94858" x="1673225" y="4089400"/>
          <p14:tracePt t="94860" x="1698625" y="4089400"/>
          <p14:tracePt t="94873" x="1714500" y="4089400"/>
          <p14:tracePt t="94890" x="1755775" y="4089400"/>
          <p14:tracePt t="94907" x="1778000" y="4089400"/>
          <p14:tracePt t="94924" x="1782763" y="4089400"/>
          <p14:tracePt t="94955" x="1787525" y="4089400"/>
          <p14:tracePt t="95011" x="1798638" y="4089400"/>
          <p14:tracePt t="95018" x="1824038" y="4089400"/>
          <p14:tracePt t="95026" x="1851025" y="4089400"/>
          <p14:tracePt t="95051" x="1866900" y="4089400"/>
          <p14:tracePt t="95067" x="1876425" y="4089400"/>
          <p14:tracePt t="95083" x="1882775" y="4089400"/>
          <p14:tracePt t="95204" x="1887538" y="4084638"/>
          <p14:tracePt t="95219" x="1887538" y="4079875"/>
          <p14:tracePt t="95242" x="1898650" y="4064000"/>
          <p14:tracePt t="95339" x="1903413" y="4052888"/>
          <p14:tracePt t="95907" x="1914525" y="4052888"/>
          <p14:tracePt t="95914" x="1939925" y="4052888"/>
          <p14:tracePt t="95925" x="1955800" y="4052888"/>
          <p14:tracePt t="95946" x="1960563" y="4052888"/>
          <p14:tracePt t="95978" x="1987550" y="4052888"/>
          <p14:tracePt t="96508" x="2028825" y="4052888"/>
          <p14:tracePt t="96516" x="2044700" y="4052888"/>
          <p14:tracePt t="96526" x="2049463" y="4052888"/>
          <p14:tracePt t="96543" x="2124075" y="4052888"/>
          <p14:tracePt t="96560" x="2139950" y="4052888"/>
          <p14:tracePt t="96576" x="2212975" y="4052888"/>
          <p14:tracePt t="96593" x="2259013" y="4052888"/>
          <p14:tracePt t="96610" x="2274888" y="4052888"/>
          <p14:tracePt t="96627" x="2290763" y="4052888"/>
          <p14:tracePt t="96763" x="2297113" y="4052888"/>
          <p14:tracePt t="96778" x="2301875" y="4052888"/>
          <p14:tracePt t="96786" x="2327275" y="4052888"/>
          <p14:tracePt t="96795" x="2349500" y="4048125"/>
          <p14:tracePt t="96810" x="2374900" y="4048125"/>
          <p14:tracePt t="96827" x="2395538" y="4048125"/>
          <p14:tracePt t="96844" x="2443163" y="4048125"/>
          <p14:tracePt t="96860" x="2459038" y="4048125"/>
          <p14:tracePt t="96995" x="2463800" y="4048125"/>
          <p14:tracePt t="97002" x="2470150" y="4048125"/>
          <p14:tracePt t="97244" x="2463800" y="4048125"/>
          <p14:tracePt t="98715" x="2427288" y="4048125"/>
          <p14:tracePt t="98723" x="2411413" y="4048125"/>
          <p14:tracePt t="98733" x="2386013" y="4048125"/>
          <p14:tracePt t="98746" x="2374900" y="4048125"/>
          <p14:tracePt t="98762" x="2333625" y="4048125"/>
          <p14:tracePt t="98779" x="2206625" y="4073525"/>
          <p14:tracePt t="98796" x="2165350" y="4084638"/>
          <p14:tracePt t="98812" x="2117725" y="4094163"/>
          <p14:tracePt t="98830" x="2097088" y="4100513"/>
          <p14:tracePt t="99235" x="2108200" y="4100513"/>
          <p14:tracePt t="99242" x="2160588" y="4064000"/>
          <p14:tracePt t="99251" x="2181225" y="4037013"/>
          <p14:tracePt t="99263" x="2212975" y="4027488"/>
          <p14:tracePt t="99280" x="2297113" y="3968750"/>
          <p14:tracePt t="99298" x="2379663" y="3959225"/>
          <p14:tracePt t="99313" x="2470150" y="3959225"/>
          <p14:tracePt t="99330" x="2663825" y="3959225"/>
          <p14:tracePt t="99347" x="2784475" y="3959225"/>
          <p14:tracePt t="99363" x="3014663" y="3968750"/>
          <p14:tracePt t="99380" x="3176588" y="3995738"/>
          <p14:tracePt t="99397" x="3287713" y="3995738"/>
          <p14:tracePt t="99413" x="3344863" y="4000500"/>
          <p14:tracePt t="99430" x="3392488" y="4021138"/>
          <p14:tracePt t="99447" x="3424238" y="4032250"/>
          <p14:tracePt t="99463" x="3433763" y="4032250"/>
          <p14:tracePt t="99480" x="3465513" y="4032250"/>
          <p14:tracePt t="99497" x="3560763" y="4032250"/>
          <p14:tracePt t="99514" x="3722688" y="4032250"/>
          <p14:tracePt t="99531" x="3895725" y="4032250"/>
          <p14:tracePt t="99548" x="4110038" y="4041775"/>
          <p14:tracePt t="99563" x="4425950" y="4041775"/>
          <p14:tracePt t="99580" x="4535488" y="4041775"/>
          <p14:tracePt t="99610" x="4854575" y="4105275"/>
          <p14:tracePt t="99627" x="5018088" y="4121150"/>
          <p14:tracePt t="99635" x="5127625" y="4146550"/>
          <p14:tracePt t="99647" x="5216525" y="4157663"/>
          <p14:tracePt t="99664" x="5426075" y="4173538"/>
          <p14:tracePt t="99680" x="5605463" y="4184650"/>
          <p14:tracePt t="99698" x="5772150" y="4214813"/>
          <p14:tracePt t="99714" x="5929313" y="4214813"/>
          <p14:tracePt t="99731" x="6086475" y="4214813"/>
          <p14:tracePt t="99749" x="6192838" y="4214813"/>
          <p14:tracePt t="99765" x="6323013" y="4214813"/>
          <p14:tracePt t="99781" x="6432550" y="4214813"/>
          <p14:tracePt t="99798" x="6543675" y="4214813"/>
          <p14:tracePt t="99814" x="6664325" y="4214813"/>
          <p14:tracePt t="99831" x="6773863" y="4214813"/>
          <p14:tracePt t="99835" x="6826250" y="4214813"/>
          <p14:tracePt t="99848" x="6884988" y="4214813"/>
          <p14:tracePt t="99876" x="7183438" y="4214813"/>
          <p14:tracePt t="99895" x="7277100" y="4214813"/>
          <p14:tracePt t="99901" x="7329488" y="4205288"/>
          <p14:tracePt t="99914" x="7388225" y="4194175"/>
          <p14:tracePt t="99931" x="7418388" y="4189413"/>
          <p14:tracePt t="99948" x="7477125" y="4173538"/>
          <p14:tracePt t="100076" x="7477125" y="4162425"/>
          <p14:tracePt t="100156" x="7466013" y="4157663"/>
          <p14:tracePt t="100162" x="7434263" y="4157663"/>
          <p14:tracePt t="100171" x="7408863" y="4157663"/>
          <p14:tracePt t="100181" x="7366000" y="4146550"/>
          <p14:tracePt t="100198" x="7283450" y="4121150"/>
          <p14:tracePt t="100215" x="7215188" y="4121150"/>
          <p14:tracePt t="100231" x="7135813" y="4121150"/>
          <p14:tracePt t="100249" x="7078663" y="4121150"/>
          <p14:tracePt t="100266" x="7062788" y="4121150"/>
          <p14:tracePt t="100283" x="6983413" y="4121150"/>
          <p14:tracePt t="100300" x="6878638" y="4121150"/>
          <p14:tracePt t="100316" x="6684963" y="4121150"/>
          <p14:tracePt t="100331" x="6334125" y="4121150"/>
          <p14:tracePt t="100348" x="6056313" y="4121150"/>
          <p14:tracePt t="100365" x="5662613" y="4121150"/>
          <p14:tracePt t="100382" x="5316538" y="4121150"/>
          <p14:tracePt t="100399" x="4970463" y="4121150"/>
          <p14:tracePt t="100415" x="4708525" y="4121150"/>
          <p14:tracePt t="100432" x="4514850" y="4121150"/>
          <p14:tracePt t="100449" x="4383088" y="4100513"/>
          <p14:tracePt t="100465" x="4273550" y="4089400"/>
          <p14:tracePt t="100482" x="4210050" y="4089400"/>
          <p14:tracePt t="100499" x="4068763" y="4089400"/>
          <p14:tracePt t="100515" x="3932238" y="4052888"/>
          <p14:tracePt t="100531" x="3695700" y="4027488"/>
          <p14:tracePt t="100549" x="3606800" y="4005263"/>
          <p14:tracePt t="100565" x="3590925" y="4005263"/>
          <p14:tracePt t="100582" x="3581400" y="4000500"/>
          <p14:tracePt t="100636" x="3565525" y="4000500"/>
          <p14:tracePt t="100642" x="3529013" y="4000500"/>
          <p14:tracePt t="100652" x="3486150" y="4000500"/>
          <p14:tracePt t="100666" x="3470275" y="3989388"/>
          <p14:tracePt t="100683" x="3365500" y="3989388"/>
          <p14:tracePt t="100700" x="3260725" y="3989388"/>
          <p14:tracePt t="100716" x="3114675" y="3979863"/>
          <p14:tracePt t="100732" x="2946400" y="3952875"/>
          <p14:tracePt t="100748" x="2884488" y="3952875"/>
          <p14:tracePt t="101507" x="2878138" y="3952875"/>
          <p14:tracePt t="101515" x="2841625" y="3943350"/>
          <p14:tracePt t="101524" x="2825750" y="3943350"/>
          <p14:tracePt t="101533" x="2789238" y="3943350"/>
          <p14:tracePt t="101550" x="2747963" y="3932238"/>
          <p14:tracePt t="101567" x="2720975" y="3927475"/>
          <p14:tracePt t="101585" x="2716213" y="3927475"/>
          <p14:tracePt t="102315" x="2705100" y="3927475"/>
          <p14:tracePt t="102322" x="2700338" y="3927475"/>
          <p14:tracePt t="102334" x="2695575" y="3927475"/>
          <p14:tracePt t="102351" x="2668588" y="3927475"/>
          <p14:tracePt t="102371" x="2663825" y="3927475"/>
          <p14:tracePt t="102385" x="2663825" y="3937000"/>
          <p14:tracePt t="102402" x="2663825" y="3943350"/>
          <p14:tracePt t="102579" x="2652713" y="3968750"/>
          <p14:tracePt t="102587" x="2632075" y="3989388"/>
          <p14:tracePt t="102594" x="2627313" y="3995738"/>
          <p14:tracePt t="102619" x="2568575" y="4027488"/>
          <p14:tracePt t="102635" x="2552700" y="4037013"/>
          <p14:tracePt t="102652" x="2547938" y="4048125"/>
          <p14:tracePt t="103171" x="2538413" y="4052888"/>
          <p14:tracePt t="103178" x="2543175" y="4052888"/>
          <p14:tracePt t="103189" x="2547938" y="4052888"/>
          <p14:tracePt t="103236" x="2574925" y="4052888"/>
          <p14:tracePt t="103268" x="2590800" y="4052888"/>
          <p14:tracePt t="103275" x="2605088" y="4052888"/>
          <p14:tracePt t="103290" x="2616200" y="4052888"/>
          <p14:tracePt t="103303" x="2620963" y="4052888"/>
          <p14:tracePt t="103482" x="2611438" y="4052888"/>
          <p14:tracePt t="103491" x="2605088" y="4052888"/>
          <p14:tracePt t="103499" x="2579688" y="4052888"/>
          <p14:tracePt t="103520" x="2538413" y="4052888"/>
          <p14:tracePt t="103537" x="2443163" y="4052888"/>
          <p14:tracePt t="103553" x="2359025" y="4052888"/>
          <p14:tracePt t="103570" x="2270125" y="4052888"/>
          <p14:tracePt t="103587" x="2192338" y="4052888"/>
          <p14:tracePt t="103603" x="2108200" y="4084638"/>
          <p14:tracePt t="103620" x="2044700" y="4084638"/>
          <p14:tracePt t="103637" x="2039938" y="4089400"/>
          <p14:tracePt t="103653" x="2024063" y="4089400"/>
          <p14:tracePt t="103670" x="1992313" y="4089400"/>
          <p14:tracePt t="103687" x="1960563" y="4089400"/>
          <p14:tracePt t="103704" x="1939925" y="4089400"/>
          <p14:tracePt t="103721" x="1903413" y="4089400"/>
          <p14:tracePt t="103736" x="1882775" y="4089400"/>
          <p14:tracePt t="103753" x="1846263" y="4121150"/>
          <p14:tracePt t="103770" x="1830388" y="4121150"/>
          <p14:tracePt t="103787" x="1771650" y="4121150"/>
          <p14:tracePt t="103803" x="1725613" y="4132263"/>
          <p14:tracePt t="103820" x="1646238" y="4132263"/>
          <p14:tracePt t="103836" x="1557338" y="4132263"/>
          <p14:tracePt t="103854" x="1473200" y="4132263"/>
          <p14:tracePt t="103870" x="1331913" y="4132263"/>
          <p14:tracePt t="103887" x="1252538" y="4132263"/>
          <p14:tracePt t="103903" x="1174750" y="4132263"/>
          <p14:tracePt t="103920" x="1127125" y="4132263"/>
          <p14:tracePt t="103937" x="1122363" y="4132263"/>
          <p14:tracePt t="103954" x="1111250" y="4137025"/>
          <p14:tracePt t="104339" x="1106488" y="4125913"/>
          <p14:tracePt t="104363" x="1106488" y="4110038"/>
          <p14:tracePt t="104375" x="1127125" y="4089400"/>
          <p14:tracePt t="104378" x="1138238" y="4079875"/>
          <p14:tracePt t="104387" x="1138238" y="4073525"/>
          <p14:tracePt t="104404" x="1138238" y="4068763"/>
          <p14:tracePt t="104421" x="1143000" y="4068763"/>
          <p14:tracePt t="104443" x="1154113" y="4041775"/>
          <p14:tracePt t="104467" x="1158875" y="4041775"/>
          <p14:tracePt t="104516" x="1174750" y="4041775"/>
          <p14:tracePt t="104522" x="1206500" y="4041775"/>
          <p14:tracePt t="104531" x="1222375" y="4041775"/>
          <p14:tracePt t="104557" x="1247775" y="4041775"/>
          <p14:tracePt t="104572" x="1268413" y="4032250"/>
          <p14:tracePt t="104588" x="1352550" y="4032250"/>
          <p14:tracePt t="104606" x="1357313" y="4032250"/>
          <p14:tracePt t="104623" x="1363663" y="4032250"/>
          <p14:tracePt t="104700" x="1379538" y="4032250"/>
          <p14:tracePt t="105020" x="1389063" y="4032250"/>
          <p14:tracePt t="105091" x="1404938" y="4032250"/>
          <p14:tracePt t="105099" x="1431925" y="4032250"/>
          <p14:tracePt t="105110" x="1441450" y="4032250"/>
          <p14:tracePt t="105125" x="1447800" y="4027488"/>
          <p14:tracePt t="105139" x="1462088" y="4027488"/>
          <p14:tracePt t="105159" x="1473200" y="4016375"/>
          <p14:tracePt t="105235" x="1477963" y="4016375"/>
          <p14:tracePt t="105243" x="1504950" y="4016375"/>
          <p14:tracePt t="105251" x="1530350" y="4016375"/>
          <p14:tracePt t="105272" x="1546225" y="4016375"/>
          <p14:tracePt t="105289" x="1557338" y="4016375"/>
          <p14:tracePt t="105580" x="1582738" y="4021138"/>
          <p14:tracePt t="105587" x="1589088" y="4021138"/>
          <p14:tracePt t="105604" x="1604963" y="4021138"/>
          <p14:tracePt t="105619" x="1620838" y="4021138"/>
          <p14:tracePt t="105635" x="1635125" y="4021138"/>
          <p14:tracePt t="105683" x="1646238" y="4021138"/>
          <p14:tracePt t="105692" x="1651000" y="4021138"/>
          <p14:tracePt t="105699" x="1666875" y="4021138"/>
          <p14:tracePt t="105709" x="1677988" y="4021138"/>
          <p14:tracePt t="105748" x="1693863" y="4021138"/>
          <p14:tracePt t="105755" x="1709738" y="4021138"/>
          <p14:tracePt t="105762" x="1735138" y="4021138"/>
          <p14:tracePt t="105778" x="1778000" y="4021138"/>
          <p14:tracePt t="105789" x="1803400" y="4021138"/>
          <p14:tracePt t="105806" x="1819275" y="4021138"/>
          <p14:tracePt t="105824" x="1824038" y="4021138"/>
          <p14:tracePt t="105841" x="1851025" y="4021138"/>
          <p14:tracePt t="105856" x="1892300" y="4021138"/>
          <p14:tracePt t="106331" x="1898650" y="4021138"/>
          <p14:tracePt t="106339" x="1935163" y="4021138"/>
          <p14:tracePt t="106346" x="1971675" y="4021138"/>
          <p14:tracePt t="106357" x="2024063" y="4021138"/>
          <p14:tracePt t="106374" x="2154238" y="4041775"/>
          <p14:tracePt t="106391" x="2233613" y="4041775"/>
          <p14:tracePt t="106408" x="2270125" y="4041775"/>
          <p14:tracePt t="106424" x="2297113" y="4041775"/>
          <p14:tracePt t="106611" x="2301875" y="4041775"/>
          <p14:tracePt t="106619" x="2322513" y="4052888"/>
          <p14:tracePt t="106635" x="2338388" y="4052888"/>
          <p14:tracePt t="106650" x="2343150" y="4052888"/>
          <p14:tracePt t="107067" x="2354263" y="4052888"/>
          <p14:tracePt t="107076" x="2359025" y="4052888"/>
          <p14:tracePt t="107083" x="2386013" y="4052888"/>
          <p14:tracePt t="107091" x="2422525" y="4052888"/>
          <p14:tracePt t="107108" x="2438400" y="4064000"/>
          <p14:tracePt t="107125" x="2543175" y="4094163"/>
          <p14:tracePt t="107142" x="2627313" y="4116388"/>
          <p14:tracePt t="107158" x="2695575" y="4137025"/>
          <p14:tracePt t="107175" x="2752725" y="4157663"/>
          <p14:tracePt t="107192" x="2789238" y="4173538"/>
          <p14:tracePt t="107209" x="2800350" y="4189413"/>
          <p14:tracePt t="107225" x="2820988" y="4210050"/>
          <p14:tracePt t="107242" x="2825750" y="4225925"/>
          <p14:tracePt t="107259" x="2825750" y="4237038"/>
          <p14:tracePt t="107283" x="2825750" y="4252913"/>
          <p14:tracePt t="107748" x="2868613" y="4262438"/>
          <p14:tracePt t="107755" x="2909888" y="4267200"/>
          <p14:tracePt t="107763" x="2936875" y="4267200"/>
          <p14:tracePt t="107779" x="2941638" y="4278313"/>
          <p14:tracePt t="107792" x="2957513" y="4278313"/>
          <p14:tracePt t="107809" x="3014663" y="4289425"/>
          <p14:tracePt t="107826" x="3071813" y="4289425"/>
          <p14:tracePt t="107843" x="3308350" y="4278313"/>
          <p14:tracePt t="107860" x="3440113" y="4257675"/>
          <p14:tracePt t="107876" x="3597275" y="4210050"/>
          <p14:tracePt t="107893" x="3643313" y="4178300"/>
          <p14:tracePt t="107911" x="3659188" y="4178300"/>
          <p14:tracePt t="107931" x="3681413" y="4184650"/>
          <p14:tracePt t="107943" x="3690938" y="4189413"/>
          <p14:tracePt t="107959" x="3695700" y="4200525"/>
          <p14:tracePt t="107979" x="3711575" y="4200525"/>
          <p14:tracePt t="107993" x="3743325" y="4200525"/>
          <p14:tracePt t="108010" x="3775075" y="4200525"/>
          <p14:tracePt t="108027" x="3822700" y="4200525"/>
          <p14:tracePt t="108044" x="3875088" y="4194175"/>
          <p14:tracePt t="108061" x="3921125" y="4189413"/>
          <p14:tracePt t="108077" x="3989388" y="4168775"/>
          <p14:tracePt t="108094" x="4027488" y="4132263"/>
          <p14:tracePt t="108110" x="4094163" y="4079875"/>
          <p14:tracePt t="108126" x="4141788" y="4052888"/>
          <p14:tracePt t="108144" x="4189413" y="4032250"/>
          <p14:tracePt t="108160" x="4230688" y="4032250"/>
          <p14:tracePt t="108177" x="4267200" y="4032250"/>
          <p14:tracePt t="108194" x="4298950" y="4032250"/>
          <p14:tracePt t="108211" x="4319588" y="4032250"/>
          <p14:tracePt t="108227" x="4341813" y="4027488"/>
          <p14:tracePt t="108245" x="4357688" y="4027488"/>
          <p14:tracePt t="108261" x="4410075" y="4027488"/>
          <p14:tracePt t="108277" x="4471988" y="4027488"/>
          <p14:tracePt t="108293" x="4487863" y="4027488"/>
          <p14:tracePt t="108310" x="4519613" y="4005263"/>
          <p14:tracePt t="108327" x="4540250" y="4000500"/>
          <p14:tracePt t="108346" x="4576763" y="3989388"/>
          <p14:tracePt t="108360" x="4608513" y="3979863"/>
          <p14:tracePt t="108377" x="4708525" y="3921125"/>
          <p14:tracePt t="108393" x="4786313" y="3890963"/>
          <p14:tracePt t="108411" x="4870450" y="3868738"/>
          <p14:tracePt t="108427" x="4943475" y="3848100"/>
          <p14:tracePt t="108444" x="4981575" y="3827463"/>
          <p14:tracePt t="108460" x="5070475" y="3816350"/>
          <p14:tracePt t="108477" x="5248275" y="3816350"/>
          <p14:tracePt t="108494" x="5405438" y="3816350"/>
          <p14:tracePt t="108510" x="5699125" y="3816350"/>
          <p14:tracePt t="108528" x="5929313" y="3827463"/>
          <p14:tracePt t="108544" x="6165850" y="3884613"/>
          <p14:tracePt t="108561" x="6297613" y="3916363"/>
          <p14:tracePt t="108577" x="6407150" y="3932238"/>
          <p14:tracePt t="108594" x="6500813" y="3932238"/>
          <p14:tracePt t="108611" x="6621463" y="3932238"/>
          <p14:tracePt t="108627" x="6657975" y="3932238"/>
          <p14:tracePt t="108644" x="6673850" y="3927475"/>
          <p14:tracePt t="108988" x="6680200" y="3927475"/>
          <p14:tracePt t="109004" x="6680200" y="3937000"/>
          <p14:tracePt t="109014" x="6680200" y="3952875"/>
          <p14:tracePt t="109019" x="6680200" y="3968750"/>
          <p14:tracePt t="109028" x="6680200" y="3984625"/>
          <p14:tracePt t="109044" x="6664325" y="4005263"/>
          <p14:tracePt t="109062" x="6653213" y="4037013"/>
          <p14:tracePt t="109079" x="6643688" y="4057650"/>
          <p14:tracePt t="109095" x="6627813" y="4089400"/>
          <p14:tracePt t="109111" x="6611938" y="4100513"/>
          <p14:tracePt t="109128" x="6575425" y="4116388"/>
          <p14:tracePt t="109145" x="6427788" y="4168775"/>
          <p14:tracePt t="109162" x="6086475" y="4214813"/>
          <p14:tracePt t="109179" x="5530850" y="4252913"/>
          <p14:tracePt t="109196" x="4949825" y="4252913"/>
          <p14:tracePt t="109211" x="4487863" y="4252913"/>
          <p14:tracePt t="109228" x="3513138" y="4241800"/>
          <p14:tracePt t="109244" x="3151188" y="4178300"/>
          <p14:tracePt t="109261" x="2873375" y="4178300"/>
          <p14:tracePt t="109278" x="2595563" y="4168775"/>
          <p14:tracePt t="109295" x="2281238" y="4168775"/>
          <p14:tracePt t="109311" x="2055813" y="4168775"/>
          <p14:tracePt t="109329" x="1908175" y="4168775"/>
          <p14:tracePt t="109345" x="1798638" y="4121150"/>
          <p14:tracePt t="109362" x="1677988" y="4121150"/>
          <p14:tracePt t="109379" x="1609725" y="4121150"/>
          <p14:tracePt t="109395" x="1573213" y="4110038"/>
          <p14:tracePt t="109411" x="1568450" y="4110038"/>
          <p14:tracePt t="109547" x="1577975" y="4110038"/>
          <p14:tracePt t="109555" x="1641475" y="4110038"/>
          <p14:tracePt t="109565" x="1751013" y="4084638"/>
          <p14:tracePt t="109579" x="1908175" y="4084638"/>
          <p14:tracePt t="109595" x="2406650" y="4084638"/>
          <p14:tracePt t="109612" x="3900488" y="4084638"/>
          <p14:tracePt t="109627" x="4692650" y="4064000"/>
          <p14:tracePt t="109644" x="5305425" y="4079875"/>
          <p14:tracePt t="109650" x="5500688" y="4079875"/>
          <p14:tracePt t="109662" x="5621338" y="4079875"/>
          <p14:tracePt t="109679" x="5935663" y="4068763"/>
          <p14:tracePt t="109695" x="6145213" y="4068763"/>
          <p14:tracePt t="109712" x="6238875" y="4068763"/>
          <p14:tracePt t="109729" x="6291263" y="4068763"/>
          <p14:tracePt t="109746" x="6302375" y="4064000"/>
          <p14:tracePt t="109971" x="6302375" y="4073525"/>
          <p14:tracePt t="109980" x="6302375" y="4089400"/>
          <p14:tracePt t="109987" x="6302375" y="4105275"/>
          <p14:tracePt t="109996" x="6302375" y="4121150"/>
          <p14:tracePt t="110012" x="6254750" y="4184650"/>
          <p14:tracePt t="110029" x="6176963" y="4273550"/>
          <p14:tracePt t="110046" x="6019800" y="4351338"/>
          <p14:tracePt t="110064" x="5899150" y="4410075"/>
          <p14:tracePt t="110080" x="5883275" y="4430713"/>
          <p14:tracePt t="110097" x="5824538" y="4467225"/>
          <p14:tracePt t="110113" x="5815013" y="4483100"/>
          <p14:tracePt t="110131" x="5799138" y="4508500"/>
          <p14:tracePt t="110147" x="5735638" y="4551363"/>
          <p14:tracePt t="110163" x="5614988" y="4608513"/>
          <p14:tracePt t="110181" x="5484813" y="4660900"/>
          <p14:tracePt t="110196" x="5275263" y="4718050"/>
          <p14:tracePt t="110212" x="5175250" y="4745038"/>
          <p14:tracePt t="110230" x="5102225" y="4786313"/>
          <p14:tracePt t="110247" x="4981575" y="4845050"/>
          <p14:tracePt t="110263" x="4891088" y="4897438"/>
          <p14:tracePt t="110280" x="4740275" y="4975225"/>
          <p14:tracePt t="110297" x="4583113" y="5054600"/>
          <p14:tracePt t="110313" x="4430713" y="5116513"/>
          <p14:tracePt t="110331" x="4146550" y="5207000"/>
          <p14:tracePt t="110347" x="3911600" y="5243513"/>
          <p14:tracePt t="110363" x="3681413" y="5284788"/>
          <p14:tracePt t="110380" x="3313113" y="5300663"/>
          <p14:tracePt t="110396" x="3135313" y="5300663"/>
          <p14:tracePt t="110413" x="2994025" y="5300663"/>
          <p14:tracePt t="110430" x="2784475" y="5300663"/>
          <p14:tracePt t="110447" x="2552700" y="5295900"/>
          <p14:tracePt t="110463" x="2338388" y="5268913"/>
          <p14:tracePt t="110480" x="2160588" y="5211763"/>
          <p14:tracePt t="110497" x="2008188" y="5175250"/>
          <p14:tracePt t="110513" x="1876425" y="5138738"/>
          <p14:tracePt t="110530" x="1787525" y="5086350"/>
          <p14:tracePt t="110547" x="1751013" y="5059363"/>
          <p14:tracePt t="110563" x="1746250" y="5049838"/>
          <p14:tracePt t="110580" x="1719263" y="4991100"/>
          <p14:tracePt t="110596" x="1693863" y="4943475"/>
          <p14:tracePt t="110614" x="1693863" y="4913313"/>
          <p14:tracePt t="110630" x="1657350" y="4829175"/>
          <p14:tracePt t="110647" x="1657350" y="4760913"/>
          <p14:tracePt t="110664" x="1698625" y="4656138"/>
          <p14:tracePt t="110680" x="1762125" y="4583113"/>
          <p14:tracePt t="110697" x="1824038" y="4519613"/>
          <p14:tracePt t="110714" x="1935163" y="4435475"/>
          <p14:tracePt t="110731" x="2071688" y="4371975"/>
          <p14:tracePt t="110748" x="2201863" y="4351338"/>
          <p14:tracePt t="110764" x="2486025" y="4283075"/>
          <p14:tracePt t="110780" x="3014663" y="4173538"/>
          <p14:tracePt t="110797" x="3349625" y="4132263"/>
          <p14:tracePt t="110814" x="3581400" y="4094163"/>
          <p14:tracePt t="110830" x="3863975" y="4064000"/>
          <p14:tracePt t="110847" x="4089400" y="4064000"/>
          <p14:tracePt t="110863" x="4403725" y="4064000"/>
          <p14:tracePt t="110880" x="4681538" y="4064000"/>
          <p14:tracePt t="110897" x="4891088" y="4064000"/>
          <p14:tracePt t="110914" x="5143500" y="4100513"/>
          <p14:tracePt t="110931" x="5441950" y="4141788"/>
          <p14:tracePt t="110947" x="5557838" y="4178300"/>
          <p14:tracePt t="110964" x="5673725" y="4225925"/>
          <p14:tracePt t="110980" x="5726113" y="4252913"/>
          <p14:tracePt t="110998" x="5756275" y="4273550"/>
          <p14:tracePt t="111014" x="5803900" y="4319588"/>
          <p14:tracePt t="111030" x="5840413" y="4367213"/>
          <p14:tracePt t="111048" x="5883275" y="4430713"/>
          <p14:tracePt t="111065" x="5940425" y="4551363"/>
          <p14:tracePt t="111081" x="5992813" y="4703763"/>
          <p14:tracePt t="111098" x="6040438" y="4802188"/>
          <p14:tracePt t="111115" x="6061075" y="4886325"/>
          <p14:tracePt t="111131" x="6061075" y="4965700"/>
          <p14:tracePt t="111147" x="6065838" y="5033963"/>
          <p14:tracePt t="111165" x="6076950" y="5138738"/>
          <p14:tracePt t="111181" x="6076950" y="5248275"/>
          <p14:tracePt t="111198" x="6024563" y="5368925"/>
          <p14:tracePt t="111214" x="5929313" y="5526088"/>
          <p14:tracePt t="111231" x="5840413" y="5662613"/>
          <p14:tracePt t="111248" x="5678488" y="5799138"/>
          <p14:tracePt t="111264" x="5541963" y="5872163"/>
          <p14:tracePt t="111281" x="5448300" y="5940425"/>
          <p14:tracePt t="111297" x="5316538" y="5976938"/>
          <p14:tracePt t="111314" x="5154613" y="6003925"/>
          <p14:tracePt t="111332" x="5043488" y="6013450"/>
          <p14:tracePt t="111348" x="4838700" y="6049963"/>
          <p14:tracePt t="111364" x="4713288" y="6049963"/>
          <p14:tracePt t="111381" x="4451350" y="6049963"/>
          <p14:tracePt t="111398" x="4121150" y="6049963"/>
          <p14:tracePt t="111415" x="3911600" y="6045200"/>
          <p14:tracePt t="111431" x="3659188" y="6003925"/>
          <p14:tracePt t="111449" x="3344863" y="5945188"/>
          <p14:tracePt t="111465" x="3046413" y="5899150"/>
          <p14:tracePt t="111481" x="2846388" y="5876925"/>
          <p14:tracePt t="111498" x="2716213" y="5840413"/>
          <p14:tracePt t="111514" x="2620963" y="5815013"/>
          <p14:tracePt t="111531" x="2563813" y="5783263"/>
          <p14:tracePt t="111548" x="2463800" y="5735638"/>
          <p14:tracePt t="111565" x="2406650" y="5715000"/>
          <p14:tracePt t="111581" x="2274888" y="5667375"/>
          <p14:tracePt t="111598" x="2092325" y="5630863"/>
          <p14:tracePt t="111615" x="1992313" y="5583238"/>
          <p14:tracePt t="111632" x="1871663" y="5537200"/>
          <p14:tracePt t="111648" x="1687513" y="5468938"/>
          <p14:tracePt t="111665" x="1582738" y="5421313"/>
          <p14:tracePt t="111682" x="1525588" y="5389563"/>
          <p14:tracePt t="111699" x="1500188" y="5364163"/>
          <p14:tracePt t="111715" x="1477963" y="5348288"/>
          <p14:tracePt t="111731" x="1420813" y="5275263"/>
          <p14:tracePt t="111749" x="1400175" y="5237163"/>
          <p14:tracePt t="111765" x="1384300" y="5222875"/>
          <p14:tracePt t="111782" x="1379538" y="5211763"/>
          <p14:tracePt t="111798" x="1343025" y="5175250"/>
          <p14:tracePt t="111817" x="1331913" y="5154613"/>
          <p14:tracePt t="111832" x="1311275" y="5138738"/>
          <p14:tracePt t="111850" x="1300163" y="5116513"/>
          <p14:tracePt t="111866" x="1300163" y="5106988"/>
          <p14:tracePt t="111884" x="1289050" y="5075238"/>
          <p14:tracePt t="111900" x="1289050" y="5043488"/>
          <p14:tracePt t="111915" x="1289050" y="5022850"/>
          <p14:tracePt t="111932" x="1289050" y="4949825"/>
          <p14:tracePt t="111948" x="1316038" y="4902200"/>
          <p14:tracePt t="111965" x="1373188" y="4854575"/>
          <p14:tracePt t="111982" x="1509713" y="4776788"/>
          <p14:tracePt t="111999" x="1609725" y="4745038"/>
          <p14:tracePt t="112016" x="1709738" y="4713288"/>
          <p14:tracePt t="112032" x="1839913" y="4665663"/>
          <p14:tracePt t="112049" x="1924050" y="4645025"/>
          <p14:tracePt t="112067" x="2071688" y="4608513"/>
          <p14:tracePt t="112082" x="2170113" y="4583113"/>
          <p14:tracePt t="112100" x="2270125" y="4551363"/>
          <p14:tracePt t="112116" x="2338388" y="4540250"/>
          <p14:tracePt t="112132" x="2500313" y="4503738"/>
          <p14:tracePt t="112149" x="2559050" y="4483100"/>
          <p14:tracePt t="112166" x="2579688" y="4483100"/>
          <p14:tracePt t="112203" x="2600325" y="4483100"/>
          <p14:tracePt t="112211" x="2627313" y="4483100"/>
          <p14:tracePt t="112218" x="2663825" y="4483100"/>
          <p14:tracePt t="112232" x="2695575" y="4483100"/>
          <p14:tracePt t="112249" x="2736850" y="4483100"/>
          <p14:tracePt t="112266" x="2841625" y="4483100"/>
          <p14:tracePt t="112283" x="2989263" y="4483100"/>
          <p14:tracePt t="112300" x="3109913" y="4483100"/>
          <p14:tracePt t="112316" x="3313113" y="4503738"/>
          <p14:tracePt t="112332" x="3387725" y="4514850"/>
          <p14:tracePt t="112349" x="3440113" y="4514850"/>
          <p14:tracePt t="112365" x="3565525" y="4530725"/>
          <p14:tracePt t="112382" x="3659188" y="4540250"/>
          <p14:tracePt t="112399" x="3859213" y="4567238"/>
          <p14:tracePt t="112416" x="3927475" y="4583113"/>
          <p14:tracePt t="112433" x="4089400" y="4624388"/>
          <p14:tracePt t="112450" x="4237038" y="4624388"/>
          <p14:tracePt t="112467" x="4378325" y="4624388"/>
          <p14:tracePt t="112484" x="4519613" y="4624388"/>
          <p14:tracePt t="112500" x="4624388" y="4624388"/>
          <p14:tracePt t="112516" x="4943475" y="4660900"/>
          <p14:tracePt t="112533" x="5127625" y="4703763"/>
          <p14:tracePt t="112550" x="5195888" y="4713288"/>
          <p14:tracePt t="112567" x="5305425" y="4724400"/>
          <p14:tracePt t="112583" x="5489575" y="4760913"/>
          <p14:tracePt t="112600" x="5599113" y="4786313"/>
          <p14:tracePt t="112616" x="5730875" y="4824413"/>
          <p14:tracePt t="112633" x="5819775" y="4833938"/>
          <p14:tracePt t="112650" x="5899150" y="4845050"/>
          <p14:tracePt t="112667" x="5967413" y="4865688"/>
          <p14:tracePt t="112683" x="6049963" y="4876800"/>
          <p14:tracePt t="112700" x="6097588" y="4886325"/>
          <p14:tracePt t="112716" x="6176963" y="4913313"/>
          <p14:tracePt t="112733" x="6218238" y="4933950"/>
          <p14:tracePt t="112750" x="6302375" y="4975225"/>
          <p14:tracePt t="112767" x="6407150" y="5022850"/>
          <p14:tracePt t="112784" x="6491288" y="5043488"/>
          <p14:tracePt t="112800" x="6523038" y="5043488"/>
          <p14:tracePt t="112817" x="6538913" y="5049838"/>
          <p14:tracePt t="112833" x="6564313" y="5075238"/>
          <p14:tracePt t="112851" x="6580188" y="5086350"/>
          <p14:tracePt t="112869" x="6591300" y="5091113"/>
          <p14:tracePt t="112883" x="6596063" y="5091113"/>
          <p14:tracePt t="112980" x="6611938" y="5106988"/>
          <p14:tracePt t="112987" x="6611938" y="5116513"/>
          <p14:tracePt t="112995" x="6611938" y="5122863"/>
          <p14:tracePt t="113017" x="6632575" y="5159375"/>
          <p14:tracePt t="113033" x="6657975" y="5200650"/>
          <p14:tracePt t="113051" x="6669088" y="5237163"/>
          <p14:tracePt t="113067" x="6673850" y="5289550"/>
          <p14:tracePt t="113084" x="6705600" y="5353050"/>
          <p14:tracePt t="113100" x="6705600" y="5448300"/>
          <p14:tracePt t="113117" x="6705600" y="5537200"/>
          <p14:tracePt t="113133" x="6689725" y="5621338"/>
          <p14:tracePt t="113151" x="6627813" y="5694363"/>
          <p14:tracePt t="113169" x="6575425" y="5746750"/>
          <p14:tracePt t="113184" x="6527800" y="5783263"/>
          <p14:tracePt t="113200" x="6496050" y="5794375"/>
          <p14:tracePt t="113217" x="6475413" y="5799138"/>
          <p14:tracePt t="113234" x="6423025" y="5799138"/>
          <p14:tracePt t="113251" x="6380163" y="5799138"/>
          <p14:tracePt t="113267" x="6354763" y="5799138"/>
          <p14:tracePt t="113284" x="6334125" y="5799138"/>
          <p14:tracePt t="113301" x="6286500" y="5808663"/>
          <p14:tracePt t="113317" x="6202363" y="5830888"/>
          <p14:tracePt t="113334" x="6118225" y="5830888"/>
          <p14:tracePt t="113351" x="6008688" y="5856288"/>
          <p14:tracePt t="113367" x="5892800" y="5903913"/>
          <p14:tracePt t="113384" x="5741988" y="5951538"/>
          <p14:tracePt t="113401" x="5557838" y="5976938"/>
          <p14:tracePt t="113418" x="5468938" y="5976938"/>
          <p14:tracePt t="113434" x="5305425" y="5976938"/>
          <p14:tracePt t="113451" x="5132388" y="5976938"/>
          <p14:tracePt t="113468" x="4902200" y="5992813"/>
          <p14:tracePt t="113485" x="4672013" y="6019800"/>
          <p14:tracePt t="113501" x="4572000" y="6029325"/>
          <p14:tracePt t="113517" x="4551363" y="6029325"/>
          <p14:tracePt t="113534" x="4540250" y="6029325"/>
          <p14:tracePt t="115115" x="4508500" y="6029325"/>
          <p14:tracePt t="115123" x="4394200" y="5967413"/>
          <p14:tracePt t="115131" x="4314825" y="5899150"/>
          <p14:tracePt t="115140" x="4184650" y="5824538"/>
          <p14:tracePt t="115154" x="4041775" y="5799138"/>
          <p14:tracePt t="115170" x="3800475" y="5641975"/>
          <p14:tracePt t="115188" x="3470275" y="5489575"/>
          <p14:tracePt t="115204" x="3146425" y="5275263"/>
          <p14:tracePt t="115220" x="2773363" y="5059363"/>
          <p14:tracePt t="115237" x="2579688" y="4922838"/>
          <p14:tracePt t="115276" x="2568575" y="4897438"/>
          <p14:tracePt t="115283" x="2559050" y="4854575"/>
          <p14:tracePt t="115291" x="2543175" y="4824413"/>
          <p14:tracePt t="115304" x="2532063" y="4786313"/>
          <p14:tracePt t="115320" x="2511425" y="4718050"/>
          <p14:tracePt t="115337" x="2490788" y="4672013"/>
          <p14:tracePt t="115354" x="2490788" y="4576763"/>
          <p14:tracePt t="115370" x="2490788" y="4498975"/>
          <p14:tracePt t="115388" x="2490788" y="4410075"/>
          <p14:tracePt t="115404" x="2490788" y="4394200"/>
          <p14:tracePt t="115421" x="2479675" y="4319588"/>
          <p14:tracePt t="115437" x="2474913" y="4294188"/>
          <p14:tracePt t="115454" x="2474913" y="4262438"/>
          <p14:tracePt t="115471" x="2474913" y="4237038"/>
          <p14:tracePt t="115487" x="2463800" y="4214813"/>
          <p14:tracePt t="115504" x="2438400" y="4189413"/>
          <p14:tracePt t="115521" x="2411413" y="4162425"/>
          <p14:tracePt t="115538" x="2386013" y="4146550"/>
          <p14:tracePt t="115554" x="2374900" y="4125913"/>
          <p14:tracePt t="115571" x="2354263" y="4105275"/>
          <p14:tracePt t="115588" x="2338388" y="4089400"/>
          <p14:tracePt t="115605" x="2312988" y="4027488"/>
          <p14:tracePt t="115622" x="2281238" y="4000500"/>
          <p14:tracePt t="115637" x="2254250" y="3984625"/>
          <p14:tracePt t="115654" x="2244725" y="3963988"/>
          <p14:tracePt t="115671" x="2217738" y="3932238"/>
          <p14:tracePt t="115687" x="2212975" y="3916363"/>
          <p14:tracePt t="115704" x="2170113" y="3879850"/>
          <p14:tracePt t="115721" x="2149475" y="3868738"/>
          <p14:tracePt t="115738" x="2133600" y="3859213"/>
          <p14:tracePt t="115754" x="2128838" y="3843338"/>
          <p14:tracePt t="115771" x="2112963" y="3827463"/>
          <p14:tracePt t="115788" x="2101850" y="3811588"/>
          <p14:tracePt t="115804" x="2097088" y="3786188"/>
          <p14:tracePt t="115821" x="2085975" y="3770313"/>
          <p14:tracePt t="115838" x="2081213" y="3759200"/>
          <p14:tracePt t="115854" x="2071688" y="3748088"/>
          <p14:tracePt t="115871" x="2071688" y="3743325"/>
          <p14:tracePt t="116091" x="2076450" y="3733800"/>
          <p14:tracePt t="116107" x="2092325" y="3738563"/>
          <p14:tracePt t="116131" x="2108200" y="3748088"/>
          <p14:tracePt t="116251" x="2117725" y="3775075"/>
          <p14:tracePt t="116259" x="2117725" y="3779838"/>
          <p14:tracePt t="116272" x="2117725" y="3790950"/>
          <p14:tracePt t="116289" x="2117725" y="3822700"/>
          <p14:tracePt t="116305" x="2117725" y="3868738"/>
          <p14:tracePt t="116322" x="2117725" y="3875088"/>
          <p14:tracePt t="116338" x="2128838" y="3921125"/>
          <p14:tracePt t="116380" x="2128838" y="3927475"/>
          <p14:tracePt t="116467" x="2128838" y="3943350"/>
          <p14:tracePt t="116590" x="2133600" y="3932238"/>
          <p14:tracePt t="116628" x="2133600" y="3916363"/>
          <p14:tracePt t="116643" x="2133600" y="3911600"/>
          <p14:tracePt t="116947" x="2133600" y="3900488"/>
          <p14:tracePt t="116995" x="2133600" y="3895725"/>
          <p14:tracePt t="117011" x="2133600" y="3879850"/>
          <p14:tracePt t="117027" x="2133600" y="3868738"/>
          <p14:tracePt t="117059" x="2133600" y="3863975"/>
          <p14:tracePt t="117076" x="2133600" y="3859213"/>
          <p14:tracePt t="117092" x="2133600" y="3848100"/>
          <p14:tracePt t="117109" x="2133600" y="3843338"/>
          <p14:tracePt t="117115" x="2133600" y="3832225"/>
          <p14:tracePt t="117142" x="2133600" y="3827463"/>
          <p14:tracePt t="117147" x="2128838" y="3816350"/>
          <p14:tracePt t="117380" x="2117725" y="3822700"/>
          <p14:tracePt t="117387" x="2117725" y="3827463"/>
          <p14:tracePt t="117395" x="2117725" y="3843338"/>
          <p14:tracePt t="117406" x="2117725" y="3863975"/>
          <p14:tracePt t="117423" x="2117725" y="3916363"/>
          <p14:tracePt t="117440" x="2117725" y="3943350"/>
          <p14:tracePt t="117457" x="2144713" y="3979863"/>
          <p14:tracePt t="117473" x="2144713" y="4000500"/>
          <p14:tracePt t="117491" x="2144713" y="4016375"/>
          <p14:tracePt t="117507" x="2170113" y="4052888"/>
          <p14:tracePt t="117524" x="2170113" y="4105275"/>
          <p14:tracePt t="117541" x="2192338" y="4305300"/>
          <p14:tracePt t="117557" x="2228850" y="4435475"/>
          <p14:tracePt t="117574" x="2238375" y="4545013"/>
          <p14:tracePt t="117590" x="2249488" y="4656138"/>
          <p14:tracePt t="117607" x="2290763" y="4729163"/>
          <p14:tracePt t="117624" x="2290763" y="4776788"/>
          <p14:tracePt t="117628" x="2290763" y="4802188"/>
          <p14:tracePt t="117641" x="2301875" y="4808538"/>
          <p14:tracePt t="117658" x="2301875" y="4818063"/>
          <p14:tracePt t="117675" x="2301875" y="4833938"/>
          <p14:tracePt t="117796" x="2301875" y="4838700"/>
          <p14:tracePt t="118116" x="2301875" y="4849813"/>
          <p14:tracePt t="118123" x="2301875" y="4854575"/>
          <p14:tracePt t="118131" x="2301875" y="4870450"/>
          <p14:tracePt t="118140" x="2306638" y="4876800"/>
          <p14:tracePt t="118158" x="2333625" y="4886325"/>
          <p14:tracePt t="118187" x="2338388" y="4886325"/>
          <p14:tracePt t="118195" x="2354263" y="4886325"/>
          <p14:tracePt t="118208" x="2379663" y="4886325"/>
          <p14:tracePt t="118225" x="2401888" y="4886325"/>
          <p14:tracePt t="118241" x="2432050" y="4881563"/>
          <p14:tracePt t="118258" x="2459038" y="4876800"/>
          <p14:tracePt t="118275" x="2511425" y="4854575"/>
          <p14:tracePt t="118292" x="2538413" y="4854575"/>
          <p14:tracePt t="118308" x="2568575" y="4824413"/>
          <p14:tracePt t="118325" x="2595563" y="4792663"/>
          <p14:tracePt t="118342" x="2647950" y="4729163"/>
          <p14:tracePt t="118359" x="2673350" y="4681538"/>
          <p14:tracePt t="118377" x="2689225" y="4660900"/>
          <p14:tracePt t="118392" x="2711450" y="4624388"/>
          <p14:tracePt t="118516" x="2716213" y="4629150"/>
          <p14:tracePt t="118524" x="2716213" y="4645025"/>
          <p14:tracePt t="118531" x="2725738" y="4651375"/>
          <p14:tracePt t="118588" x="2732088" y="4656138"/>
          <p14:tracePt t="118859" x="2747963" y="4665663"/>
          <p14:tracePt t="118867" x="2816225" y="4676775"/>
          <p14:tracePt t="118879" x="2868613" y="4676775"/>
          <p14:tracePt t="118892" x="2930525" y="4697413"/>
          <p14:tracePt t="118915" x="2936875" y="4697413"/>
          <p14:tracePt t="118939" x="2946400" y="4697413"/>
          <p14:tracePt t="118947" x="2962275" y="4697413"/>
          <p14:tracePt t="118959" x="2967038" y="4687888"/>
          <p14:tracePt t="118976" x="2978150" y="4681538"/>
          <p14:tracePt t="118992" x="2994025" y="4665663"/>
          <p14:tracePt t="119009" x="2994025" y="4656138"/>
          <p14:tracePt t="119110" x="2998788" y="4656138"/>
          <p14:tracePt t="119115" x="3009900" y="4656138"/>
          <p14:tracePt t="119180" x="3035300" y="4656138"/>
          <p14:tracePt t="119187" x="3041650" y="4656138"/>
          <p14:tracePt t="119195" x="3046413" y="4656138"/>
          <p14:tracePt t="119210" x="3062288" y="4656138"/>
          <p14:tracePt t="119227" x="3087688" y="4640263"/>
          <p14:tracePt t="119243" x="3124200" y="4613275"/>
          <p14:tracePt t="119260" x="3167063" y="4603750"/>
          <p14:tracePt t="119276" x="3203575" y="4598988"/>
          <p14:tracePt t="119293" x="3235325" y="4576763"/>
          <p14:tracePt t="119310" x="3260725" y="4576763"/>
          <p14:tracePt t="119326" x="3287713" y="4576763"/>
          <p14:tracePt t="119344" x="3292475" y="4576763"/>
          <p14:tracePt t="119388" x="3297238" y="4576763"/>
          <p14:tracePt t="119403" x="3313113" y="4576763"/>
          <p14:tracePt t="119420" x="3324225" y="4576763"/>
          <p14:tracePt t="119430" x="3340100" y="4572000"/>
          <p14:tracePt t="119476" x="3355975" y="4572000"/>
          <p14:tracePt t="119612" x="3371850" y="4560888"/>
          <p14:tracePt t="119644" x="3371850" y="4556125"/>
          <p14:tracePt t="119651" x="3387725" y="4540250"/>
          <p14:tracePt t="119660" x="3397250" y="4540250"/>
          <p14:tracePt t="119677" x="3413125" y="4540250"/>
          <p14:tracePt t="119695" x="3417888" y="4540250"/>
          <p14:tracePt t="119711" x="3433763" y="4540250"/>
          <p14:tracePt t="119727" x="3440113" y="4540250"/>
          <p14:tracePt t="119743" x="3465513" y="4530725"/>
          <p14:tracePt t="119760" x="3470275" y="4530725"/>
          <p14:tracePt t="119777" x="3486150" y="4530725"/>
          <p14:tracePt t="119795" x="3517900" y="4530725"/>
          <p14:tracePt t="119810" x="3544888" y="4519613"/>
          <p14:tracePt t="119940" x="3554413" y="4524375"/>
          <p14:tracePt t="119955" x="3554413" y="4540250"/>
          <p14:tracePt t="120036" x="3554413" y="4545013"/>
          <p14:tracePt t="120221" x="3554413" y="4560888"/>
          <p14:tracePt t="120292" x="3549650" y="4560888"/>
          <p14:tracePt t="120324" x="3549650" y="4545013"/>
          <p14:tracePt t="120331" x="3549650" y="4535488"/>
          <p14:tracePt t="120508" x="3549650" y="4530725"/>
          <p14:tracePt t="120660" x="3549650" y="4519613"/>
          <p14:tracePt t="120668" x="3544888" y="4492625"/>
          <p14:tracePt t="120740" x="3533775" y="4487863"/>
          <p14:tracePt t="120748" x="3538538" y="4483100"/>
          <p14:tracePt t="120771" x="3544888" y="4471988"/>
          <p14:tracePt t="120876" x="3560763" y="4471988"/>
          <p14:tracePt t="120891" x="3570288" y="4471988"/>
          <p14:tracePt t="120932" x="3575050" y="4471988"/>
          <p14:tracePt t="120956" x="3581400" y="4471988"/>
          <p14:tracePt t="120965" x="3597275" y="4471988"/>
          <p14:tracePt t="120971" x="3606800" y="4471988"/>
          <p14:tracePt t="120988" x="3613150" y="4471988"/>
          <p14:tracePt t="121003" x="3629025" y="4478338"/>
          <p14:tracePt t="121015" x="3638550" y="4478338"/>
          <p14:tracePt t="121028" x="3643313" y="4478338"/>
          <p14:tracePt t="121045" x="3654425" y="4483100"/>
          <p14:tracePt t="121075" x="3681413" y="4492625"/>
          <p14:tracePt t="121083" x="3695700" y="4498975"/>
          <p14:tracePt t="121096" x="3738563" y="4508500"/>
          <p14:tracePt t="121112" x="3790950" y="4545013"/>
          <p14:tracePt t="121129" x="3832225" y="4556125"/>
          <p14:tracePt t="121146" x="3868738" y="4556125"/>
          <p14:tracePt t="121163" x="3884613" y="4556125"/>
          <p14:tracePt t="121179" x="3911600" y="4567238"/>
          <p14:tracePt t="121196" x="3921125" y="4567238"/>
          <p14:tracePt t="121212" x="3943350" y="4572000"/>
          <p14:tracePt t="121229" x="3979863" y="4587875"/>
          <p14:tracePt t="121246" x="4011613" y="4598988"/>
          <p14:tracePt t="121264" x="4048125" y="4598988"/>
          <p14:tracePt t="121280" x="4100513" y="4608513"/>
          <p14:tracePt t="121297" x="4105275" y="4608513"/>
          <p14:tracePt t="121312" x="4116388" y="4608513"/>
          <p14:tracePt t="121329" x="4146550" y="4608513"/>
          <p14:tracePt t="121346" x="4146550" y="4613275"/>
          <p14:tracePt t="121363" x="4178300" y="4613275"/>
          <p14:tracePt t="121380" x="4289425" y="4640263"/>
          <p14:tracePt t="121397" x="4371975" y="4640263"/>
          <p14:tracePt t="121413" x="4551363" y="4640263"/>
          <p14:tracePt t="121429" x="4635500" y="4640263"/>
          <p14:tracePt t="121447" x="4724400" y="4640263"/>
          <p14:tracePt t="121463" x="4818063" y="4640263"/>
          <p14:tracePt t="121479" x="4897438" y="4651375"/>
          <p14:tracePt t="121496" x="4965700" y="4651375"/>
          <p14:tracePt t="121513" x="4997450" y="4651375"/>
          <p14:tracePt t="121530" x="5043488" y="4651375"/>
          <p14:tracePt t="121547" x="5132388" y="4651375"/>
          <p14:tracePt t="121564" x="5191125" y="4660900"/>
          <p14:tracePt t="121580" x="5284788" y="4660900"/>
          <p14:tracePt t="121596" x="5405438" y="4660900"/>
          <p14:tracePt t="121614" x="5478463" y="4665663"/>
          <p14:tracePt t="121629" x="5589588" y="4665663"/>
          <p14:tracePt t="121646" x="5683250" y="4665663"/>
          <p14:tracePt t="121663" x="5815013" y="4665663"/>
          <p14:tracePt t="121680" x="5961063" y="4692650"/>
          <p14:tracePt t="121696" x="6072188" y="4692650"/>
          <p14:tracePt t="121713" x="6161088" y="4692650"/>
          <p14:tracePt t="121730" x="6238875" y="4692650"/>
          <p14:tracePt t="121747" x="6297613" y="4703763"/>
          <p14:tracePt t="121764" x="6354763" y="4713288"/>
          <p14:tracePt t="121782" x="6359525" y="4713288"/>
          <p14:tracePt t="121796" x="6411913" y="4713288"/>
          <p14:tracePt t="121813" x="6448425" y="4713288"/>
          <p14:tracePt t="121830" x="6500813" y="4713288"/>
          <p14:tracePt t="121846" x="6527800" y="4713288"/>
          <p14:tracePt t="121899" x="6543675" y="4713288"/>
          <p14:tracePt t="121907" x="6559550" y="4713288"/>
          <p14:tracePt t="121916" x="6575425" y="4713288"/>
          <p14:tracePt t="121930" x="6616700" y="4713288"/>
          <p14:tracePt t="121946" x="6648450" y="4713288"/>
          <p14:tracePt t="122315" x="6616700" y="4713288"/>
          <p14:tracePt t="122323" x="6564313" y="4713288"/>
          <p14:tracePt t="122334" x="6523038" y="4713288"/>
          <p14:tracePt t="122348" x="6507163" y="4713288"/>
          <p14:tracePt t="122364" x="6464300" y="4713288"/>
          <p14:tracePt t="122381" x="6223000" y="4713288"/>
          <p14:tracePt t="122397" x="6003925" y="4676775"/>
          <p14:tracePt t="122414" x="5794375" y="4676775"/>
          <p14:tracePt t="122431" x="5599113" y="4665663"/>
          <p14:tracePt t="122447" x="5389563" y="4651375"/>
          <p14:tracePt t="122465" x="5227638" y="4624388"/>
          <p14:tracePt t="122481" x="5064125" y="4624388"/>
          <p14:tracePt t="122498" x="4906963" y="4624388"/>
          <p14:tracePt t="122514" x="4786313" y="4624388"/>
          <p14:tracePt t="122531" x="4703763" y="4624388"/>
          <p14:tracePt t="122548" x="4598988" y="4624388"/>
          <p14:tracePt t="122564" x="4435475" y="4624388"/>
          <p14:tracePt t="122581" x="4278313" y="4624388"/>
          <p14:tracePt t="122598" x="4262438" y="4624388"/>
          <p14:tracePt t="122614" x="4200525" y="4624388"/>
          <p14:tracePt t="122630" x="4157663" y="4624388"/>
          <p14:tracePt t="122648" x="4141788" y="4624388"/>
          <p14:tracePt t="122665" x="4116388" y="4624388"/>
          <p14:tracePt t="122681" x="4110038" y="4624388"/>
          <p14:tracePt t="122740" x="4105275" y="4624388"/>
          <p14:tracePt t="122750" x="4094163" y="4619625"/>
          <p14:tracePt t="122764" x="4079875" y="4619625"/>
          <p14:tracePt t="122771" x="4064000" y="4608513"/>
          <p14:tracePt t="122787" x="4052888" y="4608513"/>
          <p14:tracePt t="122798" x="4048125" y="4608513"/>
          <p14:tracePt t="122814" x="4032250" y="4598988"/>
          <p14:tracePt t="122831" x="4011613" y="4583113"/>
          <p14:tracePt t="122848" x="3984625" y="4572000"/>
          <p14:tracePt t="122865" x="3948113" y="4551363"/>
          <p14:tracePt t="122881" x="3911600" y="4524375"/>
          <p14:tracePt t="122898" x="3875088" y="4514850"/>
          <p14:tracePt t="122915" x="3859213" y="4508500"/>
          <p14:tracePt t="122932" x="3854450" y="4498975"/>
          <p14:tracePt t="122948" x="3854450" y="4478338"/>
          <p14:tracePt t="122965" x="3843338" y="4451350"/>
          <p14:tracePt t="122982" x="3832225" y="4446588"/>
          <p14:tracePt t="123220" x="3827463" y="4435475"/>
          <p14:tracePt t="123251" x="3827463" y="4440238"/>
          <p14:tracePt t="123268" x="3816350" y="4456113"/>
          <p14:tracePt t="123285" x="3811588" y="4462463"/>
          <p14:tracePt t="123683" x="3811588" y="4478338"/>
          <p14:tracePt t="123692" x="3811588" y="4487863"/>
          <p14:tracePt t="123702" x="3811588" y="4503738"/>
          <p14:tracePt t="123717" x="3806825" y="4508500"/>
          <p14:tracePt t="123733" x="3806825" y="4514850"/>
          <p14:tracePt t="123750" x="3795713" y="4524375"/>
          <p14:tracePt t="123771" x="3795713" y="4530725"/>
          <p14:tracePt t="123783" x="3795713" y="4540250"/>
          <p14:tracePt t="123800" x="3795713" y="4556125"/>
          <p14:tracePt t="123817" x="3795713" y="4560888"/>
          <p14:tracePt t="123853" x="3795713" y="4572000"/>
          <p14:tracePt t="124052" x="3790950" y="4572000"/>
          <p14:tracePt t="124060" x="3790950" y="4567238"/>
          <p14:tracePt t="124076" x="3790950" y="4560888"/>
          <p14:tracePt t="124091" x="3775075" y="4545013"/>
          <p14:tracePt t="124116" x="3775075" y="4535488"/>
          <p14:tracePt t="124132" x="3775075" y="4530725"/>
          <p14:tracePt t="124155" x="3775075" y="4519613"/>
          <p14:tracePt t="124565" x="3763963" y="4514850"/>
          <p14:tracePt t="124764" x="3770313" y="4514850"/>
          <p14:tracePt t="124780" x="3775075" y="4514850"/>
          <p14:tracePt t="124796" x="3779838" y="4514850"/>
          <p14:tracePt t="125188" x="3806825" y="4514850"/>
          <p14:tracePt t="125195" x="3816350" y="4524375"/>
          <p14:tracePt t="125372" x="3822700" y="4530725"/>
          <p14:tracePt t="126037" x="3838575" y="4530725"/>
          <p14:tracePt t="126117" x="3848100" y="4540250"/>
          <p14:tracePt t="126123" x="3848100" y="4556125"/>
          <p14:tracePt t="126139" x="3832225" y="4572000"/>
          <p14:tracePt t="126156" x="3822700" y="4592638"/>
          <p14:tracePt t="126172" x="3816350" y="4592638"/>
          <p14:tracePt t="126186" x="3806825" y="4598988"/>
          <p14:tracePt t="126223" x="3800475" y="4608513"/>
          <p14:tracePt t="126240" x="3795713" y="4613275"/>
          <p14:tracePt t="126316" x="3775075" y="4624388"/>
          <p14:tracePt t="126349" x="3775075" y="4640263"/>
          <p14:tracePt t="126396" x="3775075" y="4645025"/>
          <p14:tracePt t="126692" x="3770313" y="4656138"/>
          <p14:tracePt t="126765" x="3763963" y="4656138"/>
          <p14:tracePt t="126781" x="3754438" y="4656138"/>
          <p14:tracePt t="126790" x="3738563" y="4656138"/>
          <p14:tracePt t="126796" x="3733800" y="4656138"/>
          <p14:tracePt t="126812" x="3722688" y="4656138"/>
          <p14:tracePt t="126828" x="3717925" y="4656138"/>
          <p14:tracePt t="126837" x="3702050" y="4656138"/>
          <p14:tracePt t="126908" x="3690938" y="4656138"/>
          <p14:tracePt t="126924" x="3675063" y="4656138"/>
          <p14:tracePt t="126931" x="3659188" y="4656138"/>
          <p14:tracePt t="126940" x="3654425" y="4656138"/>
          <p14:tracePt t="126957" x="3643313" y="4656138"/>
          <p14:tracePt t="126972" x="3638550" y="4656138"/>
          <p14:tracePt t="126988" x="3622675" y="4656138"/>
          <p14:tracePt t="127005" x="3617913" y="4651375"/>
          <p14:tracePt t="127021" x="3606800" y="4651375"/>
          <p14:tracePt t="127044" x="3581400" y="4651375"/>
          <p14:tracePt t="127054" x="3575050" y="4651375"/>
          <p14:tracePt t="127492" x="3565525" y="4656138"/>
          <p14:tracePt t="127580" x="3586163" y="4660900"/>
          <p14:tracePt t="127591" x="3606800" y="4660900"/>
          <p14:tracePt t="127604" x="3633788" y="4660900"/>
          <p14:tracePt t="127619" x="3649663" y="4660900"/>
          <p14:tracePt t="127628" x="3659188" y="4660900"/>
          <p14:tracePt t="127651" x="3665538" y="4660900"/>
          <p14:tracePt t="127660" x="3670300" y="4660900"/>
          <p14:tracePt t="127671" x="3681413" y="4660900"/>
          <p14:tracePt t="127688" x="3702050" y="4651375"/>
          <p14:tracePt t="127705" x="3743325" y="4645025"/>
          <p14:tracePt t="127722" x="3779838" y="4645025"/>
          <p14:tracePt t="127739" x="3811588" y="4635500"/>
          <p14:tracePt t="127756" x="3827463" y="4635500"/>
          <p14:tracePt t="127772" x="3859213" y="4635500"/>
          <p14:tracePt t="127788" x="3895725" y="4635500"/>
          <p14:tracePt t="127852" x="3911600" y="4640263"/>
          <p14:tracePt t="127868" x="3911600" y="4645025"/>
          <p14:tracePt t="127875" x="3911600" y="4656138"/>
          <p14:tracePt t="127888" x="3911600" y="4660900"/>
          <p14:tracePt t="127916" x="3911600" y="4672013"/>
          <p14:tracePt t="127924" x="3900488" y="4687888"/>
          <p14:tracePt t="127941" x="3895725" y="4692650"/>
          <p14:tracePt t="127956" x="3875088" y="4703763"/>
          <p14:tracePt t="127972" x="3868738" y="4703763"/>
          <p14:tracePt t="127989" x="3838575" y="4708525"/>
          <p14:tracePt t="128005" x="3822700" y="4708525"/>
          <p14:tracePt t="128022" x="3790950" y="4708525"/>
          <p14:tracePt t="128039" x="3759200" y="4708525"/>
          <p14:tracePt t="128056" x="3717925" y="4708525"/>
          <p14:tracePt t="128073" x="3690938" y="4708525"/>
          <p14:tracePt t="128089" x="3670300" y="4708525"/>
          <p14:tracePt t="128107" x="3654425" y="4708525"/>
          <p14:tracePt t="128123" x="3622675" y="4692650"/>
          <p14:tracePt t="128140" x="3617913" y="4687888"/>
          <p14:tracePt t="128252" x="3606800" y="4681538"/>
          <p14:tracePt t="128332" x="3606800" y="4672013"/>
          <p14:tracePt t="128348" x="3606800" y="4645025"/>
          <p14:tracePt t="128364" x="3606800" y="4640263"/>
          <p14:tracePt t="128372" x="3606800" y="4635500"/>
          <p14:tracePt t="128388" x="3622675" y="4608513"/>
          <p14:tracePt t="128396" x="3629025" y="4598988"/>
          <p14:tracePt t="128507" x="3629025" y="4592638"/>
          <p14:tracePt t="128516" x="3638550" y="4583113"/>
          <p14:tracePt t="128526" x="3638550" y="4576763"/>
          <p14:tracePt t="128540" x="3638550" y="4572000"/>
          <p14:tracePt t="128556" x="3643313" y="4560888"/>
          <p14:tracePt t="128573" x="3649663" y="4556125"/>
          <p14:tracePt t="128652" x="3659188" y="4556125"/>
          <p14:tracePt t="128668" x="3675063" y="4556125"/>
          <p14:tracePt t="128692" x="3690938" y="4556125"/>
          <p14:tracePt t="128699" x="3706813" y="4556125"/>
          <p14:tracePt t="128710" x="3754438" y="4508500"/>
          <p14:tracePt t="128724" x="3759200" y="4508500"/>
          <p14:tracePt t="128741" x="3786188" y="4508500"/>
          <p14:tracePt t="128757" x="3790950" y="4508500"/>
          <p14:tracePt t="128774" x="3800475" y="4508500"/>
          <p14:tracePt t="128790" x="3806825" y="4508500"/>
          <p14:tracePt t="129027" x="3795713" y="4514850"/>
          <p14:tracePt t="129044" x="3790950" y="4519613"/>
          <p14:tracePt t="129124" x="3763963" y="4519613"/>
          <p14:tracePt t="129131" x="3754438" y="4519613"/>
          <p14:tracePt t="129148" x="3738563" y="4530725"/>
          <p14:tracePt t="129180" x="3702050" y="4540250"/>
          <p14:tracePt t="129187" x="3638550" y="4560888"/>
          <p14:tracePt t="129195" x="3613150" y="4560888"/>
          <p14:tracePt t="129207" x="3560763" y="4572000"/>
          <p14:tracePt t="129224" x="3444875" y="4598988"/>
          <p14:tracePt t="129241" x="3303588" y="4635500"/>
          <p14:tracePt t="129258" x="3208338" y="4635500"/>
          <p14:tracePt t="129274" x="3098800" y="4645025"/>
          <p14:tracePt t="129291" x="2978150" y="4681538"/>
          <p14:tracePt t="129308" x="2873375" y="4681538"/>
          <p14:tracePt t="129325" x="2747963" y="4681538"/>
          <p14:tracePt t="129342" x="2636838" y="4681538"/>
          <p14:tracePt t="129358" x="2543175" y="4692650"/>
          <p14:tracePt t="129376" x="2459038" y="4692650"/>
          <p14:tracePt t="129390" x="2447925" y="4692650"/>
          <p14:tracePt t="129407" x="2422525" y="4692650"/>
          <p14:tracePt t="129425" x="2379663" y="4692650"/>
          <p14:tracePt t="129440" x="2354263" y="4692650"/>
          <p14:tracePt t="129458" x="2312988" y="4692650"/>
          <p14:tracePt t="129474" x="2274888" y="4697413"/>
          <p14:tracePt t="129491" x="2228850" y="4697413"/>
          <p14:tracePt t="129508" x="2181225" y="4708525"/>
          <p14:tracePt t="129525" x="2101850" y="4729163"/>
          <p14:tracePt t="129541" x="2071688" y="4729163"/>
          <p14:tracePt t="129563" x="2060575" y="4729163"/>
          <p14:tracePt t="129821" x="2065338" y="4729163"/>
          <p14:tracePt t="129827" x="2097088" y="4729163"/>
          <p14:tracePt t="129836" x="2181225" y="4729163"/>
          <p14:tracePt t="129859" x="2354263" y="4729163"/>
          <p14:tracePt t="129875" x="2532063" y="4729163"/>
          <p14:tracePt t="129892" x="2741613" y="4729163"/>
          <p14:tracePt t="129905" x="2868613" y="4724400"/>
          <p14:tracePt t="129920" x="2982913" y="4740275"/>
          <p14:tracePt t="129939" x="3062288" y="4740275"/>
          <p14:tracePt t="129939" x="3071813" y="4740275"/>
          <p14:tracePt t="129947" x="3098800" y="4740275"/>
          <p14:tracePt t="129959" x="3162300" y="4740275"/>
          <p14:tracePt t="129976" x="3235325" y="4740275"/>
          <p14:tracePt t="129992" x="3319463" y="4729163"/>
          <p14:tracePt t="130008" x="3408363" y="4729163"/>
          <p14:tracePt t="130025" x="3533775" y="4729163"/>
          <p14:tracePt t="130042" x="3706813" y="4729163"/>
          <p14:tracePt t="130059" x="3868738" y="4729163"/>
          <p14:tracePt t="130076" x="4011613" y="4729163"/>
          <p14:tracePt t="130092" x="4089400" y="4729163"/>
          <p14:tracePt t="130110" x="4168775" y="4729163"/>
          <p14:tracePt t="130126" x="4278313" y="4729163"/>
          <p14:tracePt t="130143" x="4330700" y="4729163"/>
          <p14:tracePt t="130160" x="4378325" y="4729163"/>
          <p14:tracePt t="130176" x="4467225" y="4729163"/>
          <p14:tracePt t="130192" x="4576763" y="4729163"/>
          <p14:tracePt t="130211" x="4697413" y="4729163"/>
          <p14:tracePt t="130226" x="4808538" y="4729163"/>
          <p14:tracePt t="130243" x="4886325" y="4729163"/>
          <p14:tracePt t="130259" x="4954588" y="4729163"/>
          <p14:tracePt t="130276" x="4991100" y="4729163"/>
          <p14:tracePt t="130292" x="5011738" y="4729163"/>
          <p14:tracePt t="130380" x="4986338" y="4729163"/>
          <p14:tracePt t="130388" x="4943475" y="4729163"/>
          <p14:tracePt t="130395" x="4891088" y="4729163"/>
          <p14:tracePt t="130409" x="4824413" y="4729163"/>
          <p14:tracePt t="130426" x="4713288" y="4733925"/>
          <p14:tracePt t="130443" x="4629150" y="4733925"/>
          <p14:tracePt t="130459" x="4467225" y="4733925"/>
          <p14:tracePt t="130476" x="4403725" y="4733925"/>
          <p14:tracePt t="130492" x="4325938" y="4713288"/>
          <p14:tracePt t="130509" x="4278313" y="4703763"/>
          <p14:tracePt t="130526" x="4241800" y="4692650"/>
          <p14:tracePt t="130543" x="4210050" y="4687888"/>
          <p14:tracePt t="130560" x="4184650" y="4676775"/>
          <p14:tracePt t="130576" x="4152900" y="4672013"/>
          <p14:tracePt t="130593" x="4116388" y="4660900"/>
          <p14:tracePt t="130610" x="4105275" y="4645025"/>
          <p14:tracePt t="130627" x="4057650" y="4629150"/>
          <p14:tracePt t="130643" x="4041775" y="4608513"/>
          <p14:tracePt t="130661" x="4021138" y="4603750"/>
          <p14:tracePt t="130678" x="3989388" y="4583113"/>
          <p14:tracePt t="130693" x="3948113" y="4567238"/>
          <p14:tracePt t="130711" x="3943350" y="4560888"/>
          <p14:tracePt t="130727" x="3900488" y="4545013"/>
          <p14:tracePt t="130743" x="3890963" y="4530725"/>
          <p14:tracePt t="130760" x="3859213" y="4514850"/>
          <p14:tracePt t="130776" x="3854450" y="4508500"/>
          <p14:tracePt t="130796" x="3838575" y="4508500"/>
          <p14:tracePt t="130810" x="3827463" y="4508500"/>
          <p14:tracePt t="130826" x="3800475" y="4487863"/>
          <p14:tracePt t="130843" x="3795713" y="4487863"/>
          <p14:tracePt t="130860" x="3786188" y="4483100"/>
          <p14:tracePt t="130884" x="3779838" y="4483100"/>
          <p14:tracePt t="130893" x="3775075" y="4483100"/>
          <p14:tracePt t="130910" x="3738563" y="4483100"/>
          <p14:tracePt t="130927" x="3706813" y="4471988"/>
          <p14:tracePt t="130943" x="3681413" y="4471988"/>
          <p14:tracePt t="130981" x="3665538" y="4471988"/>
          <p14:tracePt t="130988" x="3665538" y="4467225"/>
          <p14:tracePt t="131036" x="3665538" y="4456113"/>
          <p14:tracePt t="131157" x="3665538" y="4451350"/>
          <p14:tracePt t="131196" x="3670300" y="4451350"/>
          <p14:tracePt t="131262" x="3675063" y="4451350"/>
          <p14:tracePt t="131292" x="3686175" y="4462463"/>
          <p14:tracePt t="131308" x="3690938" y="4467225"/>
          <p14:tracePt t="131315" x="3695700" y="4478338"/>
          <p14:tracePt t="131327" x="3706813" y="4492625"/>
          <p14:tracePt t="131344" x="3711575" y="4492625"/>
          <p14:tracePt t="131361" x="3738563" y="4498975"/>
          <p14:tracePt t="131420" x="3748088" y="4508500"/>
          <p14:tracePt t="133060" x="3743325" y="4508500"/>
          <p14:tracePt t="133188" x="3706813" y="4535488"/>
          <p14:tracePt t="133197" x="3629025" y="4587875"/>
          <p14:tracePt t="133204" x="3570288" y="4613275"/>
          <p14:tracePt t="133213" x="3460750" y="4656138"/>
          <p14:tracePt t="133230" x="3287713" y="4733925"/>
          <p14:tracePt t="133247" x="3082925" y="4829175"/>
          <p14:tracePt t="133264" x="2868613" y="4854575"/>
          <p14:tracePt t="133281" x="2668588" y="4897438"/>
          <p14:tracePt t="133297" x="2506663" y="4922838"/>
          <p14:tracePt t="133314" x="2486025" y="4922838"/>
          <p14:tracePt t="133330" x="2454275" y="4933950"/>
          <p14:tracePt t="133347" x="2427288" y="4938713"/>
          <p14:tracePt t="133363" x="2417763" y="4938713"/>
          <p14:tracePt t="133381" x="2406650" y="4938713"/>
          <p14:tracePt t="133397" x="2374900" y="4938713"/>
          <p14:tracePt t="133420" x="2349500" y="4938713"/>
          <p14:tracePt t="133436" x="2327275" y="4938713"/>
          <p14:tracePt t="133447" x="2274888" y="4938713"/>
          <p14:tracePt t="133464" x="2201863" y="4918075"/>
          <p14:tracePt t="133480" x="2154238" y="4913313"/>
          <p14:tracePt t="133497" x="2085975" y="4902200"/>
          <p14:tracePt t="133514" x="2044700" y="4902200"/>
          <p14:tracePt t="133531" x="2028825" y="4891088"/>
          <p14:tracePt t="133548" x="2003425" y="4891088"/>
          <p14:tracePt t="133966" x="1976438" y="4876800"/>
          <p14:tracePt t="133972" x="1928813" y="4818063"/>
          <p14:tracePt t="133981" x="1871663" y="4792663"/>
          <p14:tracePt t="133998" x="1824038" y="4765675"/>
          <p14:tracePt t="134014" x="1730375" y="4745038"/>
          <p14:tracePt t="134031" x="1666875" y="4713288"/>
          <p14:tracePt t="134048" x="1635125" y="4697413"/>
          <p14:tracePt t="134065" x="1630363" y="4697413"/>
          <p14:tracePt t="134081" x="1604963" y="4687888"/>
          <p14:tracePt t="134102" x="1593850" y="4687888"/>
          <p14:tracePt t="134115" x="1577975" y="4672013"/>
          <p14:tracePt t="134131" x="1562100" y="4672013"/>
          <p14:tracePt t="134148" x="1536700" y="4665663"/>
          <p14:tracePt t="134166" x="1489075" y="4645025"/>
          <p14:tracePt t="134183" x="1457325" y="4619625"/>
          <p14:tracePt t="134199" x="1447800" y="4613275"/>
          <p14:tracePt t="134215" x="1447800" y="4583113"/>
          <p14:tracePt t="134232" x="1447800" y="4503738"/>
          <p14:tracePt t="134248" x="1447800" y="4435475"/>
          <p14:tracePt t="134265" x="1462088" y="4378325"/>
          <p14:tracePt t="134282" x="1484313" y="4319588"/>
          <p14:tracePt t="134300" x="1530350" y="4221163"/>
          <p14:tracePt t="134316" x="1593850" y="4141788"/>
          <p14:tracePt t="134332" x="1630363" y="4079875"/>
          <p14:tracePt t="134348" x="1646238" y="4032250"/>
          <p14:tracePt t="134365" x="1677988" y="3968750"/>
          <p14:tracePt t="134381" x="1687513" y="3927475"/>
          <p14:tracePt t="134399" x="1703388" y="3868738"/>
          <p14:tracePt t="134415" x="1703388" y="3854450"/>
          <p14:tracePt t="134432" x="1725613" y="3832225"/>
          <p14:tracePt t="134448" x="1730375" y="3816350"/>
          <p14:tracePt t="134465" x="1778000" y="3779838"/>
          <p14:tracePt t="134482" x="1787525" y="3743325"/>
          <p14:tracePt t="134499" x="1798638" y="3695700"/>
          <p14:tracePt t="134516" x="1798638" y="3681413"/>
          <p14:tracePt t="134533" x="1814513" y="3649663"/>
          <p14:tracePt t="134549" x="1835150" y="3613150"/>
          <p14:tracePt t="134566" x="1839913" y="3597275"/>
          <p14:tracePt t="134596" x="1851025" y="3575050"/>
          <p14:tracePt t="134676" x="1866900" y="3575050"/>
          <p14:tracePt t="134685" x="1876425" y="3575050"/>
          <p14:tracePt t="134692" x="1898650" y="3575050"/>
          <p14:tracePt t="134702" x="1908175" y="3575050"/>
          <p14:tracePt t="134715" x="1935163" y="3581400"/>
          <p14:tracePt t="134732" x="1951038" y="3597275"/>
          <p14:tracePt t="134749" x="1960563" y="3617913"/>
          <p14:tracePt t="134765" x="1960563" y="3633788"/>
          <p14:tracePt t="134782" x="1981200" y="3665538"/>
          <p14:tracePt t="134799" x="1981200" y="3695700"/>
          <p14:tracePt t="134814" x="1997075" y="3717925"/>
          <p14:tracePt t="134861" x="2008188" y="3722688"/>
          <p14:tracePt t="134916" x="2012950" y="3722688"/>
          <p14:tracePt t="134972" x="2019300" y="3738563"/>
          <p14:tracePt t="135092" x="2019300" y="3759200"/>
          <p14:tracePt t="135117" x="2019300" y="3786188"/>
          <p14:tracePt t="135149" x="2019300" y="3790950"/>
          <p14:tracePt t="135156" x="2019300" y="3800475"/>
          <p14:tracePt t="135180" x="2019300" y="3816350"/>
          <p14:tracePt t="135188" x="2019300" y="3822700"/>
          <p14:tracePt t="135201" x="2019300" y="3838575"/>
          <p14:tracePt t="135217" x="2019300" y="3875088"/>
          <p14:tracePt t="135233" x="2019300" y="3952875"/>
          <p14:tracePt t="135249" x="2044700" y="4079875"/>
          <p14:tracePt t="135266" x="2092325" y="4178300"/>
          <p14:tracePt t="135283" x="2108200" y="4237038"/>
          <p14:tracePt t="135300" x="2139950" y="4298950"/>
          <p14:tracePt t="135316" x="2139950" y="4383088"/>
          <p14:tracePt t="135333" x="2124075" y="4471988"/>
          <p14:tracePt t="135349" x="2108200" y="4530725"/>
          <p14:tracePt t="135367" x="2071688" y="4567238"/>
          <p14:tracePt t="135383" x="2039938" y="4592638"/>
          <p14:tracePt t="135400" x="2012950" y="4619625"/>
          <p14:tracePt t="135417" x="2003425" y="4635500"/>
          <p14:tracePt t="135434" x="1976438" y="4656138"/>
          <p14:tracePt t="135451" x="1939925" y="4708525"/>
          <p14:tracePt t="135467" x="1928813" y="4724400"/>
          <p14:tracePt t="135484" x="1928813" y="4781550"/>
          <p14:tracePt t="135500" x="1928813" y="4818063"/>
          <p14:tracePt t="135540" x="1928813" y="4824413"/>
          <p14:tracePt t="135548" x="1928813" y="4829175"/>
          <p14:tracePt t="135652" x="1924050" y="4838700"/>
          <p14:tracePt t="135669" x="1914525" y="4838700"/>
          <p14:tracePt t="135676" x="1908175" y="4838700"/>
          <p14:tracePt t="135687" x="1898650" y="4838700"/>
          <p14:tracePt t="135701" x="1882775" y="4838700"/>
          <p14:tracePt t="135717" x="1860550" y="4838700"/>
          <p14:tracePt t="135733" x="1835150" y="4829175"/>
          <p14:tracePt t="135750" x="1830388" y="4818063"/>
          <p14:tracePt t="135767" x="1787525" y="4802188"/>
          <p14:tracePt t="135784" x="1762125" y="4792663"/>
          <p14:tracePt t="135801" x="1746250" y="4786313"/>
          <p14:tracePt t="135876" x="1735138" y="4786313"/>
          <p14:tracePt t="135886" x="1719263" y="4786313"/>
          <p14:tracePt t="135891" x="1714500" y="4786313"/>
          <p14:tracePt t="135904" x="1703388" y="4786313"/>
          <p14:tracePt t="135917" x="1673225" y="4786313"/>
          <p14:tracePt t="135934" x="1657350" y="4786313"/>
          <p14:tracePt t="135951" x="1620838" y="4786313"/>
          <p14:tracePt t="135967" x="1589088" y="4786313"/>
          <p14:tracePt t="135984" x="1557338" y="4786313"/>
          <p14:tracePt t="136001" x="1541463" y="4786313"/>
          <p14:tracePt t="136017" x="1530350" y="4786313"/>
          <p14:tracePt t="136110" x="1514475" y="4786313"/>
          <p14:tracePt t="136140" x="1509713" y="4786313"/>
          <p14:tracePt t="136181" x="1500188" y="4786313"/>
          <p14:tracePt t="136187" x="1493838" y="4786313"/>
          <p14:tracePt t="136420" x="1477963" y="4786313"/>
          <p14:tracePt t="136428" x="1473200" y="4786313"/>
          <p14:tracePt t="136444" x="1462088" y="4776788"/>
          <p14:tracePt t="137644" x="1457325" y="4776788"/>
          <p14:tracePt t="137653" x="1447800" y="4776788"/>
          <p14:tracePt t="137685" x="1457325" y="4776788"/>
          <p14:tracePt t="137804" x="1468438" y="4776788"/>
          <p14:tracePt t="137812" x="1493838" y="4776788"/>
          <p14:tracePt t="137823" x="1500188" y="4776788"/>
          <p14:tracePt t="137836" x="1504950" y="4776788"/>
          <p14:tracePt t="137853" x="1530350" y="4776788"/>
          <p14:tracePt t="137870" x="1546225" y="4776788"/>
          <p14:tracePt t="137892" x="1552575" y="4776788"/>
          <p14:tracePt t="137904" x="1568450" y="4776788"/>
          <p14:tracePt t="137921" x="1582738" y="4776788"/>
          <p14:tracePt t="137938" x="1609725" y="4776788"/>
          <p14:tracePt t="137954" x="1625600" y="4776788"/>
          <p14:tracePt t="137980" x="1666875" y="4776788"/>
          <p14:tracePt t="137996" x="1673225" y="4776788"/>
          <p14:tracePt t="138006" x="1698625" y="4776788"/>
          <p14:tracePt t="138021" x="1714500" y="4776788"/>
          <p14:tracePt t="138037" x="1787525" y="4776788"/>
          <p14:tracePt t="138054" x="1824038" y="4781550"/>
          <p14:tracePt t="138071" x="1839913" y="4781550"/>
          <p14:tracePt t="138087" x="1846263" y="4781550"/>
          <p14:tracePt t="138213" x="1851025" y="4781550"/>
          <p14:tracePt t="138223" x="1887538" y="4781550"/>
          <p14:tracePt t="138237" x="1892300" y="4781550"/>
          <p14:tracePt t="138244" x="1908175" y="4781550"/>
          <p14:tracePt t="138253" x="1939925" y="4781550"/>
          <p14:tracePt t="138271" x="1976438" y="4781550"/>
          <p14:tracePt t="138288" x="2003425" y="4781550"/>
          <p14:tracePt t="138304" x="2008188" y="4781550"/>
          <p14:tracePt t="138321" x="2019300" y="4781550"/>
          <p14:tracePt t="138805" x="2039938" y="4781550"/>
          <p14:tracePt t="138812" x="2049463" y="4781550"/>
          <p14:tracePt t="138821" x="2055813" y="4781550"/>
          <p14:tracePt t="138838" x="2081213" y="4781550"/>
          <p14:tracePt t="138855" x="2097088" y="4781550"/>
          <p14:tracePt t="138871" x="2101850" y="4781550"/>
          <p14:tracePt t="138988" x="2076450" y="4776788"/>
          <p14:tracePt t="138996" x="2055813" y="4776788"/>
          <p14:tracePt t="139005" x="2028825" y="4776788"/>
          <p14:tracePt t="139021" x="1981200" y="4776788"/>
          <p14:tracePt t="139039" x="1966913" y="4776788"/>
          <p14:tracePt t="139055" x="1944688" y="4776788"/>
          <p14:tracePt t="139084" x="1928813" y="4776788"/>
          <p14:tracePt t="139092" x="1919288" y="4776788"/>
          <p14:tracePt t="139106" x="1914525" y="4772025"/>
          <p14:tracePt t="139122" x="1903413" y="4760913"/>
          <p14:tracePt t="139140" x="1860550" y="4760913"/>
          <p14:tracePt t="139155" x="1814513" y="4760913"/>
          <p14:tracePt t="139173" x="1782763" y="4760913"/>
          <p14:tracePt t="139190" x="1730375" y="4760913"/>
          <p14:tracePt t="139206" x="1709738" y="4756150"/>
          <p14:tracePt t="139222" x="1698625" y="4756150"/>
          <p14:tracePt t="139397" x="1703388" y="4756150"/>
          <p14:tracePt t="139404" x="1746250" y="4756150"/>
          <p14:tracePt t="139412" x="1835150" y="4756150"/>
          <p14:tracePt t="139422" x="1887538" y="4756150"/>
          <p14:tracePt t="139439" x="1966913" y="4756150"/>
          <p14:tracePt t="139456" x="2028825" y="4772025"/>
          <p14:tracePt t="139472" x="2071688" y="4772025"/>
          <p14:tracePt t="139490" x="2081213" y="4772025"/>
          <p14:tracePt t="139676" x="2071688" y="4772025"/>
          <p14:tracePt t="139684" x="2060575" y="4772025"/>
          <p14:tracePt t="139692" x="2028825" y="4772025"/>
          <p14:tracePt t="139706" x="1987550" y="4781550"/>
          <p14:tracePt t="139723" x="1919288" y="4781550"/>
          <p14:tracePt t="139740" x="1824038" y="4781550"/>
          <p14:tracePt t="139757" x="1766888" y="4781550"/>
          <p14:tracePt t="139773" x="1725613" y="4781550"/>
          <p14:tracePt t="139807" x="1677988" y="4781550"/>
          <p14:tracePt t="139812" x="1662113" y="4781550"/>
          <p14:tracePt t="139823" x="1657350" y="4781550"/>
          <p14:tracePt t="139840" x="1646238" y="4786313"/>
          <p14:tracePt t="139900" x="1641475" y="4786313"/>
          <p14:tracePt t="139909" x="1641475" y="4802188"/>
          <p14:tracePt t="139988" x="1630363" y="4808538"/>
          <p14:tracePt t="140013" x="1625600" y="4808538"/>
          <p14:tracePt t="140796" x="1614488" y="4808538"/>
          <p14:tracePt t="140804" x="1620838" y="4808538"/>
          <p14:tracePt t="140821" x="1646238" y="4797425"/>
          <p14:tracePt t="140828" x="1651000" y="4792663"/>
          <p14:tracePt t="140844" x="1662113" y="4792663"/>
          <p14:tracePt t="140858" x="1677988" y="4792663"/>
          <p14:tracePt t="140874" x="1755775" y="4781550"/>
          <p14:tracePt t="140892" x="1855788" y="4760913"/>
          <p14:tracePt t="140908" x="2133600" y="4760913"/>
          <p14:tracePt t="140925" x="2343150" y="4760913"/>
          <p14:tracePt t="140941" x="2836863" y="4772025"/>
          <p14:tracePt t="140958" x="3182938" y="4772025"/>
          <p14:tracePt t="140975" x="3513138" y="4772025"/>
          <p14:tracePt t="140992" x="3775075" y="4772025"/>
          <p14:tracePt t="141008" x="4121150" y="4772025"/>
          <p14:tracePt t="141025" x="4419600" y="4772025"/>
          <p14:tracePt t="141042" x="4613275" y="4772025"/>
          <p14:tracePt t="141059" x="4854575" y="4772025"/>
          <p14:tracePt t="141074" x="4991100" y="4772025"/>
          <p14:tracePt t="141092" x="5184775" y="4772025"/>
          <p14:tracePt t="141109" x="5264150" y="4765675"/>
          <p14:tracePt t="141110" x="5337175" y="4765675"/>
          <p14:tracePt t="141125" x="5373688" y="4765675"/>
          <p14:tracePt t="141141" x="5448300" y="4765675"/>
          <p14:tracePt t="141158" x="5530850" y="4756150"/>
          <p14:tracePt t="141175" x="5673725" y="4740275"/>
          <p14:tracePt t="141192" x="5867400" y="4740275"/>
          <p14:tracePt t="141208" x="6076950" y="4740275"/>
          <p14:tracePt t="141225" x="6307138" y="4729163"/>
          <p14:tracePt t="141241" x="6584950" y="4729163"/>
          <p14:tracePt t="141259" x="6846888" y="4729163"/>
          <p14:tracePt t="141275" x="7078663" y="4765675"/>
          <p14:tracePt t="141292" x="7224713" y="4802188"/>
          <p14:tracePt t="141309" x="7461250" y="4860925"/>
          <p14:tracePt t="141325" x="7748588" y="4913313"/>
          <p14:tracePt t="141341" x="7748588" y="4918075"/>
          <p14:tracePt t="141359" x="7827963" y="4929188"/>
          <p14:tracePt t="141375" x="7843838" y="4929188"/>
          <p14:tracePt t="142821" x="7885113" y="4929188"/>
          <p14:tracePt t="142828" x="7927975" y="4922838"/>
          <p14:tracePt t="142836" x="7969250" y="4902200"/>
          <p14:tracePt t="142847" x="7980363" y="4902200"/>
          <p14:tracePt t="142861" x="7985125" y="4902200"/>
          <p14:tracePt t="142877" x="7996238" y="4897438"/>
          <p14:tracePt t="142894" x="8005763" y="4886325"/>
          <p14:tracePt t="142911" x="8021638" y="4854575"/>
          <p14:tracePt t="142928" x="8058150" y="4833938"/>
          <p14:tracePt t="142965" x="8069263" y="4829175"/>
          <p14:tracePt t="142972" x="8116888" y="4786313"/>
          <p14:tracePt t="142979" x="8137525" y="4786313"/>
          <p14:tracePt t="142995" x="8162925" y="4786313"/>
          <p14:tracePt t="143012" x="8169275" y="4786313"/>
          <p14:tracePt t="143069" x="8178800" y="4786313"/>
          <p14:tracePt t="143076" x="8185150" y="4786313"/>
          <p14:tracePt t="143092" x="8194675" y="4786313"/>
          <p14:tracePt t="143116" x="8201025" y="4786313"/>
          <p14:tracePt t="143124" x="8226425" y="4786313"/>
          <p14:tracePt t="143132" x="8242300" y="4786313"/>
          <p14:tracePt t="143144" x="8283575" y="4786313"/>
          <p14:tracePt t="143161" x="8378825" y="4745038"/>
          <p14:tracePt t="143178" x="8399463" y="4733925"/>
          <p14:tracePt t="143195" x="8415338" y="4729163"/>
          <p14:tracePt t="143237" x="8435975" y="4729163"/>
          <p14:tracePt t="143248" x="8447088" y="4729163"/>
          <p14:tracePt t="143268" x="8462963" y="4718050"/>
          <p14:tracePt t="143276" x="8488363" y="4708525"/>
          <p14:tracePt t="143284" x="8535988" y="4665663"/>
          <p14:tracePt t="143294" x="8561388" y="4665663"/>
          <p14:tracePt t="143312" x="8572500" y="4651375"/>
          <p14:tracePt t="143328" x="8577263" y="4645025"/>
          <p14:tracePt t="143358" x="8577263" y="4635500"/>
          <p14:tracePt t="143397" x="8567738" y="4629150"/>
          <p14:tracePt t="152742" x="8556625" y="4598988"/>
          <p14:tracePt t="152748" x="8545513" y="4572000"/>
          <p14:tracePt t="152758" x="8540750" y="4572000"/>
          <p14:tracePt t="152776" x="8435975" y="4519613"/>
          <p14:tracePt t="152793" x="8431213" y="4487863"/>
          <p14:tracePt t="152809" x="8342313" y="4446588"/>
          <p14:tracePt t="152826" x="8253413" y="4387850"/>
          <p14:tracePt t="152842" x="8189913" y="4325938"/>
          <p14:tracePt t="152860" x="8153400" y="4298950"/>
          <p14:tracePt t="152876" x="8094663" y="4257675"/>
          <p14:tracePt t="152892" x="8085138" y="4252913"/>
          <p14:tracePt t="153333" x="8080375" y="4237038"/>
          <p14:tracePt t="153341" x="8080375" y="4194175"/>
          <p14:tracePt t="153348" x="8058150" y="4162425"/>
          <p14:tracePt t="153359" x="8058150" y="4137025"/>
          <p14:tracePt t="153376" x="8058150" y="4094163"/>
          <p14:tracePt t="153393" x="8037513" y="4048125"/>
          <p14:tracePt t="153410" x="8005763" y="4000500"/>
          <p14:tracePt t="153427" x="7989888" y="3932238"/>
          <p14:tracePt t="153443" x="7980363" y="3895725"/>
          <p14:tracePt t="153460" x="7964488" y="3854450"/>
          <p14:tracePt t="153477" x="7964488" y="3806825"/>
          <p14:tracePt t="153493" x="7964488" y="3775075"/>
          <p14:tracePt t="153512" x="7964488" y="3738563"/>
          <p14:tracePt t="153527" x="7969250" y="3717925"/>
          <p14:tracePt t="153894" x="7964488" y="3686175"/>
          <p14:tracePt t="153901" x="7964488" y="3659188"/>
          <p14:tracePt t="153911" x="7953375" y="3638550"/>
          <p14:tracePt t="154111" x="7948613" y="3638550"/>
          <p14:tracePt t="154117" x="7885113" y="3665538"/>
          <p14:tracePt t="154127" x="7807325" y="3733800"/>
          <p14:tracePt t="154145" x="7707313" y="3843338"/>
          <p14:tracePt t="154161" x="7518400" y="3968750"/>
          <p14:tracePt t="154178" x="7397750" y="4037013"/>
          <p14:tracePt t="154194" x="7256463" y="4079875"/>
          <p14:tracePt t="154211" x="7151688" y="4146550"/>
          <p14:tracePt t="154230" x="6967538" y="4214813"/>
          <p14:tracePt t="154231" x="6873875" y="4241800"/>
          <p14:tracePt t="154244" x="6748463" y="4298950"/>
          <p14:tracePt t="154260" x="6575425" y="4346575"/>
          <p14:tracePt t="154278" x="6245225" y="4357688"/>
          <p14:tracePt t="154294" x="6045200" y="4351338"/>
          <p14:tracePt t="154311" x="5846763" y="4310063"/>
          <p14:tracePt t="154328" x="5568950" y="4278313"/>
          <p14:tracePt t="154344" x="5316538" y="4225925"/>
          <p14:tracePt t="154362" x="5132388" y="4184650"/>
          <p14:tracePt t="154378" x="4881563" y="4116388"/>
          <p14:tracePt t="154394" x="4592638" y="4032250"/>
          <p14:tracePt t="154411" x="4519613" y="3989388"/>
          <p14:tracePt t="154428" x="4032250" y="3884613"/>
          <p14:tracePt t="154445" x="3629025" y="3854450"/>
          <p14:tracePt t="154462" x="3228975" y="3806825"/>
          <p14:tracePt t="154478" x="2836863" y="3748088"/>
          <p14:tracePt t="154495" x="2600325" y="3670300"/>
          <p14:tracePt t="154512" x="2417763" y="3602038"/>
          <p14:tracePt t="154529" x="2228850" y="3508375"/>
          <p14:tracePt t="154545" x="2085975" y="3402013"/>
          <p14:tracePt t="154561" x="1997075" y="3355975"/>
          <p14:tracePt t="154578" x="1935163" y="3328988"/>
          <p14:tracePt t="154594" x="1919288" y="3292475"/>
          <p14:tracePt t="154611" x="1908175" y="3251200"/>
          <p14:tracePt t="154628" x="1876425" y="3176588"/>
          <p14:tracePt t="154645" x="1824038" y="3094038"/>
          <p14:tracePt t="154662" x="1819275" y="3019425"/>
          <p14:tracePt t="154678" x="1808163" y="2978150"/>
          <p14:tracePt t="154709" x="1766888" y="2794000"/>
          <p14:tracePt t="154722" x="1766888" y="2741613"/>
          <p14:tracePt t="154725" x="1766888" y="2700338"/>
          <p14:tracePt t="154732" x="1766888" y="2663825"/>
          <p14:tracePt t="154745" x="1782763" y="2595563"/>
          <p14:tracePt t="154762" x="1803400" y="2495550"/>
          <p14:tracePt t="154789" x="1855788" y="2432050"/>
          <p14:tracePt t="154808" x="1966913" y="2333625"/>
          <p14:tracePt t="154815" x="1997075" y="2301875"/>
          <p14:tracePt t="154829" x="2097088" y="2206625"/>
          <p14:tracePt t="154846" x="2149475" y="2128838"/>
          <p14:tracePt t="154863" x="2516188" y="1981200"/>
          <p14:tracePt t="154878" x="2689225" y="1887538"/>
          <p14:tracePt t="154894" x="2909888" y="1819275"/>
          <p14:tracePt t="154912" x="3308350" y="1741488"/>
          <p14:tracePt t="154928" x="3722688" y="1662113"/>
          <p14:tracePt t="154943" x="4037013" y="1635125"/>
          <p14:tracePt t="154957" x="4545013" y="1635125"/>
          <p14:tracePt t="154965" x="4635500" y="1635125"/>
          <p14:tracePt t="154972" x="4756150" y="1635125"/>
          <p14:tracePt t="154981" x="4943475" y="1646238"/>
          <p14:tracePt t="154995" x="5070475" y="1657350"/>
          <p14:tracePt t="155026" x="5284788" y="1766888"/>
          <p14:tracePt t="155031" x="5343525" y="1787525"/>
          <p14:tracePt t="155046" x="5514975" y="1898650"/>
          <p14:tracePt t="155063" x="5667375" y="1976438"/>
          <p14:tracePt t="155079" x="5726113" y="2033588"/>
          <p14:tracePt t="155095" x="5772150" y="2081213"/>
          <p14:tracePt t="155112" x="5808663" y="2154238"/>
          <p14:tracePt t="155130" x="5867400" y="2238375"/>
          <p14:tracePt t="155147" x="5899150" y="2359025"/>
          <p14:tracePt t="155162" x="5967413" y="2527300"/>
          <p14:tracePt t="155179" x="6019800" y="2711450"/>
          <p14:tracePt t="155195" x="6061075" y="2978150"/>
          <p14:tracePt t="155213" x="6170613" y="3340100"/>
          <p14:tracePt t="155229" x="6396038" y="3816350"/>
          <p14:tracePt t="155246" x="6816725" y="4572000"/>
          <p14:tracePt t="155262" x="7046913" y="4849813"/>
          <p14:tracePt t="155280" x="7229475" y="5091113"/>
          <p14:tracePt t="155296" x="7319963" y="5232400"/>
          <p14:tracePt t="155312" x="7340600" y="5311775"/>
          <p14:tracePt t="155330" x="7350125" y="5368925"/>
          <p14:tracePt t="155346" x="7345363" y="5473700"/>
          <p14:tracePt t="155363" x="7319963" y="5605463"/>
          <p14:tracePt t="155380" x="7256463" y="5741988"/>
          <p14:tracePt t="155397" x="7224713" y="5835650"/>
          <p14:tracePt t="155413" x="7219950" y="5876925"/>
          <p14:tracePt t="155430" x="7219950" y="5915025"/>
          <p14:tracePt t="155446" x="7219950" y="5997575"/>
          <p14:tracePt t="155463" x="7235825" y="6056313"/>
          <p14:tracePt t="155480" x="7304088" y="6145213"/>
          <p14:tracePt t="155496" x="7388225" y="6186488"/>
          <p14:tracePt t="155513" x="7539038" y="6249988"/>
          <p14:tracePt t="155529" x="7691438" y="6275388"/>
          <p14:tracePt t="155546" x="7885113" y="6275388"/>
          <p14:tracePt t="155562" x="8101013" y="6238875"/>
          <p14:tracePt t="155580" x="8388350" y="6092825"/>
          <p14:tracePt t="155596" x="8661400" y="6008688"/>
          <p14:tracePt t="155613" x="8740775" y="5961063"/>
          <p14:tracePt t="155630" x="8786813" y="5951538"/>
          <p14:tracePt t="155647" x="8802688" y="5951538"/>
          <p14:tracePt t="156263" x="8809038" y="5945188"/>
          <p14:tracePt t="156268" x="8809038" y="5872163"/>
          <p14:tracePt t="156280" x="8839200" y="5746750"/>
          <p14:tracePt t="156297" x="8902700" y="5594350"/>
          <p14:tracePt t="156314" x="8939213" y="5514975"/>
          <p14:tracePt t="156331" x="8955088" y="5473700"/>
          <p14:tracePt t="156348" x="8966200" y="5453063"/>
          <p14:tracePt t="156364" x="8986838" y="5437188"/>
          <p14:tracePt t="156384" x="8991600" y="5426075"/>
          <p14:tracePt t="156493" x="8991600" y="5421313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Fast/</a:t>
            </a:r>
            <a:r>
              <a:rPr lang="en-US" err="1"/>
              <a:t>Rabit</a:t>
            </a:r>
            <a:r>
              <a:rPr lang="en-US"/>
              <a:t> Static </a:t>
            </a:r>
            <a:r>
              <a:rPr lang="en-US" err="1"/>
              <a:t>mælingar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/>
              <a:t>Eru</a:t>
            </a:r>
            <a:r>
              <a:rPr lang="en-US"/>
              <a:t> í </a:t>
            </a:r>
            <a:r>
              <a:rPr lang="en-US" err="1"/>
              <a:t>svipaðar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static </a:t>
            </a:r>
            <a:r>
              <a:rPr lang="en-US" err="1"/>
              <a:t>mælingar</a:t>
            </a:r>
            <a:r>
              <a:rPr lang="en-US"/>
              <a:t> </a:t>
            </a:r>
            <a:r>
              <a:rPr lang="en-US" err="1"/>
              <a:t>nema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</a:t>
            </a:r>
            <a:r>
              <a:rPr lang="en-US" err="1"/>
              <a:t>mælitíminn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styttri</a:t>
            </a:r>
            <a:r>
              <a:rPr lang="en-US"/>
              <a:t> 8-30 </a:t>
            </a:r>
            <a:r>
              <a:rPr lang="en-US" err="1"/>
              <a:t>mín</a:t>
            </a:r>
            <a:endParaRPr lang="en-US"/>
          </a:p>
          <a:p>
            <a:r>
              <a:rPr lang="en-US" err="1"/>
              <a:t>Hentugar</a:t>
            </a:r>
            <a:r>
              <a:rPr lang="en-US"/>
              <a:t> </a:t>
            </a:r>
            <a:r>
              <a:rPr lang="en-US" err="1"/>
              <a:t>fyrir</a:t>
            </a:r>
            <a:r>
              <a:rPr lang="en-US"/>
              <a:t> </a:t>
            </a:r>
            <a:r>
              <a:rPr lang="en-US" err="1"/>
              <a:t>mælingar</a:t>
            </a:r>
            <a:r>
              <a:rPr lang="en-US"/>
              <a:t> á </a:t>
            </a:r>
            <a:r>
              <a:rPr lang="en-US" err="1"/>
              <a:t>kontrólpunktum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þurfa</a:t>
            </a:r>
            <a:r>
              <a:rPr lang="en-US"/>
              <a:t> ekki bestu </a:t>
            </a:r>
            <a:r>
              <a:rPr lang="en-US" err="1"/>
              <a:t>nákvæmni</a:t>
            </a:r>
            <a:endParaRPr lang="en-US"/>
          </a:p>
          <a:p>
            <a:r>
              <a:rPr lang="en-US" err="1"/>
              <a:t>Ef</a:t>
            </a:r>
            <a:r>
              <a:rPr lang="en-US"/>
              <a:t> </a:t>
            </a:r>
            <a:r>
              <a:rPr lang="en-US" err="1"/>
              <a:t>við</a:t>
            </a:r>
            <a:r>
              <a:rPr lang="en-US"/>
              <a:t> </a:t>
            </a:r>
            <a:r>
              <a:rPr lang="en-US" err="1"/>
              <a:t>ætlum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</a:t>
            </a:r>
            <a:r>
              <a:rPr lang="en-US" err="1"/>
              <a:t>framkvæma</a:t>
            </a:r>
            <a:r>
              <a:rPr lang="en-US"/>
              <a:t> Fast/</a:t>
            </a:r>
            <a:r>
              <a:rPr lang="en-US" err="1"/>
              <a:t>Rabit</a:t>
            </a:r>
            <a:r>
              <a:rPr lang="en-US"/>
              <a:t> Static </a:t>
            </a:r>
            <a:r>
              <a:rPr lang="en-US" err="1"/>
              <a:t>mælingar</a:t>
            </a:r>
            <a:r>
              <a:rPr lang="en-US"/>
              <a:t> </a:t>
            </a:r>
            <a:r>
              <a:rPr lang="en-US" err="1"/>
              <a:t>þá</a:t>
            </a:r>
            <a:r>
              <a:rPr lang="en-US"/>
              <a:t> </a:t>
            </a:r>
            <a:r>
              <a:rPr lang="en-US" err="1"/>
              <a:t>þurfum</a:t>
            </a:r>
            <a:r>
              <a:rPr lang="en-US"/>
              <a:t> </a:t>
            </a:r>
            <a:r>
              <a:rPr lang="en-US" err="1"/>
              <a:t>við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</a:t>
            </a:r>
            <a:r>
              <a:rPr lang="en-US" err="1"/>
              <a:t>hafa</a:t>
            </a:r>
            <a:r>
              <a:rPr lang="en-US"/>
              <a:t> </a:t>
            </a:r>
            <a:r>
              <a:rPr lang="en-US" err="1"/>
              <a:t>góð</a:t>
            </a:r>
            <a:r>
              <a:rPr lang="en-US"/>
              <a:t> </a:t>
            </a:r>
            <a:r>
              <a:rPr lang="en-US" err="1"/>
              <a:t>mæliskilyrði</a:t>
            </a:r>
            <a:endParaRPr lang="en-US"/>
          </a:p>
          <a:p>
            <a:r>
              <a:rPr lang="en-US"/>
              <a:t>PDOP ≤ 3</a:t>
            </a:r>
          </a:p>
          <a:p>
            <a:r>
              <a:rPr lang="en-US" err="1"/>
              <a:t>Fjöldi</a:t>
            </a:r>
            <a:r>
              <a:rPr lang="en-US"/>
              <a:t> </a:t>
            </a:r>
            <a:r>
              <a:rPr lang="en-US" err="1"/>
              <a:t>gervitungla</a:t>
            </a:r>
            <a:r>
              <a:rPr lang="en-US"/>
              <a:t> ≥ 7</a:t>
            </a:r>
          </a:p>
          <a:p>
            <a:r>
              <a:rPr lang="en-US" err="1"/>
              <a:t>Lengd</a:t>
            </a:r>
            <a:r>
              <a:rPr lang="en-US"/>
              <a:t> </a:t>
            </a:r>
            <a:r>
              <a:rPr lang="en-US" err="1"/>
              <a:t>grunnlínu</a:t>
            </a:r>
            <a:r>
              <a:rPr lang="en-US"/>
              <a:t> ≤ 20 km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761E8-AAB8-43A4-85D6-9BF8B73F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7822-E4EB-490D-B994-224FC1CC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54A22-41B8-4EA6-A968-4C9A2B35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10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88"/>
    </mc:Choice>
    <mc:Fallback xmlns="">
      <p:transition spd="slow" advTm="101688"/>
    </mc:Fallback>
  </mc:AlternateContent>
  <p:extLst>
    <p:ext uri="{3A86A75C-4F4B-4683-9AE1-C65F6400EC91}">
      <p14:laserTraceLst xmlns:p14="http://schemas.microsoft.com/office/powerpoint/2010/main">
        <p14:tracePtLst>
          <p14:tracePt t="989" x="8997950" y="5421313"/>
          <p14:tracePt t="30910" x="7172325" y="6805613"/>
          <p14:tracePt t="30917" x="7119938" y="6742113"/>
          <p14:tracePt t="30931" x="7115175" y="6737350"/>
          <p14:tracePt t="30947" x="7088188" y="6711950"/>
          <p14:tracePt t="30964" x="7051675" y="6657975"/>
          <p14:tracePt t="30981" x="7042150" y="6657975"/>
          <p14:tracePt t="30998" x="6994525" y="6600825"/>
          <p14:tracePt t="31014" x="6926263" y="6511925"/>
          <p14:tracePt t="31031" x="6753225" y="6343650"/>
          <p14:tracePt t="31048" x="6621463" y="6245225"/>
          <p14:tracePt t="31064" x="6543675" y="6176963"/>
          <p14:tracePt t="31081" x="6454775" y="6108700"/>
          <p14:tracePt t="31098" x="6427788" y="6081713"/>
          <p14:tracePt t="31114" x="6375400" y="6045200"/>
          <p14:tracePt t="31131" x="6354763" y="6040438"/>
          <p14:tracePt t="31414" x="6343650" y="6008688"/>
          <p14:tracePt t="31422" x="6343650" y="5940425"/>
          <p14:tracePt t="31431" x="6343650" y="5872163"/>
          <p14:tracePt t="31448" x="6343650" y="5830888"/>
          <p14:tracePt t="31465" x="6343650" y="5815013"/>
          <p14:tracePt t="31482" x="6343650" y="5772150"/>
          <p14:tracePt t="31498" x="6380163" y="5683250"/>
          <p14:tracePt t="31515" x="6432550" y="5568950"/>
          <p14:tracePt t="31530" x="6548438" y="5453063"/>
          <p14:tracePt t="31546" x="6669088" y="5280025"/>
          <p14:tracePt t="31551" x="6753225" y="5195888"/>
          <p14:tracePt t="31566" x="6831013" y="5116513"/>
          <p14:tracePt t="31582" x="6910388" y="4997450"/>
          <p14:tracePt t="31600" x="7019925" y="4897438"/>
          <p14:tracePt t="31616" x="7177088" y="4765675"/>
          <p14:tracePt t="31632" x="7288213" y="4681538"/>
          <p14:tracePt t="31649" x="7319963" y="4656138"/>
          <p14:tracePt t="31665" x="7372350" y="4619625"/>
          <p14:tracePt t="31669" x="7377113" y="4619625"/>
          <p14:tracePt t="31825" x="7377113" y="4645025"/>
          <p14:tracePt t="31830" x="7377113" y="4660900"/>
          <p14:tracePt t="31837" x="7377113" y="4665663"/>
          <p14:tracePt t="31848" x="7377113" y="4676775"/>
          <p14:tracePt t="31866" x="7377113" y="4708525"/>
          <p14:tracePt t="31894" x="7377113" y="4713288"/>
          <p14:tracePt t="31935" x="7366000" y="4724400"/>
          <p14:tracePt t="31942" x="7361238" y="4724400"/>
          <p14:tracePt t="31951" x="7335838" y="4740275"/>
          <p14:tracePt t="31966" x="7319963" y="4749800"/>
          <p14:tracePt t="31983" x="7297738" y="4765675"/>
          <p14:tracePt t="31999" x="7199313" y="4802188"/>
          <p14:tracePt t="32015" x="7115175" y="4824413"/>
          <p14:tracePt t="32032" x="7015163" y="4854575"/>
          <p14:tracePt t="32049" x="6951663" y="4876800"/>
          <p14:tracePt t="32065" x="6869113" y="4886325"/>
          <p14:tracePt t="32082" x="6753225" y="4902200"/>
          <p14:tracePt t="32099" x="6680200" y="4913313"/>
          <p14:tracePt t="32116" x="6553200" y="4913313"/>
          <p14:tracePt t="32133" x="6464300" y="4913313"/>
          <p14:tracePt t="32150" x="6234113" y="4929188"/>
          <p14:tracePt t="32166" x="6076950" y="4929188"/>
          <p14:tracePt t="32184" x="5876925" y="4929188"/>
          <p14:tracePt t="32199" x="5767388" y="4929188"/>
          <p14:tracePt t="32216" x="5688013" y="4929188"/>
          <p14:tracePt t="32234" x="5621338" y="4913313"/>
          <p14:tracePt t="32249" x="5473700" y="4876800"/>
          <p14:tracePt t="32266" x="5327650" y="4849813"/>
          <p14:tracePt t="32283" x="5227638" y="4818063"/>
          <p14:tracePt t="32300" x="5180013" y="4797425"/>
          <p14:tracePt t="32316" x="5132388" y="4781550"/>
          <p14:tracePt t="32333" x="5106988" y="4756150"/>
          <p14:tracePt t="32349" x="5033963" y="4733925"/>
          <p14:tracePt t="32366" x="4913313" y="4733925"/>
          <p14:tracePt t="32383" x="4776788" y="4724400"/>
          <p14:tracePt t="32399" x="4703763" y="4724400"/>
          <p14:tracePt t="32416" x="4640263" y="4724400"/>
          <p14:tracePt t="32433" x="4613275" y="4724400"/>
          <p14:tracePt t="32450" x="4583113" y="4724400"/>
          <p14:tracePt t="32467" x="4535488" y="4724400"/>
          <p14:tracePt t="32483" x="4487863" y="4724400"/>
          <p14:tracePt t="32499" x="4456113" y="4724400"/>
          <p14:tracePt t="32516" x="4451350" y="4724400"/>
          <p14:tracePt t="32830" x="4462463" y="4724400"/>
          <p14:tracePt t="32840" x="4467225" y="4724400"/>
          <p14:tracePt t="32845" x="4503738" y="4724400"/>
          <p14:tracePt t="32867" x="4556125" y="4724400"/>
          <p14:tracePt t="32883" x="4681538" y="4713288"/>
          <p14:tracePt t="32901" x="4781550" y="4692650"/>
          <p14:tracePt t="32917" x="4902200" y="4692650"/>
          <p14:tracePt t="32934" x="5064125" y="4692650"/>
          <p14:tracePt t="32951" x="5170488" y="4692650"/>
          <p14:tracePt t="32967" x="5321300" y="4692650"/>
          <p14:tracePt t="32983" x="5410200" y="4692650"/>
          <p14:tracePt t="33001" x="5457825" y="4692650"/>
          <p14:tracePt t="33017" x="5562600" y="4692650"/>
          <p14:tracePt t="33034" x="5688013" y="4692650"/>
          <p14:tracePt t="33051" x="5783263" y="4692650"/>
          <p14:tracePt t="33068" x="5888038" y="4692650"/>
          <p14:tracePt t="33085" x="5908675" y="4692650"/>
          <p14:tracePt t="33102" x="6056313" y="4692650"/>
          <p14:tracePt t="33118" x="6170613" y="4681538"/>
          <p14:tracePt t="33135" x="6213475" y="4681538"/>
          <p14:tracePt t="33153" x="6334125" y="4681538"/>
          <p14:tracePt t="33167" x="6402388" y="4651375"/>
          <p14:tracePt t="33185" x="6432550" y="4651375"/>
          <p14:tracePt t="33201" x="6454775" y="4651375"/>
          <p14:tracePt t="33218" x="6500813" y="4640263"/>
          <p14:tracePt t="33234" x="6553200" y="4640263"/>
          <p14:tracePt t="33250" x="6591300" y="4635500"/>
          <p14:tracePt t="33268" x="6643688" y="4635500"/>
          <p14:tracePt t="33285" x="6721475" y="4635500"/>
          <p14:tracePt t="33302" x="6778625" y="4635500"/>
          <p14:tracePt t="33318" x="6846888" y="4635500"/>
          <p14:tracePt t="33335" x="6869113" y="4624388"/>
          <p14:tracePt t="33351" x="6973888" y="4624388"/>
          <p14:tracePt t="33367" x="7031038" y="4624388"/>
          <p14:tracePt t="33385" x="7058025" y="4624388"/>
          <p14:tracePt t="33401" x="7131050" y="4624388"/>
          <p14:tracePt t="33418" x="7208838" y="4624388"/>
          <p14:tracePt t="33435" x="7277100" y="4624388"/>
          <p14:tracePt t="33452" x="7324725" y="4624388"/>
          <p14:tracePt t="33467" x="7366000" y="4624388"/>
          <p14:tracePt t="33484" x="7381875" y="4624388"/>
          <p14:tracePt t="33520" x="7388225" y="4624388"/>
          <p14:tracePt t="33558" x="7397750" y="4624388"/>
          <p14:tracePt t="33566" x="7418388" y="4624388"/>
          <p14:tracePt t="33574" x="7470775" y="4624388"/>
          <p14:tracePt t="33584" x="7545388" y="4624388"/>
          <p14:tracePt t="33601" x="7634288" y="4624388"/>
          <p14:tracePt t="33618" x="7718425" y="4624388"/>
          <p14:tracePt t="33635" x="7786688" y="4624388"/>
          <p14:tracePt t="33652" x="7843838" y="4624388"/>
          <p14:tracePt t="33668" x="7891463" y="4624388"/>
          <p14:tracePt t="33685" x="7900988" y="4624388"/>
          <p14:tracePt t="33702" x="7964488" y="4624388"/>
          <p14:tracePt t="33719" x="7989888" y="4624388"/>
          <p14:tracePt t="33735" x="8042275" y="4635500"/>
          <p14:tracePt t="33854" x="8032750" y="4640263"/>
          <p14:tracePt t="33862" x="7989888" y="4640263"/>
          <p14:tracePt t="33871" x="7953375" y="4640263"/>
          <p14:tracePt t="33886" x="7900988" y="4640263"/>
          <p14:tracePt t="33902" x="7759700" y="4640263"/>
          <p14:tracePt t="33919" x="7597775" y="4640263"/>
          <p14:tracePt t="33936" x="7215188" y="4640263"/>
          <p14:tracePt t="33952" x="7015163" y="4665663"/>
          <p14:tracePt t="33968" x="6732588" y="4724400"/>
          <p14:tracePt t="33987" x="6454775" y="4756150"/>
          <p14:tracePt t="34002" x="6286500" y="4781550"/>
          <p14:tracePt t="34019" x="5951538" y="4824413"/>
          <p14:tracePt t="34036" x="5610225" y="4870450"/>
          <p14:tracePt t="34053" x="5332413" y="4870450"/>
          <p14:tracePt t="34069" x="5122863" y="4870450"/>
          <p14:tracePt t="34085" x="4845050" y="4881563"/>
          <p14:tracePt t="34102" x="4492625" y="4881563"/>
          <p14:tracePt t="34119" x="3984625" y="4881563"/>
          <p14:tracePt t="34135" x="3754438" y="4897438"/>
          <p14:tracePt t="34152" x="3476625" y="4897438"/>
          <p14:tracePt t="34169" x="3297238" y="4897438"/>
          <p14:tracePt t="34185" x="3192463" y="4897438"/>
          <p14:tracePt t="34203" x="3146425" y="4913313"/>
          <p14:tracePt t="34326" x="3135313" y="4913313"/>
          <p14:tracePt t="34334" x="3130550" y="4913313"/>
          <p14:tracePt t="34342" x="3082925" y="4913313"/>
          <p14:tracePt t="34352" x="2994025" y="4929188"/>
          <p14:tracePt t="34369" x="2816225" y="4929188"/>
          <p14:tracePt t="34385" x="2647950" y="4975225"/>
          <p14:tracePt t="34402" x="2463800" y="5018088"/>
          <p14:tracePt t="34419" x="2301875" y="5054600"/>
          <p14:tracePt t="34436" x="2222500" y="5080000"/>
          <p14:tracePt t="34452" x="2176463" y="5106988"/>
          <p14:tracePt t="34583" x="2170113" y="5106988"/>
          <p14:tracePt t="34590" x="2133600" y="5106988"/>
          <p14:tracePt t="34598" x="2128838" y="5106988"/>
          <p14:tracePt t="34620" x="2092325" y="5106988"/>
          <p14:tracePt t="34636" x="2024063" y="5106988"/>
          <p14:tracePt t="34654" x="1997075" y="5116513"/>
          <p14:tracePt t="34670" x="1919288" y="5116513"/>
          <p14:tracePt t="34687" x="1871663" y="5116513"/>
          <p14:tracePt t="34704" x="1855788" y="5116513"/>
          <p14:tracePt t="34720" x="1835150" y="5116513"/>
          <p14:tracePt t="34736" x="1787525" y="5116513"/>
          <p14:tracePt t="34752" x="1746250" y="5116513"/>
          <p14:tracePt t="34770" x="1682750" y="5148263"/>
          <p14:tracePt t="34786" x="1604963" y="5148263"/>
          <p14:tracePt t="34803" x="1525588" y="5148263"/>
          <p14:tracePt t="34820" x="1484313" y="5148263"/>
          <p14:tracePt t="34837" x="1431925" y="5148263"/>
          <p14:tracePt t="34853" x="1416050" y="5148263"/>
          <p14:tracePt t="36519" x="1395413" y="5143500"/>
          <p14:tracePt t="36536" x="1395413" y="5106988"/>
          <p14:tracePt t="36542" x="1404938" y="5091113"/>
          <p14:tracePt t="36556" x="1436688" y="5080000"/>
          <p14:tracePt t="36572" x="1473200" y="5054600"/>
          <p14:tracePt t="36589" x="1493838" y="5043488"/>
          <p14:tracePt t="36606" x="1541463" y="5038725"/>
          <p14:tracePt t="36623" x="1573213" y="5018088"/>
          <p14:tracePt t="36637" x="1589088" y="5018088"/>
          <p14:tracePt t="36654" x="1593850" y="5018088"/>
          <p14:tracePt t="36707" x="1620838" y="5018088"/>
          <p14:tracePt t="36711" x="1635125" y="5018088"/>
          <p14:tracePt t="36726" x="1666875" y="5022850"/>
          <p14:tracePt t="36743" x="1730375" y="5022850"/>
          <p14:tracePt t="36756" x="1771650" y="5022850"/>
          <p14:tracePt t="36773" x="1830388" y="5033963"/>
          <p14:tracePt t="36790" x="1876425" y="5033963"/>
          <p14:tracePt t="36806" x="1960563" y="5033963"/>
          <p14:tracePt t="36825" x="2008188" y="5033963"/>
          <p14:tracePt t="36841" x="2128838" y="5033963"/>
          <p14:tracePt t="36856" x="2270125" y="5033963"/>
          <p14:tracePt t="36862" x="2297113" y="5033963"/>
          <p14:tracePt t="36872" x="2374900" y="5033963"/>
          <p14:tracePt t="36889" x="2522538" y="5033963"/>
          <p14:tracePt t="36906" x="2679700" y="5033963"/>
          <p14:tracePt t="36923" x="2836863" y="5033963"/>
          <p14:tracePt t="36940" x="2914650" y="5033963"/>
          <p14:tracePt t="36956" x="2973388" y="5033963"/>
          <p14:tracePt t="36973" x="3014663" y="5033963"/>
          <p14:tracePt t="36990" x="3025775" y="5033963"/>
          <p14:tracePt t="37006" x="3030538" y="5033963"/>
          <p14:tracePt t="37046" x="3041650" y="5033963"/>
          <p14:tracePt t="37086" x="3046413" y="5033963"/>
          <p14:tracePt t="37110" x="3071813" y="5033963"/>
          <p14:tracePt t="37118" x="3098800" y="5033963"/>
          <p14:tracePt t="37127" x="3140075" y="5018088"/>
          <p14:tracePt t="37140" x="3198813" y="5018088"/>
          <p14:tracePt t="37156" x="3276600" y="4997450"/>
          <p14:tracePt t="37173" x="3360738" y="4986338"/>
          <p14:tracePt t="37190" x="3444875" y="4986338"/>
          <p14:tracePt t="37206" x="3629025" y="4959350"/>
          <p14:tracePt t="37223" x="3759200" y="4938713"/>
          <p14:tracePt t="37240" x="4037013" y="4929188"/>
          <p14:tracePt t="37257" x="4237038" y="4897438"/>
          <p14:tracePt t="37274" x="4346575" y="4886325"/>
          <p14:tracePt t="37290" x="4508500" y="4886325"/>
          <p14:tracePt t="37307" x="4567238" y="4886325"/>
          <p14:tracePt t="37324" x="4665663" y="4886325"/>
          <p14:tracePt t="37341" x="4729163" y="4886325"/>
          <p14:tracePt t="37357" x="4792663" y="4886325"/>
          <p14:tracePt t="37374" x="4845050" y="4886325"/>
          <p14:tracePt t="37390" x="4860925" y="4886325"/>
          <p14:tracePt t="37407" x="4876800" y="4886325"/>
          <p14:tracePt t="37446" x="4886325" y="4886325"/>
          <p14:tracePt t="45623" x="4870450" y="4886325"/>
          <p14:tracePt t="45630" x="4854575" y="4886325"/>
          <p14:tracePt t="45638" x="4849813" y="4881563"/>
          <p14:tracePt t="45653" x="4833938" y="4870450"/>
          <p14:tracePt t="45669" x="4808538" y="4865688"/>
          <p14:tracePt t="45686" x="4765675" y="4854575"/>
          <p14:tracePt t="45702" x="4676775" y="4854575"/>
          <p14:tracePt t="45720" x="4608513" y="4854575"/>
          <p14:tracePt t="45736" x="4462463" y="4886325"/>
          <p14:tracePt t="45753" x="4325938" y="4922838"/>
          <p14:tracePt t="45769" x="4214813" y="4938713"/>
          <p14:tracePt t="45786" x="4137025" y="4938713"/>
          <p14:tracePt t="45802" x="4068763" y="4949825"/>
          <p14:tracePt t="45820" x="4027488" y="4970463"/>
          <p14:tracePt t="45836" x="3979863" y="4975225"/>
          <p14:tracePt t="45853" x="3900488" y="4986338"/>
          <p14:tracePt t="45870" x="3863975" y="4986338"/>
          <p14:tracePt t="45886" x="3795713" y="4986338"/>
          <p14:tracePt t="45903" x="3727450" y="4986338"/>
          <p14:tracePt t="45919" x="3606800" y="4986338"/>
          <p14:tracePt t="45936" x="3486150" y="4986338"/>
          <p14:tracePt t="45953" x="3344863" y="4986338"/>
          <p14:tracePt t="45970" x="3235325" y="4986338"/>
          <p14:tracePt t="45986" x="3176588" y="4986338"/>
          <p14:tracePt t="46003" x="3124200" y="4986338"/>
          <p14:tracePt t="46020" x="3067050" y="4986338"/>
          <p14:tracePt t="46037" x="3046413" y="4986338"/>
          <p14:tracePt t="46054" x="3035300" y="4986338"/>
          <p14:tracePt t="46070" x="3014663" y="4986338"/>
          <p14:tracePt t="46087" x="2894013" y="4975225"/>
          <p14:tracePt t="46104" x="2732088" y="4975225"/>
          <p14:tracePt t="46120" x="2620963" y="4975225"/>
          <p14:tracePt t="46136" x="2516188" y="4975225"/>
          <p14:tracePt t="46153" x="2422525" y="4975225"/>
          <p14:tracePt t="46170" x="2354263" y="4975225"/>
          <p14:tracePt t="46186" x="2274888" y="4975225"/>
          <p14:tracePt t="46203" x="2228850" y="4975225"/>
          <p14:tracePt t="46220" x="2197100" y="4986338"/>
          <p14:tracePt t="46236" x="2170113" y="4991100"/>
          <p14:tracePt t="46254" x="2128838" y="5011738"/>
          <p14:tracePt t="46270" x="2117725" y="5011738"/>
          <p14:tracePt t="46287" x="2092325" y="5022850"/>
          <p14:tracePt t="46304" x="2097088" y="5018088"/>
          <p14:tracePt t="46320" x="2092325" y="5018088"/>
          <p14:tracePt t="46337" x="2085975" y="5018088"/>
          <p14:tracePt t="46384" x="2076450" y="5018088"/>
          <p14:tracePt t="46454" x="2060575" y="5018088"/>
          <p14:tracePt t="46463" x="2044700" y="5018088"/>
          <p14:tracePt t="46473" x="2028825" y="5018088"/>
          <p14:tracePt t="46495" x="2003425" y="5018088"/>
          <p14:tracePt t="46518" x="1992313" y="5018088"/>
          <p14:tracePt t="46536" x="1966913" y="5011738"/>
          <p14:tracePt t="46550" x="1955800" y="5011738"/>
          <p14:tracePt t="46566" x="1935163" y="5011738"/>
          <p14:tracePt t="46816" x="1928813" y="5002213"/>
          <p14:tracePt t="46836" x="1997075" y="4965700"/>
          <p14:tracePt t="46840" x="2101850" y="4954588"/>
          <p14:tracePt t="46855" x="2117725" y="4954588"/>
          <p14:tracePt t="46871" x="2212975" y="4943475"/>
          <p14:tracePt t="46887" x="2359025" y="4902200"/>
          <p14:tracePt t="46904" x="2568575" y="4902200"/>
          <p14:tracePt t="46921" x="2898775" y="4886325"/>
          <p14:tracePt t="46938" x="3214688" y="4886325"/>
          <p14:tracePt t="46955" x="3522663" y="4886325"/>
          <p14:tracePt t="46972" x="3770313" y="4886325"/>
          <p14:tracePt t="46988" x="3959225" y="4886325"/>
          <p14:tracePt t="47166" x="3948113" y="4886325"/>
          <p14:tracePt t="47175" x="3943350" y="4886325"/>
          <p14:tracePt t="47188" x="3927475" y="4886325"/>
          <p14:tracePt t="47205" x="3879850" y="4886325"/>
          <p14:tracePt t="47222" x="3811588" y="4902200"/>
          <p14:tracePt t="47239" x="3770313" y="4913313"/>
          <p14:tracePt t="47255" x="3711575" y="4929188"/>
          <p14:tracePt t="47272" x="3654425" y="4975225"/>
          <p14:tracePt t="47288" x="3597275" y="5027613"/>
          <p14:tracePt t="47305" x="3570288" y="5064125"/>
          <p14:tracePt t="47322" x="3544888" y="5086350"/>
          <p14:tracePt t="47338" x="3517900" y="5111750"/>
          <p14:tracePt t="47355" x="3470275" y="5159375"/>
          <p14:tracePt t="47372" x="3440113" y="5195888"/>
          <p14:tracePt t="47388" x="3413125" y="5211763"/>
          <p14:tracePt t="47404" x="3381375" y="5237163"/>
          <p14:tracePt t="47422" x="3335338" y="5289550"/>
          <p14:tracePt t="47439" x="3303588" y="5321300"/>
          <p14:tracePt t="47455" x="3271838" y="5343525"/>
          <p14:tracePt t="47471" x="3219450" y="5380038"/>
          <p14:tracePt t="47488" x="3171825" y="5405438"/>
          <p14:tracePt t="47505" x="3124200" y="5426075"/>
          <p14:tracePt t="47522" x="3114675" y="5426075"/>
          <p14:tracePt t="47538" x="3098800" y="5437188"/>
          <p14:tracePt t="47558" x="3098800" y="5441950"/>
          <p14:tracePt t="47582" x="3094038" y="5453063"/>
          <p14:tracePt t="47592" x="3078163" y="5457825"/>
          <p14:tracePt t="47606" x="3057525" y="5468938"/>
          <p14:tracePt t="47630" x="3030538" y="5478463"/>
          <p14:tracePt t="47642" x="3019425" y="5478463"/>
          <p14:tracePt t="47655" x="2978150" y="5494338"/>
          <p14:tracePt t="47672" x="2941638" y="5505450"/>
          <p14:tracePt t="47695" x="2925763" y="5505450"/>
          <p14:tracePt t="49239" x="2936875" y="5500688"/>
          <p14:tracePt t="49246" x="2946400" y="5500688"/>
          <p14:tracePt t="49257" x="3003550" y="5478463"/>
          <p14:tracePt t="49274" x="3167063" y="5478463"/>
          <p14:tracePt t="49291" x="3355975" y="5478463"/>
          <p14:tracePt t="49308" x="3429000" y="5478463"/>
          <p14:tracePt t="49324" x="3486150" y="5478463"/>
          <p14:tracePt t="49343" x="3492500" y="5478463"/>
          <p14:tracePt t="49446" x="3502025" y="5489575"/>
          <p14:tracePt t="49454" x="3529013" y="5500688"/>
          <p14:tracePt t="49463" x="3570288" y="5500688"/>
          <p14:tracePt t="49478" x="3597275" y="5510213"/>
          <p14:tracePt t="49492" x="3638550" y="5510213"/>
          <p14:tracePt t="49507" x="3670300" y="5510213"/>
          <p14:tracePt t="49526" x="3706813" y="5521325"/>
          <p14:tracePt t="49542" x="3822700" y="5553075"/>
          <p14:tracePt t="49559" x="3859213" y="5553075"/>
          <p14:tracePt t="49576" x="3890963" y="5553075"/>
          <p14:tracePt t="49591" x="3895725" y="5553075"/>
          <p14:tracePt t="49831" x="3906838" y="5553075"/>
          <p14:tracePt t="49863" x="3911600" y="5553075"/>
          <p14:tracePt t="49871" x="3937000" y="5541963"/>
          <p14:tracePt t="49878" x="3943350" y="5537200"/>
          <p14:tracePt t="49895" x="3968750" y="5526088"/>
          <p14:tracePt t="49908" x="4000500" y="5494338"/>
          <p14:tracePt t="49926" x="4037013" y="5484813"/>
          <p14:tracePt t="49943" x="4073525" y="5457825"/>
          <p14:tracePt t="49960" x="4094163" y="5441950"/>
          <p14:tracePt t="49983" x="4105275" y="5432425"/>
          <p14:tracePt t="50031" x="4110038" y="5432425"/>
          <p14:tracePt t="50038" x="4121150" y="5426075"/>
          <p14:tracePt t="50046" x="4146550" y="5416550"/>
          <p14:tracePt t="50059" x="4194175" y="5416550"/>
          <p14:tracePt t="50076" x="4289425" y="5416550"/>
          <p14:tracePt t="50092" x="4414838" y="5416550"/>
          <p14:tracePt t="50109" x="4519613" y="5416550"/>
          <p14:tracePt t="50127" x="4587875" y="5416550"/>
          <p14:tracePt t="50129" x="4603750" y="5416550"/>
          <p14:tracePt t="50143" x="4613275" y="5410200"/>
          <p14:tracePt t="50160" x="4656138" y="5395913"/>
          <p14:tracePt t="50176" x="4854575" y="5295900"/>
          <p14:tracePt t="50193" x="4975225" y="5222875"/>
          <p14:tracePt t="50209" x="5111750" y="5159375"/>
          <p14:tracePt t="50226" x="5170488" y="5127625"/>
          <p14:tracePt t="50243" x="5216525" y="5111750"/>
          <p14:tracePt t="50259" x="5243513" y="5102225"/>
          <p14:tracePt t="50319" x="5248275" y="5086350"/>
          <p14:tracePt t="50335" x="5259388" y="5086350"/>
          <p14:tracePt t="50359" x="5264150" y="5086350"/>
          <p14:tracePt t="50375" x="5275263" y="5086350"/>
          <p14:tracePt t="50903" x="5289550" y="5086350"/>
          <p14:tracePt t="50912" x="5305425" y="5086350"/>
          <p14:tracePt t="50919" x="5321300" y="5086350"/>
          <p14:tracePt t="50930" x="5348288" y="5086350"/>
          <p14:tracePt t="50943" x="5373688" y="5075238"/>
          <p14:tracePt t="50961" x="5416550" y="5075238"/>
          <p14:tracePt t="50976" x="5441950" y="5075238"/>
          <p14:tracePt t="50993" x="5448300" y="5075238"/>
          <p14:tracePt t="51010" x="5521325" y="5064125"/>
          <p14:tracePt t="51026" x="5630863" y="5054600"/>
          <p14:tracePt t="51044" x="5667375" y="5054600"/>
          <p14:tracePt t="51061" x="5694363" y="5054600"/>
          <p14:tracePt t="51077" x="5840413" y="5054600"/>
          <p14:tracePt t="51095" x="5972175" y="5054600"/>
          <p14:tracePt t="51111" x="6197600" y="5054600"/>
          <p14:tracePt t="51127" x="6423025" y="5054600"/>
          <p14:tracePt t="51144" x="6757988" y="5054600"/>
          <p14:tracePt t="51161" x="6983413" y="5054600"/>
          <p14:tracePt t="51177" x="7162800" y="5054600"/>
          <p14:tracePt t="51194" x="7319963" y="5054600"/>
          <p14:tracePt t="51210" x="7461250" y="5054600"/>
          <p14:tracePt t="51227" x="7529513" y="5054600"/>
          <p14:tracePt t="51244" x="7597775" y="5054600"/>
          <p14:tracePt t="51263" x="7602538" y="5054600"/>
          <p14:tracePt t="51367" x="7613650" y="5059363"/>
          <p14:tracePt t="51374" x="7607300" y="5075238"/>
          <p14:tracePt t="51382" x="7602538" y="5080000"/>
          <p14:tracePt t="51394" x="7575550" y="5091113"/>
          <p14:tracePt t="51411" x="7561263" y="5116513"/>
          <p14:tracePt t="51732" x="7550150" y="5116513"/>
          <p14:tracePt t="51736" x="7513638" y="5132388"/>
          <p14:tracePt t="51744" x="7508875" y="5143500"/>
          <p14:tracePt t="51761" x="7493000" y="5154613"/>
          <p14:tracePt t="51778" x="7466013" y="5180013"/>
          <p14:tracePt t="51795" x="7461250" y="5207000"/>
          <p14:tracePt t="51812" x="7445375" y="5216525"/>
          <p14:tracePt t="51829" x="7434263" y="5243513"/>
          <p14:tracePt t="51830" x="7429500" y="5248275"/>
          <p14:tracePt t="51844" x="7424738" y="5259388"/>
          <p14:tracePt t="51862" x="7408863" y="5280025"/>
          <p14:tracePt t="51870" x="7397750" y="5289550"/>
          <p14:tracePt t="51886" x="7392988" y="5305425"/>
          <p14:tracePt t="51898" x="7392988" y="5311775"/>
          <p14:tracePt t="51912" x="7381875" y="5321300"/>
          <p14:tracePt t="51928" x="7372350" y="5364163"/>
          <p14:tracePt t="51945" x="7366000" y="5368925"/>
          <p14:tracePt t="51962" x="7350125" y="5405438"/>
          <p14:tracePt t="51978" x="7340600" y="5437188"/>
          <p14:tracePt t="51995" x="7329488" y="5453063"/>
          <p14:tracePt t="52012" x="7313613" y="5473700"/>
          <p14:tracePt t="52047" x="7304088" y="5484813"/>
          <p14:tracePt t="53471" x="7229475" y="5457825"/>
          <p14:tracePt t="53479" x="7083425" y="5384800"/>
          <p14:tracePt t="53486" x="6973888" y="5284788"/>
          <p14:tracePt t="53497" x="6748463" y="5148263"/>
          <p14:tracePt t="53515" x="6334125" y="4829175"/>
          <p14:tracePt t="53531" x="6086475" y="4651375"/>
          <p14:tracePt t="53548" x="5835650" y="4446588"/>
          <p14:tracePt t="53564" x="5626100" y="4278313"/>
          <p14:tracePt t="53581" x="5521325" y="4116388"/>
          <p14:tracePt t="53598" x="5395913" y="4000500"/>
          <p14:tracePt t="53615" x="5327650" y="3921125"/>
          <p14:tracePt t="53631" x="5216525" y="3811588"/>
          <p14:tracePt t="53648" x="5064125" y="3606800"/>
          <p14:tracePt t="53663" x="4975225" y="3481388"/>
          <p14:tracePt t="53681" x="4876800" y="3340100"/>
          <p14:tracePt t="53698" x="4760913" y="3214688"/>
          <p14:tracePt t="53715" x="4703763" y="3103563"/>
          <p14:tracePt t="53731" x="4576763" y="2921000"/>
          <p14:tracePt t="53747" x="4456113" y="2747963"/>
          <p14:tracePt t="53764" x="4351338" y="2605088"/>
          <p14:tracePt t="53781" x="4267200" y="2495550"/>
          <p14:tracePt t="53798" x="4200525" y="2401888"/>
          <p14:tracePt t="53814" x="4141788" y="2301875"/>
          <p14:tracePt t="53832" x="4021138" y="2154238"/>
          <p14:tracePt t="53848" x="3932238" y="2003425"/>
          <p14:tracePt t="53865" x="3854450" y="1924050"/>
          <p14:tracePt t="53881" x="3827463" y="1876425"/>
          <p14:tracePt t="53898" x="3806825" y="1839913"/>
          <p14:tracePt t="53915" x="3806825" y="1814513"/>
          <p14:tracePt t="53931" x="3775075" y="1746250"/>
          <p14:tracePt t="53948" x="3743325" y="1698625"/>
          <p14:tracePt t="53965" x="3738563" y="1666875"/>
          <p14:tracePt t="53982" x="3711575" y="1641475"/>
          <p14:tracePt t="53999" x="3711575" y="1620838"/>
          <p14:tracePt t="54016" x="3706813" y="1604963"/>
          <p14:tracePt t="54032" x="3695700" y="1577975"/>
          <p14:tracePt t="54048" x="3695700" y="1562100"/>
          <p14:tracePt t="54064" x="3695700" y="1536700"/>
          <p14:tracePt t="54081" x="3695700" y="1520825"/>
          <p14:tracePt t="54128" x="3695700" y="1514475"/>
          <p14:tracePt t="54135" x="3722688" y="1493838"/>
          <p14:tracePt t="54148" x="3743325" y="1477963"/>
          <p14:tracePt t="54165" x="3763963" y="1462088"/>
          <p14:tracePt t="54182" x="3790950" y="1441450"/>
          <p14:tracePt t="54199" x="3827463" y="1436688"/>
          <p14:tracePt t="54215" x="3952875" y="1425575"/>
          <p14:tracePt t="54232" x="4289425" y="1395413"/>
          <p14:tracePt t="54249" x="4440238" y="1384300"/>
          <p14:tracePt t="54265" x="4608513" y="1384300"/>
          <p14:tracePt t="54282" x="4733925" y="1384300"/>
          <p14:tracePt t="54299" x="4943475" y="1395413"/>
          <p14:tracePt t="54315" x="5122863" y="1384300"/>
          <p14:tracePt t="54332" x="5211763" y="1384300"/>
          <p14:tracePt t="54349" x="5268913" y="1384300"/>
          <p14:tracePt t="54366" x="5280025" y="1384300"/>
          <p14:tracePt t="54383" x="5343525" y="1404938"/>
          <p14:tracePt t="54400" x="5400675" y="1425575"/>
          <p14:tracePt t="54416" x="5505450" y="1468438"/>
          <p14:tracePt t="54417" x="5568950" y="1536700"/>
          <p14:tracePt t="54432" x="5626100" y="1573213"/>
          <p14:tracePt t="54448" x="5756275" y="1635125"/>
          <p14:tracePt t="54465" x="5819775" y="1687513"/>
          <p14:tracePt t="54482" x="5851525" y="1714500"/>
          <p14:tracePt t="54500" x="5867400" y="1730375"/>
          <p14:tracePt t="54516" x="5908675" y="1814513"/>
          <p14:tracePt t="54532" x="5908675" y="1908175"/>
          <p14:tracePt t="54549" x="5908675" y="2065338"/>
          <p14:tracePt t="54566" x="5908675" y="2238375"/>
          <p14:tracePt t="54582" x="5908675" y="2470150"/>
          <p14:tracePt t="54599" x="5908675" y="2711450"/>
          <p14:tracePt t="54615" x="5908675" y="3041650"/>
          <p14:tracePt t="54632" x="5888038" y="3397250"/>
          <p14:tracePt t="54649" x="5861050" y="3575050"/>
          <p14:tracePt t="54666" x="5783263" y="3743325"/>
          <p14:tracePt t="54682" x="5730875" y="3868738"/>
          <p14:tracePt t="54700" x="5719763" y="3916363"/>
          <p14:tracePt t="54717" x="5688013" y="3963988"/>
          <p14:tracePt t="54732" x="5657850" y="4021138"/>
          <p14:tracePt t="54748" x="5651500" y="4021138"/>
          <p14:tracePt t="54765" x="5641975" y="4037013"/>
          <p14:tracePt t="54783" x="5626100" y="4052888"/>
          <p14:tracePt t="54799" x="5589588" y="4121150"/>
          <p14:tracePt t="54816" x="5530850" y="4298950"/>
          <p14:tracePt t="54833" x="5462588" y="4467225"/>
          <p14:tracePt t="54849" x="5353050" y="4740275"/>
          <p14:tracePt t="54866" x="5253038" y="4943475"/>
          <p14:tracePt t="54883" x="5127625" y="5170488"/>
          <p14:tracePt t="54900" x="5002213" y="5373688"/>
          <p14:tracePt t="54916" x="4929188" y="5500688"/>
          <p14:tracePt t="54934" x="4833938" y="5688013"/>
          <p14:tracePt t="54949" x="4765675" y="5794375"/>
          <p14:tracePt t="54966" x="4713288" y="5867400"/>
          <p14:tracePt t="54984" x="4681538" y="5903913"/>
          <p14:tracePt t="55001" x="4635500" y="5945188"/>
          <p14:tracePt t="55016" x="4619625" y="5956300"/>
          <p14:tracePt t="55033" x="4592638" y="5992813"/>
          <p14:tracePt t="55049" x="4530725" y="6065838"/>
          <p14:tracePt t="55066" x="4498975" y="6097588"/>
          <p14:tracePt t="55083" x="4398963" y="6149975"/>
          <p14:tracePt t="55100" x="4298950" y="6249988"/>
          <p14:tracePt t="55116" x="4141788" y="6354763"/>
          <p14:tracePt t="55134" x="3989388" y="6427788"/>
          <p14:tracePt t="55150" x="3848100" y="6507163"/>
          <p14:tracePt t="55167" x="3775075" y="6538913"/>
          <p14:tracePt t="55183" x="3717925" y="6600825"/>
          <p14:tracePt t="55200" x="3449638" y="6627813"/>
          <p14:tracePt t="55216" x="3287713" y="6627813"/>
          <p14:tracePt t="55233" x="3192463" y="6621463"/>
          <p14:tracePt t="55250" x="3046413" y="6596063"/>
          <p14:tracePt t="55267" x="2909888" y="6548438"/>
          <p14:tracePt t="55284" x="2757488" y="6464300"/>
          <p14:tracePt t="55300" x="2627313" y="6418263"/>
          <p14:tracePt t="55317" x="2516188" y="6359525"/>
          <p14:tracePt t="55334" x="2427288" y="6302375"/>
          <p14:tracePt t="55351" x="2365375" y="6259513"/>
          <p14:tracePt t="55367" x="2349500" y="6254750"/>
          <p14:tracePt t="55384" x="2338388" y="6245225"/>
          <p14:tracePt t="55439" x="2333625" y="6238875"/>
          <p14:tracePt t="55447" x="2333625" y="6229350"/>
          <p14:tracePt t="55454" x="2333625" y="6223000"/>
          <p14:tracePt t="55466" x="2327275" y="6218238"/>
          <p14:tracePt t="55483" x="2301875" y="6207125"/>
          <p14:tracePt t="55503" x="2297113" y="6207125"/>
          <p14:tracePt t="55535" x="2281238" y="6207125"/>
          <p14:tracePt t="55553" x="2270125" y="6207125"/>
          <p14:tracePt t="55879" x="2265363" y="6192838"/>
          <p14:tracePt t="55894" x="2254250" y="6176963"/>
          <p14:tracePt t="55920" x="2249488" y="6165850"/>
          <p14:tracePt t="55976" x="2238375" y="6165850"/>
          <p14:tracePt t="55983" x="2222500" y="6165850"/>
          <p14:tracePt t="56087" x="2181225" y="6170613"/>
          <p14:tracePt t="56094" x="2176463" y="6170613"/>
          <p14:tracePt t="56104" x="2139950" y="6170613"/>
          <p14:tracePt t="56118" x="2124075" y="6170613"/>
          <p14:tracePt t="56135" x="2097088" y="6170613"/>
          <p14:tracePt t="56151" x="2081213" y="6170613"/>
          <p14:tracePt t="56168" x="2065338" y="6170613"/>
          <p14:tracePt t="56185" x="2060575" y="6170613"/>
          <p14:tracePt t="56991" x="2049463" y="6149975"/>
          <p14:tracePt t="56999" x="2049463" y="6097588"/>
          <p14:tracePt t="57006" x="2065338" y="6072188"/>
          <p14:tracePt t="57019" x="2076450" y="6040438"/>
          <p14:tracePt t="57036" x="2108200" y="5956300"/>
          <p14:tracePt t="57053" x="2117725" y="5861050"/>
          <p14:tracePt t="57069" x="2128838" y="5715000"/>
          <p14:tracePt t="57086" x="2154238" y="5589588"/>
          <p14:tracePt t="57103" x="2170113" y="5568950"/>
          <p14:tracePt t="57120" x="2249488" y="5421313"/>
          <p14:tracePt t="57136" x="2590800" y="4997450"/>
          <p14:tracePt t="57153" x="2716213" y="4854575"/>
          <p14:tracePt t="57169" x="2946400" y="4635500"/>
          <p14:tracePt t="57187" x="3103563" y="4394200"/>
          <p14:tracePt t="57203" x="3176588" y="4252913"/>
          <p14:tracePt t="57219" x="3271838" y="4157663"/>
          <p14:tracePt t="57236" x="3340100" y="4079875"/>
          <p14:tracePt t="57253" x="3440113" y="4021138"/>
          <p14:tracePt t="57269" x="3554413" y="3911600"/>
          <p14:tracePt t="57287" x="3727450" y="3806825"/>
          <p14:tracePt t="57303" x="3854450" y="3733800"/>
          <p14:tracePt t="57319" x="3927475" y="3690938"/>
          <p14:tracePt t="57336" x="4137025" y="3602038"/>
          <p14:tracePt t="57352" x="4173538" y="3565525"/>
          <p14:tracePt t="57369" x="4200525" y="3549650"/>
          <p14:tracePt t="57386" x="4246563" y="3522663"/>
          <p14:tracePt t="57404" x="4267200" y="3502025"/>
          <p14:tracePt t="57421" x="4273550" y="3502025"/>
          <p14:tracePt t="57437" x="4283075" y="3486150"/>
          <p14:tracePt t="57453" x="4283075" y="3476625"/>
          <p14:tracePt t="57479" x="4298950" y="3470275"/>
          <p14:tracePt t="57551" x="4305300" y="3460750"/>
          <p14:tracePt t="57591" x="4314825" y="3444875"/>
          <p14:tracePt t="57599" x="4319588" y="3440113"/>
          <p14:tracePt t="57606" x="4330700" y="3440113"/>
          <p14:tracePt t="57620" x="4335463" y="3429000"/>
          <p14:tracePt t="57920" x="4341813" y="3429000"/>
          <p14:tracePt t="57926" x="4367213" y="3429000"/>
          <p14:tracePt t="57937" x="4387850" y="3424238"/>
          <p14:tracePt t="57954" x="4446588" y="3381375"/>
          <p14:tracePt t="57971" x="4498975" y="3324225"/>
          <p14:tracePt t="57987" x="4508500" y="3251200"/>
          <p14:tracePt t="58004" x="4613275" y="3078163"/>
          <p14:tracePt t="58021" x="4692650" y="2909888"/>
          <p14:tracePt t="58038" x="4833938" y="2716213"/>
          <p14:tracePt t="58055" x="4943475" y="2495550"/>
          <p14:tracePt t="58070" x="5080000" y="2317750"/>
          <p14:tracePt t="58088" x="5159375" y="2160588"/>
          <p14:tracePt t="58104" x="5373688" y="1903413"/>
          <p14:tracePt t="58120" x="5484813" y="1803400"/>
          <p14:tracePt t="58138" x="5546725" y="1762125"/>
          <p14:tracePt t="58154" x="5573713" y="1741488"/>
          <p14:tracePt t="58171" x="5605463" y="1703388"/>
          <p14:tracePt t="58187" x="5626100" y="1682750"/>
          <p14:tracePt t="58447" x="5641975" y="1673225"/>
          <p14:tracePt t="58457" x="5678488" y="1673225"/>
          <p14:tracePt t="58462" x="5719763" y="1673225"/>
          <p14:tracePt t="58475" x="5726113" y="1673225"/>
          <p14:tracePt t="58487" x="5762625" y="1666875"/>
          <p14:tracePt t="58504" x="5808663" y="1635125"/>
          <p14:tracePt t="58521" x="5867400" y="1589088"/>
          <p14:tracePt t="58538" x="5961063" y="1577975"/>
          <p14:tracePt t="58555" x="6056313" y="1568450"/>
          <p14:tracePt t="58571" x="6165850" y="1568450"/>
          <p14:tracePt t="58588" x="6302375" y="1568450"/>
          <p14:tracePt t="58605" x="6491288" y="1625600"/>
          <p14:tracePt t="58622" x="6611938" y="1687513"/>
          <p14:tracePt t="58638" x="6669088" y="1730375"/>
          <p14:tracePt t="58655" x="6711950" y="1778000"/>
          <p14:tracePt t="58672" x="6721475" y="1855788"/>
          <p14:tracePt t="58688" x="6721475" y="1971675"/>
          <p14:tracePt t="58706" x="6721475" y="2039938"/>
          <p14:tracePt t="58722" x="6732588" y="2270125"/>
          <p14:tracePt t="58739" x="6696075" y="2500313"/>
          <p14:tracePt t="58755" x="6616700" y="2689225"/>
          <p14:tracePt t="58772" x="6500813" y="2962275"/>
          <p14:tracePt t="58788" x="6391275" y="3155950"/>
          <p14:tracePt t="58805" x="6338888" y="3271838"/>
          <p14:tracePt t="58821" x="6281738" y="3465513"/>
          <p14:tracePt t="58839" x="6165850" y="3717925"/>
          <p14:tracePt t="58855" x="6102350" y="3875088"/>
          <p14:tracePt t="58872" x="6034088" y="4027488"/>
          <p14:tracePt t="58888" x="5892800" y="4252913"/>
          <p14:tracePt t="58906" x="5767388" y="4446588"/>
          <p14:tracePt t="58923" x="5683250" y="4587875"/>
          <p14:tracePt t="58939" x="5489575" y="4708525"/>
          <p14:tracePt t="58956" x="5353050" y="4772025"/>
          <p14:tracePt t="58972" x="5280025" y="4824413"/>
          <p14:tracePt t="58989" x="5253038" y="4829175"/>
          <p14:tracePt t="59006" x="5222875" y="4838700"/>
          <p14:tracePt t="59023" x="5191125" y="4854575"/>
          <p14:tracePt t="59040" x="5106988" y="4876800"/>
          <p14:tracePt t="59055" x="4943475" y="4913313"/>
          <p14:tracePt t="59072" x="4833938" y="4949825"/>
          <p14:tracePt t="59089" x="4781550" y="4965700"/>
          <p14:tracePt t="59105" x="4687888" y="4975225"/>
          <p14:tracePt t="59122" x="4624388" y="4986338"/>
          <p14:tracePt t="59139" x="4567238" y="4986338"/>
          <p14:tracePt t="59156" x="4498975" y="4997450"/>
          <p14:tracePt t="59172" x="4414838" y="5027613"/>
          <p14:tracePt t="59189" x="4283075" y="5064125"/>
          <p14:tracePt t="59206" x="4162425" y="5111750"/>
          <p14:tracePt t="59223" x="3995738" y="5191125"/>
          <p14:tracePt t="59239" x="3884613" y="5289550"/>
          <p14:tracePt t="59257" x="3722688" y="5448300"/>
          <p14:tracePt t="59272" x="3629025" y="5530850"/>
          <p14:tracePt t="59290" x="3613150" y="5568950"/>
          <p14:tracePt t="59307" x="3606800" y="5573713"/>
          <p14:tracePt t="59400" x="3597275" y="5589588"/>
          <p14:tracePt t="59408" x="3597275" y="5621338"/>
          <p14:tracePt t="59415" x="3622675" y="5662613"/>
          <p14:tracePt t="59426" x="3659188" y="5703888"/>
          <p14:tracePt t="59439" x="3706813" y="5756275"/>
          <p14:tracePt t="59456" x="3779838" y="5867400"/>
          <p14:tracePt t="59472" x="3816350" y="5919788"/>
          <p14:tracePt t="59489" x="3879850" y="5967413"/>
          <p14:tracePt t="59506" x="4016375" y="5988050"/>
          <p14:tracePt t="59523" x="4141788" y="5997575"/>
          <p14:tracePt t="59539" x="4221163" y="5997575"/>
          <p14:tracePt t="59556" x="4289425" y="5997575"/>
          <p14:tracePt t="59573" x="4319588" y="5997575"/>
          <p14:tracePt t="59831" x="4319588" y="5908675"/>
          <p14:tracePt t="59840" x="4319588" y="5872163"/>
          <p14:tracePt t="59846" x="4319588" y="5856288"/>
          <p14:tracePt t="59858" x="4341813" y="5815013"/>
          <p14:tracePt t="59873" x="4362450" y="5699125"/>
          <p14:tracePt t="59890" x="4414838" y="5626100"/>
          <p14:tracePt t="59907" x="4425950" y="5583238"/>
          <p14:tracePt t="59924" x="4451350" y="5546725"/>
          <p14:tracePt t="59941" x="4451350" y="5514975"/>
          <p14:tracePt t="59958" x="4451350" y="5500688"/>
          <p14:tracePt t="59975" x="4462463" y="5484813"/>
          <p14:tracePt t="59991" x="4467225" y="5462588"/>
          <p14:tracePt t="60007" x="4478338" y="5457825"/>
          <p14:tracePt t="60023" x="4503738" y="5432425"/>
          <p14:tracePt t="60040" x="4508500" y="5416550"/>
          <p14:tracePt t="60057" x="4519613" y="5410200"/>
          <p14:tracePt t="60776" x="4556125" y="5384800"/>
          <p14:tracePt t="60783" x="4619625" y="5348288"/>
          <p14:tracePt t="60795" x="4681538" y="5295900"/>
          <p14:tracePt t="60808" x="4745038" y="5243513"/>
          <p14:tracePt t="60825" x="4781550" y="5195888"/>
          <p14:tracePt t="60841" x="4829175" y="5159375"/>
          <p14:tracePt t="60861" x="4860925" y="5095875"/>
          <p14:tracePt t="60862" x="4881563" y="5080000"/>
          <p14:tracePt t="60875" x="4897438" y="5059363"/>
          <p14:tracePt t="60893" x="4975225" y="5018088"/>
          <p14:tracePt t="60909" x="5038725" y="4954588"/>
          <p14:tracePt t="60925" x="5075238" y="4933950"/>
          <p14:tracePt t="60941" x="5122863" y="4897438"/>
          <p14:tracePt t="60958" x="5143500" y="4886325"/>
          <p14:tracePt t="60975" x="5148263" y="4860925"/>
          <p14:tracePt t="60991" x="5180013" y="4860925"/>
          <p14:tracePt t="61008" x="5195888" y="4849813"/>
          <p14:tracePt t="61104" x="5195888" y="4854575"/>
          <p14:tracePt t="61111" x="5195888" y="4860925"/>
          <p14:tracePt t="61119" x="5207000" y="4897438"/>
          <p14:tracePt t="61143" x="5237163" y="4929188"/>
          <p14:tracePt t="61159" x="5280025" y="4986338"/>
          <p14:tracePt t="61178" x="5316538" y="5022850"/>
          <p14:tracePt t="61193" x="5343525" y="5080000"/>
          <p14:tracePt t="61208" x="5353050" y="5102225"/>
          <p14:tracePt t="61226" x="5368925" y="5148263"/>
          <p14:tracePt t="61243" x="5395913" y="5184775"/>
          <p14:tracePt t="61258" x="5457825" y="5248275"/>
          <p14:tracePt t="61275" x="5489575" y="5280025"/>
          <p14:tracePt t="61292" x="5514975" y="5300663"/>
          <p14:tracePt t="61308" x="5589588" y="5353050"/>
          <p14:tracePt t="61325" x="5703888" y="5416550"/>
          <p14:tracePt t="61342" x="5876925" y="5505450"/>
          <p14:tracePt t="61359" x="5945188" y="5537200"/>
          <p14:tracePt t="61376" x="6003925" y="5568950"/>
          <p14:tracePt t="61392" x="6040438" y="5583238"/>
          <p14:tracePt t="61447" x="6049963" y="5589588"/>
          <p14:tracePt t="61455" x="6049963" y="5599113"/>
          <p14:tracePt t="63399" x="6049963" y="5605463"/>
          <p14:tracePt t="81065" x="6056313" y="5621338"/>
          <p14:tracePt t="81073" x="6102350" y="5651500"/>
          <p14:tracePt t="81079" x="6154738" y="5667375"/>
          <p14:tracePt t="81092" x="6192838" y="5710238"/>
          <p14:tracePt t="81105" x="6249988" y="5719763"/>
          <p14:tracePt t="81121" x="6281738" y="5730875"/>
          <p14:tracePt t="81256" x="6302375" y="5746750"/>
          <p14:tracePt t="81264" x="6318250" y="5756275"/>
          <p14:tracePt t="81274" x="6350000" y="5767388"/>
          <p14:tracePt t="81288" x="6418263" y="5778500"/>
          <p14:tracePt t="81304" x="6696075" y="5872163"/>
          <p14:tracePt t="81321" x="6764338" y="5892800"/>
          <p14:tracePt t="81338" x="6910388" y="5945188"/>
          <p14:tracePt t="81355" x="7140575" y="6081713"/>
          <p14:tracePt t="81372" x="7361238" y="6181725"/>
          <p14:tracePt t="81388" x="7534275" y="6270625"/>
          <p14:tracePt t="81405" x="7739063" y="6354763"/>
          <p14:tracePt t="81422" x="7943850" y="6448425"/>
          <p14:tracePt t="81438" x="8089900" y="6500813"/>
          <p14:tracePt t="81455" x="8142288" y="6527800"/>
          <p14:tracePt t="81473" x="8153400" y="6527800"/>
          <p14:tracePt t="81489" x="8215313" y="6527800"/>
          <p14:tracePt t="81505" x="8274050" y="6538913"/>
          <p14:tracePt t="81521" x="8320088" y="6538913"/>
          <p14:tracePt t="81538" x="8362950" y="6538913"/>
          <p14:tracePt t="81555" x="8447088" y="6538913"/>
          <p14:tracePt t="81572" x="8620125" y="6616700"/>
          <p14:tracePt t="81588" x="8772525" y="6680200"/>
          <p14:tracePt t="81601" x="8923338" y="6757988"/>
          <p14:tracePt t="81617" x="9012238" y="6800850"/>
          <p14:tracePt t="81624" x="9055100" y="6810375"/>
          <p14:tracePt t="81656" x="9139238" y="6837363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RTK </a:t>
            </a:r>
            <a:r>
              <a:rPr lang="en-US" err="1"/>
              <a:t>mælingar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RTK </a:t>
            </a:r>
            <a:r>
              <a:rPr lang="en-US" err="1"/>
              <a:t>táknar</a:t>
            </a:r>
            <a:r>
              <a:rPr lang="en-US"/>
              <a:t> Real Time Kinematic</a:t>
            </a:r>
          </a:p>
          <a:p>
            <a:r>
              <a:rPr lang="en-US" err="1"/>
              <a:t>Helstu</a:t>
            </a:r>
            <a:r>
              <a:rPr lang="en-US"/>
              <a:t> </a:t>
            </a:r>
            <a:r>
              <a:rPr lang="en-US" err="1"/>
              <a:t>undirflokkar</a:t>
            </a:r>
            <a:r>
              <a:rPr lang="en-US"/>
              <a:t> </a:t>
            </a:r>
            <a:r>
              <a:rPr lang="en-US" err="1"/>
              <a:t>eru</a:t>
            </a:r>
            <a:endParaRPr lang="en-US"/>
          </a:p>
          <a:p>
            <a:pPr lvl="1"/>
            <a:r>
              <a:rPr lang="en-US"/>
              <a:t>Single Base RTK</a:t>
            </a:r>
          </a:p>
          <a:p>
            <a:pPr lvl="1"/>
            <a:r>
              <a:rPr lang="en-US"/>
              <a:t>Network RTK (RTN)</a:t>
            </a:r>
          </a:p>
          <a:p>
            <a:pPr lvl="1"/>
            <a:r>
              <a:rPr lang="en-US"/>
              <a:t>Post Processed RTK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B9627-62A9-4F82-A40D-BED4ADBC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1181D-80DE-468B-B4CC-939AEC52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9464-1588-4533-92F9-49C52C66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6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4"/>
    </mc:Choice>
    <mc:Fallback xmlns="">
      <p:transition spd="slow" advTm="4455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err="1"/>
              <a:t>Single</a:t>
            </a:r>
            <a:r>
              <a:rPr lang="is-IS"/>
              <a:t> BASE RTK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315"/>
            <a:ext cx="7886700" cy="4708648"/>
          </a:xfrm>
        </p:spPr>
        <p:txBody>
          <a:bodyPr>
            <a:normAutofit fontScale="92500" lnSpcReduction="20000"/>
          </a:bodyPr>
          <a:lstStyle/>
          <a:p>
            <a:r>
              <a:rPr lang="is-IS"/>
              <a:t>Base er stillt á </a:t>
            </a:r>
            <a:r>
              <a:rPr lang="is-IS" err="1"/>
              <a:t>þrífót</a:t>
            </a:r>
            <a:r>
              <a:rPr lang="is-IS"/>
              <a:t> yfir fastmerki með þekktri staðsetningu og tengt við samskiptabúnað</a:t>
            </a:r>
          </a:p>
          <a:p>
            <a:r>
              <a:rPr lang="is-IS" err="1"/>
              <a:t>Rover</a:t>
            </a:r>
            <a:r>
              <a:rPr lang="is-IS"/>
              <a:t> tekur síðan á móti leiðréttingum frá Base</a:t>
            </a:r>
          </a:p>
          <a:p>
            <a:r>
              <a:rPr lang="is-IS"/>
              <a:t>Gert er ráð fyrir að skilyrði í veðra- og jónahvolfi séu þau sömu fyrir base og </a:t>
            </a:r>
            <a:r>
              <a:rPr lang="is-IS" err="1"/>
              <a:t>rover</a:t>
            </a:r>
            <a:endParaRPr lang="is-IS"/>
          </a:p>
          <a:p>
            <a:r>
              <a:rPr lang="is-IS"/>
              <a:t>Aðrir skekkjuþættir styttast út með því að nota tvöfaldan mismun (</a:t>
            </a:r>
            <a:r>
              <a:rPr lang="is-IS" err="1"/>
              <a:t>double</a:t>
            </a:r>
            <a:r>
              <a:rPr lang="is-IS"/>
              <a:t> </a:t>
            </a:r>
            <a:r>
              <a:rPr lang="is-IS" err="1"/>
              <a:t>difference</a:t>
            </a:r>
            <a:r>
              <a:rPr lang="is-IS"/>
              <a:t>)</a:t>
            </a:r>
          </a:p>
          <a:p>
            <a:r>
              <a:rPr lang="is-IS"/>
              <a:t>Skekkjan eykst eftir því sem lengra er á milli base og </a:t>
            </a:r>
            <a:r>
              <a:rPr lang="is-IS" err="1"/>
              <a:t>rover</a:t>
            </a:r>
            <a:endParaRPr lang="is-IS"/>
          </a:p>
          <a:p>
            <a:r>
              <a:rPr lang="is-IS"/>
              <a:t>Allmennt er talað um að nákvæmnin sé 1 cm + 1ppm í legu og 2 cm + 1ppm í hæð</a:t>
            </a:r>
          </a:p>
          <a:p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24943-C001-4442-9BE9-9200055A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076E2-0BDB-4C84-BF8C-0F0AC72B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C9E1A-FDD4-46F2-98B9-20686BC7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37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3"/>
    </mc:Choice>
    <mc:Fallback xmlns="">
      <p:transition spd="slow" advTm="10707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908" y="254977"/>
            <a:ext cx="6893169" cy="5547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7C1B8-69E8-4FA5-B934-739D421F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25A10-B7CB-4105-A8CA-D84DEDE4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9176E-DCA9-4AAB-B248-52A09AAE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99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6"/>
    </mc:Choice>
    <mc:Fallback xmlns="">
      <p:transition spd="slow" advTm="42786"/>
    </mc:Fallback>
  </mc:AlternateContent>
  <p:extLst>
    <p:ext uri="{3A86A75C-4F4B-4683-9AE1-C65F6400EC91}">
      <p14:laserTraceLst xmlns:p14="http://schemas.microsoft.com/office/powerpoint/2010/main">
        <p14:tracePtLst>
          <p14:tracePt t="10046" x="6837363" y="6794500"/>
          <p14:tracePt t="10058" x="6794500" y="6748463"/>
          <p14:tracePt t="10071" x="6696075" y="6475413"/>
          <p14:tracePt t="10088" x="6591300" y="6302375"/>
          <p14:tracePt t="10105" x="6523038" y="6129338"/>
          <p14:tracePt t="10121" x="6464300" y="5992813"/>
          <p14:tracePt t="10138" x="6464300" y="5976938"/>
          <p14:tracePt t="10155" x="6443663" y="5924550"/>
          <p14:tracePt t="10171" x="6380163" y="5840413"/>
          <p14:tracePt t="10189" x="6327775" y="5778500"/>
          <p14:tracePt t="10205" x="6249988" y="5688013"/>
          <p14:tracePt t="10222" x="6124575" y="5573713"/>
          <p14:tracePt t="10239" x="6029325" y="5494338"/>
          <p14:tracePt t="10256" x="5972175" y="5437188"/>
          <p14:tracePt t="10271" x="5876925" y="5389563"/>
          <p14:tracePt t="10289" x="5778500" y="5343525"/>
          <p14:tracePt t="10305" x="5667375" y="5321300"/>
          <p14:tracePt t="10323" x="5557838" y="5321300"/>
          <p14:tracePt t="10338" x="5448300" y="5295900"/>
          <p14:tracePt t="10355" x="5300663" y="5275263"/>
          <p14:tracePt t="10372" x="5180013" y="5264150"/>
          <p14:tracePt t="10389" x="5027613" y="5195888"/>
          <p14:tracePt t="10405" x="4824413" y="5102225"/>
          <p14:tracePt t="10422" x="4613275" y="5006975"/>
          <p14:tracePt t="10439" x="4425950" y="4881563"/>
          <p14:tracePt t="10455" x="4184650" y="4681538"/>
          <p14:tracePt t="10472" x="4089400" y="4629150"/>
          <p14:tracePt t="10489" x="4048125" y="4567238"/>
          <p14:tracePt t="10510" x="4048125" y="4514850"/>
          <p14:tracePt t="10522" x="4037013" y="4440238"/>
          <p14:tracePt t="10539" x="4021138" y="4246563"/>
          <p14:tracePt t="10556" x="4021138" y="4021138"/>
          <p14:tracePt t="10572" x="4068763" y="3854450"/>
          <p14:tracePt t="10589" x="4084638" y="3659188"/>
          <p14:tracePt t="10606" x="4084638" y="3560763"/>
          <p14:tracePt t="10623" x="4084638" y="3476625"/>
          <p14:tracePt t="10639" x="4084638" y="3417888"/>
          <p14:tracePt t="10656" x="4105275" y="3271838"/>
          <p14:tracePt t="10674" x="4125913" y="3214688"/>
          <p14:tracePt t="10689" x="4137025" y="3155950"/>
          <p14:tracePt t="10706" x="4178300" y="3082925"/>
          <p14:tracePt t="10722" x="4225925" y="3035300"/>
          <p14:tracePt t="10739" x="4305300" y="2957513"/>
          <p14:tracePt t="10756" x="4410075" y="2898775"/>
          <p14:tracePt t="10773" x="4425950" y="2889250"/>
          <p14:tracePt t="10871" x="4425950" y="2898775"/>
          <p14:tracePt t="10879" x="4425950" y="2941638"/>
          <p14:tracePt t="10889" x="4425950" y="2994025"/>
          <p14:tracePt t="10906" x="4425950" y="3103563"/>
          <p14:tracePt t="10923" x="4425950" y="3171825"/>
          <p14:tracePt t="10940" x="4435475" y="3224213"/>
          <p14:tracePt t="10957" x="4451350" y="3251200"/>
          <p14:tracePt t="10975" x="4478338" y="3271838"/>
          <p14:tracePt t="10991" x="4483100" y="3276600"/>
          <p14:tracePt t="11006" x="4498975" y="3292475"/>
          <p14:tracePt t="11240" x="4535488" y="3313113"/>
          <p14:tracePt t="11246" x="4567238" y="3319463"/>
          <p14:tracePt t="11262" x="4592638" y="3340100"/>
          <p14:tracePt t="11303" x="4603750" y="3340100"/>
          <p14:tracePt t="11310" x="4645025" y="3282950"/>
          <p14:tracePt t="11323" x="4697413" y="3187700"/>
          <p14:tracePt t="11340" x="4772025" y="3067050"/>
          <p14:tracePt t="11357" x="4781550" y="3051175"/>
          <p14:tracePt t="11373" x="4786313" y="3035300"/>
          <p14:tracePt t="11393" x="4786313" y="3019425"/>
          <p14:tracePt t="11535" x="4786313" y="3035300"/>
          <p14:tracePt t="11543" x="4786313" y="3051175"/>
          <p14:tracePt t="11550" x="4786313" y="3071813"/>
          <p14:tracePt t="11575" x="4786313" y="3103563"/>
          <p14:tracePt t="11590" x="4792663" y="3171825"/>
          <p14:tracePt t="11608" x="4808538" y="3198813"/>
          <p14:tracePt t="11647" x="4833938" y="3224213"/>
          <p14:tracePt t="11654" x="4838700" y="3228975"/>
          <p14:tracePt t="11662" x="4860925" y="3244850"/>
          <p14:tracePt t="11674" x="4902200" y="3292475"/>
          <p14:tracePt t="11692" x="5027613" y="3376613"/>
          <p14:tracePt t="11708" x="5191125" y="3544888"/>
          <p14:tracePt t="11725" x="5505450" y="3822700"/>
          <p14:tracePt t="11741" x="5762625" y="4100513"/>
          <p14:tracePt t="11758" x="6013450" y="4325938"/>
          <p14:tracePt t="11774" x="6102350" y="4383088"/>
          <p14:tracePt t="11791" x="6113463" y="4403725"/>
          <p14:tracePt t="11808" x="6118225" y="4414838"/>
          <p14:tracePt t="11847" x="6129338" y="4371975"/>
          <p14:tracePt t="11855" x="6129338" y="4298950"/>
          <p14:tracePt t="11862" x="6118225" y="4210050"/>
          <p14:tracePt t="11874" x="6108700" y="4121150"/>
          <p14:tracePt t="11891" x="6072188" y="4005263"/>
          <p14:tracePt t="11907" x="6061075" y="3895725"/>
          <p14:tracePt t="11924" x="6061075" y="3770313"/>
          <p14:tracePt t="11941" x="6061075" y="3643313"/>
          <p14:tracePt t="11958" x="6061075" y="3633788"/>
          <p14:tracePt t="11974" x="6056313" y="3602038"/>
          <p14:tracePt t="11991" x="6056313" y="3581400"/>
          <p14:tracePt t="12008" x="6056313" y="3470275"/>
          <p14:tracePt t="12024" x="6056313" y="3381375"/>
          <p14:tracePt t="12041" x="6056313" y="3324225"/>
          <p14:tracePt t="12062" x="6008688" y="3267075"/>
          <p14:tracePt t="12074" x="5997575" y="3208338"/>
          <p14:tracePt t="12091" x="5981700" y="3098800"/>
          <p14:tracePt t="12108" x="5945188" y="3009900"/>
          <p14:tracePt t="12124" x="5903913" y="2925763"/>
          <p14:tracePt t="12142" x="5883275" y="2862263"/>
          <p14:tracePt t="12158" x="5856288" y="2816225"/>
          <p14:tracePt t="12178" x="5846763" y="2778125"/>
          <p14:tracePt t="12192" x="5846763" y="2741613"/>
          <p14:tracePt t="12208" x="5835650" y="2705100"/>
          <p14:tracePt t="12224" x="5824538" y="2663825"/>
          <p14:tracePt t="12241" x="5815013" y="2647950"/>
          <p14:tracePt t="12259" x="5815013" y="2636838"/>
          <p14:tracePt t="12275" x="5815013" y="2632075"/>
          <p14:tracePt t="12291" x="5815013" y="2616200"/>
          <p14:tracePt t="12308" x="5803900" y="2559050"/>
          <p14:tracePt t="12325" x="5794375" y="2511425"/>
          <p14:tracePt t="12342" x="5783263" y="2479675"/>
          <p14:tracePt t="12358" x="5767388" y="2443163"/>
          <p14:tracePt t="12375" x="5756275" y="2395538"/>
          <p14:tracePt t="12391" x="5741988" y="2354263"/>
          <p14:tracePt t="12408" x="5726113" y="2333625"/>
          <p14:tracePt t="12430" x="5719763" y="2306638"/>
          <p14:tracePt t="12470" x="5710238" y="2301875"/>
          <p14:tracePt t="12743" x="5710238" y="2265363"/>
          <p14:tracePt t="12750" x="5710238" y="2228850"/>
          <p14:tracePt t="12761" x="5710238" y="2206625"/>
          <p14:tracePt t="12775" x="5710238" y="2128838"/>
          <p14:tracePt t="12792" x="5710238" y="2049463"/>
          <p14:tracePt t="12809" x="5699125" y="1971675"/>
          <p14:tracePt t="12825" x="5699125" y="1928813"/>
          <p14:tracePt t="12842" x="5683250" y="1871663"/>
          <p14:tracePt t="12859" x="5673725" y="1814513"/>
          <p14:tracePt t="12876" x="5673725" y="1746250"/>
          <p14:tracePt t="12892" x="5673725" y="1698625"/>
          <p14:tracePt t="12909" x="5662613" y="1666875"/>
          <p14:tracePt t="12926" x="5662613" y="1641475"/>
          <p14:tracePt t="12943" x="5662613" y="1609725"/>
          <p14:tracePt t="12960" x="5662613" y="1593850"/>
          <p14:tracePt t="13007" x="5662613" y="1577975"/>
          <p14:tracePt t="13014" x="5678488" y="1562100"/>
          <p14:tracePt t="13025" x="5683250" y="1552575"/>
          <p14:tracePt t="13044" x="5694363" y="1546225"/>
          <p14:tracePt t="13059" x="5710238" y="1520825"/>
          <p14:tracePt t="13076" x="5730875" y="1509713"/>
          <p14:tracePt t="13102" x="5735638" y="1504950"/>
          <p14:tracePt t="13113" x="5751513" y="1504950"/>
          <p14:tracePt t="13127" x="5772150" y="1484313"/>
          <p14:tracePt t="13144" x="5788025" y="1477963"/>
          <p14:tracePt t="13192" x="5794375" y="1477963"/>
          <p14:tracePt t="13279" x="5803900" y="1477963"/>
          <p14:tracePt t="13286" x="5808663" y="1477963"/>
          <p14:tracePt t="13302" x="5819775" y="1477963"/>
          <p14:tracePt t="13318" x="5824538" y="1477963"/>
          <p14:tracePt t="13398" x="5824538" y="1468438"/>
          <p14:tracePt t="13558" x="5824538" y="1473200"/>
          <p14:tracePt t="13566" x="5824538" y="1489075"/>
          <p14:tracePt t="13583" x="5835650" y="1525588"/>
          <p14:tracePt t="13593" x="5840413" y="1536700"/>
          <p14:tracePt t="13610" x="5851525" y="1568450"/>
          <p14:tracePt t="13627" x="5851525" y="1625600"/>
          <p14:tracePt t="13643" x="5851525" y="1666875"/>
          <p14:tracePt t="13660" x="5851525" y="1771650"/>
          <p14:tracePt t="13677" x="5851525" y="1898650"/>
          <p14:tracePt t="13694" x="5851525" y="2076450"/>
          <p14:tracePt t="13697" x="5851525" y="2144713"/>
          <p14:tracePt t="13722" x="5851525" y="2427288"/>
          <p14:tracePt t="13737" x="5851525" y="2605088"/>
          <p14:tracePt t="13752" x="5830888" y="2736850"/>
          <p14:tracePt t="13758" x="5819775" y="2763838"/>
          <p14:tracePt t="13766" x="5799138" y="2820988"/>
          <p14:tracePt t="13776" x="5772150" y="2878138"/>
          <p14:tracePt t="13793" x="5751513" y="2978150"/>
          <p14:tracePt t="13810" x="5730875" y="3057525"/>
          <p14:tracePt t="13827" x="5710238" y="3155950"/>
          <p14:tracePt t="13844" x="5699125" y="3224213"/>
          <p14:tracePt t="13860" x="5667375" y="3297238"/>
          <p14:tracePt t="13878" x="5646738" y="3365500"/>
          <p14:tracePt t="13892" x="5614988" y="3481388"/>
          <p14:tracePt t="13906" x="5562600" y="3633788"/>
          <p14:tracePt t="13914" x="5562600" y="3738563"/>
          <p14:tracePt t="13918" x="5553075" y="3790950"/>
          <p14:tracePt t="13927" x="5553075" y="3848100"/>
          <p14:tracePt t="13944" x="5541963" y="3916363"/>
          <p14:tracePt t="13972" x="5541963" y="4021138"/>
          <p14:tracePt t="13977" x="5530850" y="4073525"/>
          <p14:tracePt t="13994" x="5505450" y="4205288"/>
          <p14:tracePt t="14011" x="5484813" y="4289425"/>
          <p14:tracePt t="14028" x="5484813" y="4410075"/>
          <p14:tracePt t="14045" x="5484813" y="4535488"/>
          <p14:tracePt t="14061" x="5484813" y="4645025"/>
          <p14:tracePt t="14078" x="5484813" y="4713288"/>
          <p14:tracePt t="14094" x="5484813" y="4729163"/>
          <p14:tracePt t="14110" x="5484813" y="4745038"/>
          <p14:tracePt t="14383" x="5484813" y="4733925"/>
          <p14:tracePt t="14390" x="5500688" y="4703763"/>
          <p14:tracePt t="14398" x="5514975" y="4687888"/>
          <p14:tracePt t="14411" x="5526088" y="4665663"/>
          <p14:tracePt t="14428" x="5599113" y="4624388"/>
          <p14:tracePt t="14445" x="5614988" y="4576763"/>
          <p14:tracePt t="14470" x="5626100" y="4572000"/>
          <p14:tracePt t="14481" x="5630863" y="4572000"/>
          <p14:tracePt t="14495" x="5657850" y="4572000"/>
          <p14:tracePt t="14511" x="5699125" y="4560888"/>
          <p14:tracePt t="14528" x="5799138" y="4567238"/>
          <p14:tracePt t="14545" x="5961063" y="4592638"/>
          <p14:tracePt t="14562" x="5972175" y="4592638"/>
          <p14:tracePt t="14578" x="6056313" y="4603750"/>
          <p14:tracePt t="14595" x="6154738" y="4635500"/>
          <p14:tracePt t="14612" x="6275388" y="4681538"/>
          <p14:tracePt t="14628" x="6359525" y="4713288"/>
          <p14:tracePt t="14645" x="6396038" y="4749800"/>
          <p14:tracePt t="14662" x="6423025" y="4776788"/>
          <p14:tracePt t="14679" x="6438900" y="4792663"/>
          <p14:tracePt t="14695" x="6443663" y="4792663"/>
          <p14:tracePt t="14711" x="6480175" y="4829175"/>
          <p14:tracePt t="14728" x="6500813" y="4876800"/>
          <p14:tracePt t="14745" x="6527800" y="4913313"/>
          <p14:tracePt t="14762" x="6564313" y="4959350"/>
          <p14:tracePt t="14778" x="6564313" y="4975225"/>
          <p14:tracePt t="14796" x="6564313" y="4991100"/>
          <p14:tracePt t="14815" x="6564313" y="5002213"/>
          <p14:tracePt t="14831" x="6564313" y="5006975"/>
          <p14:tracePt t="14848" x="6564313" y="5011738"/>
          <p14:tracePt t="14895" x="6564313" y="5022850"/>
          <p14:tracePt t="15447" x="6553200" y="5011738"/>
          <p14:tracePt t="15455" x="6553200" y="4991100"/>
          <p14:tracePt t="15466" x="6559550" y="4975225"/>
          <p14:tracePt t="15480" x="6591300" y="4943475"/>
          <p14:tracePt t="15497" x="6591300" y="4938713"/>
          <p14:tracePt t="15513" x="6596063" y="4906963"/>
          <p14:tracePt t="15531" x="6596063" y="4870450"/>
          <p14:tracePt t="15547" x="6596063" y="4865688"/>
          <p14:tracePt t="15563" x="6596063" y="4833938"/>
          <p14:tracePt t="15579" x="6596063" y="4797425"/>
          <p14:tracePt t="15596" x="6564313" y="4772025"/>
          <p14:tracePt t="15613" x="6516688" y="4733925"/>
          <p14:tracePt t="15630" x="6418263" y="4672013"/>
          <p14:tracePt t="15646" x="6327775" y="4619625"/>
          <p14:tracePt t="15664" x="6234113" y="4572000"/>
          <p14:tracePt t="15680" x="6145213" y="4551363"/>
          <p14:tracePt t="15697" x="6097588" y="4540250"/>
          <p14:tracePt t="15714" x="6092825" y="4535488"/>
          <p14:tracePt t="15742" x="6081713" y="4524375"/>
          <p14:tracePt t="15766" x="6081713" y="4508500"/>
          <p14:tracePt t="15774" x="6081713" y="4483100"/>
          <p14:tracePt t="15782" x="6081713" y="4471988"/>
          <p14:tracePt t="15797" x="6081713" y="4467225"/>
          <p14:tracePt t="15816" x="6081713" y="4451350"/>
          <p14:tracePt t="15968" x="6076950" y="4440238"/>
          <p14:tracePt t="16368" x="6076950" y="4435475"/>
          <p14:tracePt t="16374" x="6076950" y="4410075"/>
          <p14:tracePt t="16382" x="6076950" y="4403725"/>
          <p14:tracePt t="16398" x="6076950" y="4387850"/>
          <p14:tracePt t="16432" x="6072188" y="4378325"/>
          <p14:tracePt t="16438" x="6061075" y="4362450"/>
          <p14:tracePt t="16471" x="6061075" y="4357688"/>
          <p14:tracePt t="16535" x="6061075" y="4346575"/>
          <p14:tracePt t="16542" x="6061075" y="4325938"/>
          <p14:tracePt t="16550" x="6061075" y="4305300"/>
          <p14:tracePt t="16564" x="6061075" y="4289425"/>
          <p14:tracePt t="16581" x="6061075" y="4267200"/>
          <p14:tracePt t="16598" x="6061075" y="4241800"/>
          <p14:tracePt t="16615" x="6061075" y="4237038"/>
          <p14:tracePt t="16639" x="6061075" y="4225925"/>
          <p14:tracePt t="16839" x="6061075" y="4237038"/>
          <p14:tracePt t="16846" x="6049963" y="4267200"/>
          <p14:tracePt t="16854" x="6040438" y="4283075"/>
          <p14:tracePt t="16864" x="6019800" y="4305300"/>
          <p14:tracePt t="16881" x="5988050" y="4387850"/>
          <p14:tracePt t="16898" x="5967413" y="4446588"/>
          <p14:tracePt t="16915" x="5935663" y="4519613"/>
          <p14:tracePt t="16932" x="5935663" y="4551363"/>
          <p14:tracePt t="16949" x="5935663" y="4619625"/>
          <p14:tracePt t="16965" x="5919788" y="4676775"/>
          <p14:tracePt t="16983" x="5899150" y="4733925"/>
          <p14:tracePt t="16999" x="5867400" y="4781550"/>
          <p14:tracePt t="17015" x="5815013" y="4845050"/>
          <p14:tracePt t="17032" x="5746750" y="4933950"/>
          <p14:tracePt t="17047" x="5667375" y="5027613"/>
          <p14:tracePt t="17065" x="5599113" y="5106988"/>
          <p14:tracePt t="17083" x="5557838" y="5170488"/>
          <p14:tracePt t="17100" x="5521325" y="5216525"/>
          <p14:tracePt t="17115" x="5468938" y="5264150"/>
          <p14:tracePt t="17132" x="5426075" y="5300663"/>
          <p14:tracePt t="17148" x="5353050" y="5353050"/>
          <p14:tracePt t="17165" x="5280025" y="5405438"/>
          <p14:tracePt t="17182" x="5195888" y="5448300"/>
          <p14:tracePt t="17218" x="5175250" y="5457825"/>
          <p14:tracePt t="17230" x="5159375" y="5468938"/>
          <p14:tracePt t="17247" x="5148263" y="5473700"/>
          <p14:tracePt t="17255" x="5132388" y="5473700"/>
          <p14:tracePt t="17279" x="5127625" y="5500688"/>
          <p14:tracePt t="17319" x="5116513" y="5510213"/>
          <p14:tracePt t="17510" x="5138738" y="5489575"/>
          <p14:tracePt t="17518" x="5170488" y="5478463"/>
          <p14:tracePt t="17526" x="5222875" y="5468938"/>
          <p14:tracePt t="17550" x="5268913" y="5468938"/>
          <p14:tracePt t="17567" x="5284788" y="5453063"/>
          <p14:tracePt t="17583" x="5384800" y="5453063"/>
          <p14:tracePt t="17599" x="5537200" y="5384800"/>
          <p14:tracePt t="17616" x="5783263" y="5284788"/>
          <p14:tracePt t="17632" x="5908675" y="5180013"/>
          <p14:tracePt t="17650" x="6049963" y="5080000"/>
          <p14:tracePt t="17666" x="6134100" y="4970463"/>
          <p14:tracePt t="17685" x="6154738" y="4854575"/>
          <p14:tracePt t="17686" x="6165850" y="4813300"/>
          <p14:tracePt t="17700" x="6186488" y="4772025"/>
          <p14:tracePt t="17717" x="6186488" y="4718050"/>
          <p14:tracePt t="17734" x="6186488" y="4681538"/>
          <p14:tracePt t="17749" x="6186488" y="4651375"/>
          <p14:tracePt t="17766" x="6186488" y="4635500"/>
          <p14:tracePt t="17782" x="6186488" y="4608513"/>
          <p14:tracePt t="17799" x="6176963" y="4576763"/>
          <p14:tracePt t="17816" x="6176963" y="4567238"/>
          <p14:tracePt t="17833" x="6176963" y="4560888"/>
          <p14:tracePt t="17850" x="6176963" y="4530725"/>
          <p14:tracePt t="17887" x="6176963" y="4519613"/>
          <p14:tracePt t="17894" x="6176963" y="4514850"/>
          <p14:tracePt t="17919" x="6176963" y="4498975"/>
          <p14:tracePt t="17975" x="6176963" y="4487863"/>
          <p14:tracePt t="18023" x="6176963" y="4492625"/>
          <p14:tracePt t="18030" x="6192838" y="4540250"/>
          <p14:tracePt t="18039" x="6202363" y="4583113"/>
          <p14:tracePt t="18049" x="6213475" y="4656138"/>
          <p14:tracePt t="18066" x="6223000" y="4745038"/>
          <p14:tracePt t="18083" x="6223000" y="4765675"/>
          <p14:tracePt t="18100" x="6245225" y="4802188"/>
          <p14:tracePt t="18117" x="6245225" y="4813300"/>
          <p14:tracePt t="18133" x="6238875" y="4845050"/>
          <p14:tracePt t="18150" x="6238875" y="4870450"/>
          <p14:tracePt t="18167" x="6218238" y="4886325"/>
          <p14:tracePt t="18183" x="6192838" y="4938713"/>
          <p14:tracePt t="18199" x="6161088" y="4975225"/>
          <p14:tracePt t="18217" x="6140450" y="5022850"/>
          <p14:tracePt t="18233" x="6102350" y="5070475"/>
          <p14:tracePt t="18250" x="6072188" y="5075238"/>
          <p14:tracePt t="18267" x="6024563" y="5116513"/>
          <p14:tracePt t="18284" x="5992813" y="5132388"/>
          <p14:tracePt t="18301" x="5929313" y="5170488"/>
          <p14:tracePt t="18318" x="5899150" y="5207000"/>
          <p14:tracePt t="18333" x="5835650" y="5268913"/>
          <p14:tracePt t="18351" x="5767388" y="5343525"/>
          <p14:tracePt t="18367" x="5751513" y="5368925"/>
          <p14:tracePt t="18384" x="5683250" y="5441950"/>
          <p14:tracePt t="18400" x="5614988" y="5473700"/>
          <p14:tracePt t="18417" x="5610225" y="5500688"/>
          <p14:tracePt t="18434" x="5599113" y="5505450"/>
          <p14:tracePt t="18450" x="5583238" y="5514975"/>
          <p14:tracePt t="18468" x="5578475" y="5514975"/>
          <p14:tracePt t="18487" x="5568950" y="5514975"/>
          <p14:tracePt t="18500" x="5568950" y="5521325"/>
          <p14:tracePt t="18517" x="5541963" y="5537200"/>
          <p14:tracePt t="18534" x="5484813" y="5557838"/>
          <p14:tracePt t="18551" x="5473700" y="5557838"/>
          <p14:tracePt t="18569" x="5400675" y="5557838"/>
          <p14:tracePt t="18584" x="5216525" y="5626100"/>
          <p14:tracePt t="18601" x="5049838" y="5662613"/>
          <p14:tracePt t="18618" x="4891088" y="5662613"/>
          <p14:tracePt t="18634" x="4813300" y="5662613"/>
          <p14:tracePt t="18651" x="4745038" y="5662613"/>
          <p14:tracePt t="18670" x="4672013" y="5657850"/>
          <p14:tracePt t="18684" x="4592638" y="5646738"/>
          <p14:tracePt t="18701" x="4483100" y="5635625"/>
          <p14:tracePt t="18704" x="4394200" y="5635625"/>
          <p14:tracePt t="18731" x="4173538" y="5599113"/>
          <p14:tracePt t="18745" x="4057650" y="5578475"/>
          <p14:tracePt t="18761" x="3900488" y="5568950"/>
          <p14:tracePt t="18767" x="3879850" y="5546725"/>
          <p14:tracePt t="18774" x="3827463" y="5537200"/>
          <p14:tracePt t="18785" x="3795713" y="5537200"/>
          <p14:tracePt t="18803" x="3754438" y="5537200"/>
          <p14:tracePt t="18818" x="3717925" y="5537200"/>
          <p14:tracePt t="18835" x="3695700" y="5530850"/>
          <p14:tracePt t="18851" x="3681413" y="5530850"/>
          <p14:tracePt t="18884" x="3606800" y="5500688"/>
          <p14:tracePt t="18897" x="3570288" y="5500688"/>
          <p14:tracePt t="18910" x="3560763" y="5500688"/>
          <p14:tracePt t="18951" x="3544888" y="5494338"/>
          <p14:tracePt t="19023" x="3538538" y="5494338"/>
          <p14:tracePt t="19063" x="3522663" y="5478463"/>
          <p14:tracePt t="19072" x="3522663" y="5468938"/>
          <p14:tracePt t="19078" x="3522663" y="5453063"/>
          <p14:tracePt t="19102" x="3522663" y="5437188"/>
          <p14:tracePt t="19119" x="3513138" y="5421313"/>
          <p14:tracePt t="19135" x="3486150" y="5380038"/>
          <p14:tracePt t="19151" x="3460750" y="5305425"/>
          <p14:tracePt t="19168" x="3449638" y="5248275"/>
          <p14:tracePt t="19185" x="3444875" y="5200650"/>
          <p14:tracePt t="19202" x="3424238" y="5143500"/>
          <p14:tracePt t="19219" x="3424238" y="5054600"/>
          <p14:tracePt t="19236" x="3424238" y="4959350"/>
          <p14:tracePt t="19251" x="3424238" y="4881563"/>
          <p14:tracePt t="19268" x="3424238" y="4824413"/>
          <p14:tracePt t="19285" x="3444875" y="4776788"/>
          <p14:tracePt t="19302" x="3444875" y="4733925"/>
          <p14:tracePt t="19319" x="3455988" y="4665663"/>
          <p14:tracePt t="19335" x="3465513" y="4608513"/>
          <p14:tracePt t="19351" x="3465513" y="4576763"/>
          <p14:tracePt t="19368" x="3465513" y="4560888"/>
          <p14:tracePt t="19386" x="3455988" y="4545013"/>
          <p14:tracePt t="19402" x="3455988" y="4535488"/>
          <p14:tracePt t="19419" x="3455988" y="4530725"/>
          <p14:tracePt t="19435" x="3455988" y="4524375"/>
          <p14:tracePt t="19452" x="3455988" y="4498975"/>
          <p14:tracePt t="19469" x="3455988" y="4492625"/>
          <p14:tracePt t="19485" x="3455988" y="4456113"/>
          <p14:tracePt t="19502" x="3455988" y="4451350"/>
          <p14:tracePt t="19519" x="3455988" y="4435475"/>
          <p14:tracePt t="19751" x="3455988" y="4419600"/>
          <p14:tracePt t="19767" x="3455988" y="4410075"/>
          <p14:tracePt t="19830" x="3449638" y="4403725"/>
          <p14:tracePt t="19855" x="3440113" y="4398963"/>
          <p14:tracePt t="19863" x="3424238" y="4398963"/>
          <p14:tracePt t="19872" x="3397250" y="4398963"/>
          <p14:tracePt t="19889" x="3340100" y="4414838"/>
          <p14:tracePt t="19903" x="3324225" y="4425950"/>
          <p14:tracePt t="19920" x="3244850" y="4471988"/>
          <p14:tracePt t="19936" x="3192463" y="4508500"/>
          <p14:tracePt t="19953" x="3162300" y="4535488"/>
          <p14:tracePt t="19969" x="3114675" y="4572000"/>
          <p14:tracePt t="19986" x="3067050" y="4624388"/>
          <p14:tracePt t="20003" x="2925763" y="4724400"/>
          <p14:tracePt t="20020" x="2800350" y="4813300"/>
          <p14:tracePt t="20036" x="2627313" y="4906963"/>
          <p14:tracePt t="20053" x="2479675" y="4943475"/>
          <p14:tracePt t="20070" x="2312988" y="4997450"/>
          <p14:tracePt t="20087" x="2165350" y="5022850"/>
          <p14:tracePt t="20103" x="2128838" y="5038725"/>
          <p14:tracePt t="20120" x="2081213" y="5049838"/>
          <p14:tracePt t="20239" x="2076450" y="5054600"/>
          <p14:tracePt t="20270" x="2065338" y="5070475"/>
          <p14:tracePt t="20279" x="2060575" y="5080000"/>
          <p14:tracePt t="20289" x="2044700" y="5095875"/>
          <p14:tracePt t="20302" x="2033588" y="5102225"/>
          <p14:tracePt t="20320" x="2003425" y="5127625"/>
          <p14:tracePt t="20336" x="1992313" y="5138738"/>
          <p14:tracePt t="21583" x="1966913" y="5143500"/>
          <p14:tracePt t="21590" x="1951038" y="5143500"/>
          <p14:tracePt t="21598" x="1892300" y="5091113"/>
          <p14:tracePt t="21622" x="1778000" y="4965700"/>
          <p14:tracePt t="21639" x="1751013" y="4918075"/>
          <p14:tracePt t="21656" x="1673225" y="4838700"/>
          <p14:tracePt t="21673" x="1630363" y="4781550"/>
          <p14:tracePt t="21690" x="1604963" y="4718050"/>
          <p14:tracePt t="21706" x="1582738" y="4687888"/>
          <p14:tracePt t="21723" x="1582738" y="4676775"/>
          <p14:tracePt t="21959" x="1577975" y="4681538"/>
          <p14:tracePt t="21967" x="1568450" y="4687888"/>
          <p14:tracePt t="21975" x="1568450" y="4692650"/>
          <p14:tracePt t="21989" x="1562100" y="4703763"/>
          <p14:tracePt t="22319" x="1598613" y="4608513"/>
          <p14:tracePt t="22326" x="1625600" y="4503738"/>
          <p14:tracePt t="22334" x="1641475" y="4378325"/>
          <p14:tracePt t="22356" x="1662113" y="4237038"/>
          <p14:tracePt t="22373" x="1677988" y="4005263"/>
          <p14:tracePt t="22390" x="1741488" y="3659188"/>
          <p14:tracePt t="22407" x="1741488" y="3449638"/>
          <p14:tracePt t="22424" x="1741488" y="3344863"/>
          <p14:tracePt t="22440" x="1719263" y="3109913"/>
          <p14:tracePt t="22457" x="1693863" y="2962275"/>
          <p14:tracePt t="22473" x="1646238" y="2830513"/>
          <p14:tracePt t="22490" x="1635125" y="2747963"/>
          <p14:tracePt t="22506" x="1614488" y="2673350"/>
          <p14:tracePt t="22524" x="1614488" y="2595563"/>
          <p14:tracePt t="22540" x="1641475" y="2486025"/>
          <p14:tracePt t="22556" x="1641475" y="2374900"/>
          <p14:tracePt t="22573" x="1641475" y="2217738"/>
          <p14:tracePt t="22591" x="1641475" y="2076450"/>
          <p14:tracePt t="22607" x="1641475" y="1951038"/>
          <p14:tracePt t="22624" x="1641475" y="1808163"/>
          <p14:tracePt t="22639" x="1673225" y="1682750"/>
          <p14:tracePt t="22658" x="1682750" y="1604963"/>
          <p14:tracePt t="22675" x="1703388" y="1546225"/>
          <p14:tracePt t="22864" x="1709738" y="1525588"/>
          <p14:tracePt t="22871" x="1709738" y="1500188"/>
          <p14:tracePt t="22878" x="1741488" y="1468438"/>
          <p14:tracePt t="22890" x="1762125" y="1462088"/>
          <p14:tracePt t="22907" x="1778000" y="1436688"/>
          <p14:tracePt t="22924" x="1808163" y="1409700"/>
          <p14:tracePt t="22940" x="1860550" y="1357313"/>
          <p14:tracePt t="22958" x="1871663" y="1343025"/>
          <p14:tracePt t="22974" x="1871663" y="1336675"/>
          <p14:tracePt t="22990" x="1871663" y="1320800"/>
          <p14:tracePt t="23010" x="1882775" y="1316038"/>
          <p14:tracePt t="23023" x="1887538" y="1304925"/>
          <p14:tracePt t="23040" x="1903413" y="1300163"/>
          <p14:tracePt t="23062" x="1928813" y="1274763"/>
          <p14:tracePt t="23074" x="1939925" y="1263650"/>
          <p14:tracePt t="23091" x="1971675" y="1247775"/>
          <p14:tracePt t="23392" x="1981200" y="1243013"/>
          <p14:tracePt t="23410" x="1981200" y="1263650"/>
          <p14:tracePt t="23414" x="1981200" y="1279525"/>
          <p14:tracePt t="23424" x="1976438" y="1295400"/>
          <p14:tracePt t="23441" x="1944688" y="1320800"/>
          <p14:tracePt t="23458" x="1908175" y="1327150"/>
          <p14:tracePt t="23474" x="1898650" y="1327150"/>
          <p14:tracePt t="23502" x="1892300" y="1327150"/>
          <p14:tracePt t="23511" x="1887538" y="1327150"/>
          <p14:tracePt t="23525" x="1860550" y="1327150"/>
          <p14:tracePt t="23541" x="1846263" y="1327150"/>
          <p14:tracePt t="23559" x="1798638" y="1363663"/>
          <p14:tracePt t="23575" x="1725613" y="1484313"/>
          <p14:tracePt t="23591" x="1641475" y="1682750"/>
          <p14:tracePt t="23608" x="1598613" y="1803400"/>
          <p14:tracePt t="23624" x="1552575" y="1839913"/>
          <p14:tracePt t="23642" x="1541463" y="1855788"/>
          <p14:tracePt t="27504" x="1541463" y="1951038"/>
          <p14:tracePt t="27510" x="1541463" y="2039938"/>
          <p14:tracePt t="27518" x="1514475" y="2165350"/>
          <p14:tracePt t="27530" x="1500188" y="2274888"/>
          <p14:tracePt t="27547" x="1489075" y="2500313"/>
          <p14:tracePt t="27564" x="1489075" y="2778125"/>
          <p14:tracePt t="27580" x="1473200" y="3078163"/>
          <p14:tracePt t="27598" x="1416050" y="3360738"/>
          <p14:tracePt t="27614" x="1373188" y="3681413"/>
          <p14:tracePt t="27631" x="1357313" y="4016375"/>
          <p14:tracePt t="27647" x="1357313" y="4341813"/>
          <p14:tracePt t="27664" x="1379538" y="4802188"/>
          <p14:tracePt t="27681" x="1404938" y="4897438"/>
          <p14:tracePt t="27698" x="1509713" y="5091113"/>
          <p14:tracePt t="27715" x="1630363" y="5248275"/>
          <p14:tracePt t="27731" x="1839913" y="5416550"/>
          <p14:tracePt t="27747" x="2071688" y="5583238"/>
          <p14:tracePt t="27764" x="2379663" y="5735638"/>
          <p14:tracePt t="27781" x="2605088" y="5856288"/>
          <p14:tracePt t="27798" x="3109913" y="6049963"/>
          <p14:tracePt t="27814" x="3665538" y="6259513"/>
          <p14:tracePt t="27831" x="4079875" y="6407150"/>
          <p14:tracePt t="27848" x="4446588" y="6532563"/>
          <p14:tracePt t="27864" x="4608513" y="6559550"/>
          <p14:tracePt t="27881" x="4733925" y="6569075"/>
          <p14:tracePt t="27897" x="4749800" y="6569075"/>
          <p14:tracePt t="27914" x="4808538" y="6596063"/>
          <p14:tracePt t="27931" x="4838700" y="6605588"/>
          <p14:tracePt t="27948" x="4876800" y="6616700"/>
          <p14:tracePt t="27965" x="4918075" y="6632575"/>
          <p14:tracePt t="27981" x="4975225" y="6632575"/>
          <p14:tracePt t="27998" x="5054600" y="6632575"/>
          <p14:tracePt t="28015" x="5116513" y="6632575"/>
          <p14:tracePt t="28032" x="5211763" y="6627813"/>
          <p14:tracePt t="28049" x="5332413" y="6564313"/>
          <p14:tracePt t="28064" x="5380038" y="6516688"/>
          <p14:tracePt t="28081" x="5405438" y="6480175"/>
          <p14:tracePt t="28098" x="5462588" y="6464300"/>
          <p14:tracePt t="28114" x="5462588" y="6438900"/>
          <p14:tracePt t="28131" x="5500688" y="6411913"/>
          <p14:tracePt t="28148" x="5526088" y="6396038"/>
          <p14:tracePt t="28165" x="5541963" y="6370638"/>
          <p14:tracePt t="28181" x="5589588" y="6334125"/>
          <p14:tracePt t="28198" x="5710238" y="6259513"/>
          <p14:tracePt t="28215" x="5935663" y="6149975"/>
          <p14:tracePt t="28232" x="6003925" y="6092825"/>
          <p14:tracePt t="28248" x="6229350" y="5919788"/>
          <p14:tracePt t="28264" x="6254750" y="5892800"/>
          <p14:tracePt t="28281" x="6380163" y="5808663"/>
          <p14:tracePt t="28298" x="6507163" y="5710238"/>
          <p14:tracePt t="28315" x="6584950" y="5630863"/>
          <p14:tracePt t="28331" x="6689725" y="5546725"/>
          <p14:tracePt t="28349" x="6784975" y="5453063"/>
          <p14:tracePt t="28366" x="6858000" y="5421313"/>
          <p14:tracePt t="28383" x="6910388" y="5332413"/>
          <p14:tracePt t="28399" x="7026275" y="5222875"/>
          <p14:tracePt t="28415" x="7099300" y="5143500"/>
          <p14:tracePt t="28432" x="7215188" y="5033963"/>
          <p14:tracePt t="28448" x="7240588" y="5006975"/>
          <p14:tracePt t="28465" x="7267575" y="4981575"/>
          <p14:tracePt t="28482" x="7283450" y="4959350"/>
          <p14:tracePt t="29255" x="7283450" y="4965700"/>
          <p14:tracePt t="29271" x="7283450" y="4991100"/>
          <p14:tracePt t="29279" x="7283450" y="4997450"/>
          <p14:tracePt t="29287" x="7283450" y="5011738"/>
          <p14:tracePt t="29300" x="7283450" y="5038725"/>
          <p14:tracePt t="29317" x="7267575" y="5102225"/>
          <p14:tracePt t="29333" x="7256463" y="5102225"/>
          <p14:tracePt t="29351" x="7240588" y="5122863"/>
          <p14:tracePt t="29367" x="7229475" y="5180013"/>
          <p14:tracePt t="29383" x="7192963" y="5211763"/>
          <p14:tracePt t="29400" x="7162800" y="5243513"/>
          <p14:tracePt t="29416" x="7146925" y="5248275"/>
          <p14:tracePt t="29433" x="7131050" y="5264150"/>
          <p14:tracePt t="29450" x="7131050" y="5305425"/>
          <p14:tracePt t="29467" x="7099300" y="5380038"/>
          <p14:tracePt t="29483" x="6994525" y="5500688"/>
          <p14:tracePt t="29500" x="6884988" y="5610225"/>
          <p14:tracePt t="29518" x="6816725" y="5678488"/>
          <p14:tracePt t="29534" x="6711950" y="5746750"/>
          <p14:tracePt t="29551" x="6543675" y="5788025"/>
          <p14:tracePt t="29567" x="6423025" y="5788025"/>
          <p14:tracePt t="29583" x="6318250" y="5799138"/>
          <p14:tracePt t="29600" x="6223000" y="5799138"/>
          <p14:tracePt t="29617" x="6176963" y="5783263"/>
          <p14:tracePt t="29633" x="6145213" y="5767388"/>
          <p14:tracePt t="29650" x="6118225" y="5751513"/>
          <p14:tracePt t="29667" x="6076950" y="5651500"/>
          <p14:tracePt t="29684" x="6049963" y="5521325"/>
          <p14:tracePt t="29701" x="5976938" y="5384800"/>
          <p14:tracePt t="29718" x="5908675" y="5200650"/>
          <p14:tracePt t="29734" x="5799138" y="4959350"/>
          <p14:tracePt t="29751" x="5767388" y="4629150"/>
          <p14:tracePt t="29768" x="5726113" y="4346575"/>
          <p14:tracePt t="29784" x="5710238" y="4011613"/>
          <p14:tracePt t="29801" x="5710238" y="3779838"/>
          <p14:tracePt t="29817" x="5710238" y="3606800"/>
          <p14:tracePt t="29834" x="5710238" y="3497263"/>
          <p14:tracePt t="29850" x="5710238" y="3460750"/>
          <p14:tracePt t="29871" x="5710238" y="3455988"/>
          <p14:tracePt t="29886" x="5710238" y="3429000"/>
          <p14:tracePt t="29944" x="5715000" y="3424238"/>
          <p14:tracePt t="29984" x="5719763" y="3413125"/>
          <p14:tracePt t="29991" x="5735638" y="3408363"/>
          <p14:tracePt t="30001" x="5746750" y="3397250"/>
          <p14:tracePt t="30018" x="5767388" y="3376613"/>
          <p14:tracePt t="30034" x="5819775" y="3319463"/>
          <p14:tracePt t="30051" x="5883275" y="3244850"/>
          <p14:tracePt t="30067" x="6045200" y="3124200"/>
          <p14:tracePt t="30085" x="6118225" y="3046413"/>
          <p14:tracePt t="30101" x="6165850" y="3019425"/>
          <p14:tracePt t="30120" x="6223000" y="2982913"/>
          <p14:tracePt t="30138" x="6245225" y="2978150"/>
          <p14:tracePt t="30151" x="6245225" y="2967038"/>
          <p14:tracePt t="30392" x="6259513" y="2930525"/>
          <p14:tracePt t="30399" x="6229350" y="2873375"/>
          <p14:tracePt t="30407" x="6229350" y="2816225"/>
          <p14:tracePt t="30418" x="6165850" y="2736850"/>
          <p14:tracePt t="30435" x="6061075" y="2595563"/>
          <p14:tracePt t="30451" x="5997575" y="2459038"/>
          <p14:tracePt t="30468" x="5903913" y="2286000"/>
          <p14:tracePt t="30485" x="5888038" y="2238375"/>
          <p14:tracePt t="30503" x="5876925" y="2222500"/>
          <p14:tracePt t="30519" x="5867400" y="2201863"/>
          <p14:tracePt t="30538" x="5861050" y="2201863"/>
          <p14:tracePt t="30800" x="5861050" y="2197100"/>
          <p14:tracePt t="30848" x="5861050" y="2181225"/>
          <p14:tracePt t="30871" x="5851525" y="2181225"/>
          <p14:tracePt t="30879" x="5846763" y="2181225"/>
          <p14:tracePt t="30895" x="5835650" y="2170113"/>
          <p14:tracePt t="31071" x="5840413" y="2228850"/>
          <p14:tracePt t="31079" x="5840413" y="2281238"/>
          <p14:tracePt t="31088" x="5840413" y="2306638"/>
          <p14:tracePt t="31103" x="5856288" y="2390775"/>
          <p14:tracePt t="31119" x="5856288" y="2584450"/>
          <p14:tracePt t="31136" x="5856288" y="2778125"/>
          <p14:tracePt t="31152" x="5846763" y="2894013"/>
          <p14:tracePt t="31169" x="5835650" y="2998788"/>
          <p14:tracePt t="31186" x="5835650" y="3087688"/>
          <p14:tracePt t="31203" x="5824538" y="3219450"/>
          <p14:tracePt t="31220" x="5788025" y="3335338"/>
          <p14:tracePt t="31236" x="5767388" y="3433763"/>
          <p14:tracePt t="31252" x="5715000" y="3633788"/>
          <p14:tracePt t="31269" x="5614988" y="3854450"/>
          <p14:tracePt t="31286" x="5573713" y="4037013"/>
          <p14:tracePt t="31303" x="5562600" y="4146550"/>
          <p14:tracePt t="31320" x="5562600" y="4162425"/>
          <p14:tracePt t="31336" x="5553075" y="4184650"/>
          <p14:tracePt t="31384" x="5553075" y="4200525"/>
          <p14:tracePt t="31392" x="5553075" y="4230688"/>
          <p14:tracePt t="31403" x="5530850" y="4273550"/>
          <p14:tracePt t="31419" x="5521325" y="4341813"/>
          <p14:tracePt t="31436" x="5521325" y="4394200"/>
          <p14:tracePt t="31453" x="5521325" y="4440238"/>
          <p14:tracePt t="31472" x="5521325" y="4456113"/>
          <p14:tracePt t="31559" x="5521325" y="4462463"/>
          <p14:tracePt t="31567" x="5537200" y="4483100"/>
          <p14:tracePt t="31575" x="5562600" y="4487863"/>
          <p14:tracePt t="31586" x="5646738" y="4524375"/>
          <p14:tracePt t="31603" x="5756275" y="4603750"/>
          <p14:tracePt t="31620" x="5903913" y="4818063"/>
          <p14:tracePt t="31637" x="6049963" y="4933950"/>
          <p14:tracePt t="31653" x="6343650" y="5191125"/>
          <p14:tracePt t="31671" x="6543675" y="5389563"/>
          <p14:tracePt t="31687" x="6684963" y="5510213"/>
          <p14:tracePt t="31704" x="6696075" y="5514975"/>
          <p14:tracePt t="32464" x="6673850" y="5514975"/>
          <p14:tracePt t="32474" x="6664325" y="5530850"/>
          <p14:tracePt t="32492" x="6648450" y="5553075"/>
          <p14:tracePt t="32496" x="6627813" y="5573713"/>
          <p14:tracePt t="32504" x="6627813" y="5578475"/>
          <p14:tracePt t="32521" x="6621463" y="5583238"/>
          <p14:tracePt t="32538" x="6621463" y="5594350"/>
          <p14:tracePt t="32554" x="6600825" y="5630863"/>
          <p14:tracePt t="32648" x="6584950" y="5635625"/>
          <p14:tracePt t="32656" x="6553200" y="5614988"/>
          <p14:tracePt t="32663" x="6523038" y="5583238"/>
          <p14:tracePt t="32674" x="6511925" y="5541963"/>
          <p14:tracePt t="32688" x="6507163" y="5526088"/>
          <p14:tracePt t="32704" x="6507163" y="5468938"/>
          <p14:tracePt t="32721" x="6507163" y="5384800"/>
          <p14:tracePt t="32738" x="6507163" y="5316538"/>
          <p14:tracePt t="32755" x="6532563" y="5216525"/>
          <p14:tracePt t="32772" x="6564313" y="5159375"/>
          <p14:tracePt t="32789" x="6591300" y="5122863"/>
          <p14:tracePt t="32806" x="6596063" y="5116513"/>
          <p14:tracePt t="32822" x="6653213" y="5080000"/>
          <p14:tracePt t="32840" x="6689725" y="5064125"/>
          <p14:tracePt t="32841" x="6716713" y="5064125"/>
          <p14:tracePt t="32855" x="6753225" y="5064125"/>
          <p14:tracePt t="32872" x="6810375" y="5064125"/>
          <p14:tracePt t="32889" x="6962775" y="5080000"/>
          <p14:tracePt t="32905" x="7119938" y="5170488"/>
          <p14:tracePt t="32921" x="7219950" y="5207000"/>
          <p14:tracePt t="32938" x="7277100" y="5232400"/>
          <p14:tracePt t="32955" x="7319963" y="5284788"/>
          <p14:tracePt t="32973" x="7319963" y="5348288"/>
          <p14:tracePt t="32989" x="7329488" y="5473700"/>
          <p14:tracePt t="33005" x="7329488" y="5568950"/>
          <p14:tracePt t="33022" x="7329488" y="5621338"/>
          <p14:tracePt t="33039" x="7288213" y="5699125"/>
          <p14:tracePt t="33055" x="7251700" y="5756275"/>
          <p14:tracePt t="33072" x="7224713" y="5783263"/>
          <p14:tracePt t="33168" x="7219950" y="5783263"/>
          <p14:tracePt t="33175" x="7208838" y="5783263"/>
          <p14:tracePt t="33207" x="7183438" y="5772150"/>
          <p14:tracePt t="33240" x="7172325" y="5751513"/>
          <p14:tracePt t="36447" x="7167563" y="5735638"/>
          <p14:tracePt t="36463" x="7146925" y="5726113"/>
          <p14:tracePt t="36543" x="7131050" y="5715000"/>
          <p14:tracePt t="36551" x="7124700" y="5710238"/>
          <p14:tracePt t="36560" x="7104063" y="5673725"/>
          <p14:tracePt t="36577" x="7088188" y="5641975"/>
          <p14:tracePt t="36594" x="7072313" y="5626100"/>
          <p14:tracePt t="36611" x="7058025" y="5599113"/>
          <p14:tracePt t="36627" x="7046913" y="5589588"/>
          <p14:tracePt t="36695" x="7042150" y="5573713"/>
          <p14:tracePt t="36703" x="7019925" y="5557838"/>
          <p14:tracePt t="36714" x="7015163" y="5546725"/>
          <p14:tracePt t="36727" x="7004050" y="5541963"/>
          <p14:tracePt t="36744" x="6989763" y="5514975"/>
          <p14:tracePt t="36761" x="6978650" y="5500688"/>
          <p14:tracePt t="36778" x="6967538" y="5478463"/>
          <p14:tracePt t="36794" x="6958013" y="5432425"/>
          <p14:tracePt t="36810" x="6958013" y="5395913"/>
          <p14:tracePt t="36828" x="6958013" y="5348288"/>
          <p14:tracePt t="36844" x="6958013" y="5305425"/>
          <p14:tracePt t="36861" x="6951663" y="5280025"/>
          <p14:tracePt t="36878" x="6951663" y="5248275"/>
          <p14:tracePt t="36895" x="6951663" y="5195888"/>
          <p14:tracePt t="36912" x="6973888" y="5122863"/>
          <p14:tracePt t="36928" x="6983413" y="5095875"/>
          <p14:tracePt t="36945" x="7010400" y="5043488"/>
          <p14:tracePt t="36961" x="7051675" y="4997450"/>
          <p14:tracePt t="36978" x="7067550" y="4975225"/>
          <p14:tracePt t="36995" x="7088188" y="4970463"/>
          <p14:tracePt t="37012" x="7110413" y="4954588"/>
          <p14:tracePt t="37136" x="7119938" y="4954588"/>
          <p14:tracePt t="37151" x="7124700" y="4954588"/>
          <p14:tracePt t="37159" x="7140575" y="4954588"/>
          <p14:tracePt t="37175" x="7151688" y="4954588"/>
          <p14:tracePt t="37199" x="7167563" y="4965700"/>
          <p14:tracePt t="37207" x="7183438" y="4991100"/>
          <p14:tracePt t="37215" x="7192963" y="5002213"/>
          <p14:tracePt t="37228" x="7199313" y="5006975"/>
          <p14:tracePt t="37245" x="7208838" y="5022850"/>
          <p14:tracePt t="37319" x="7208838" y="5054600"/>
          <p14:tracePt t="37328" x="7208838" y="5059363"/>
          <p14:tracePt t="37335" x="7208838" y="5070475"/>
          <p14:tracePt t="37344" x="7183438" y="5106988"/>
          <p14:tracePt t="37361" x="7177088" y="5132388"/>
          <p14:tracePt t="37380" x="7146925" y="5164138"/>
          <p14:tracePt t="37396" x="7135813" y="5170488"/>
          <p14:tracePt t="37411" x="7104063" y="5207000"/>
          <p14:tracePt t="37429" x="7088188" y="5222875"/>
          <p14:tracePt t="37446" x="7026275" y="5248275"/>
          <p14:tracePt t="37461" x="6967538" y="5268913"/>
          <p14:tracePt t="37479" x="6869113" y="5311775"/>
          <p14:tracePt t="37495" x="6784975" y="5343525"/>
          <p14:tracePt t="37512" x="6748463" y="5364163"/>
          <p14:tracePt t="37528" x="6664325" y="5364163"/>
          <p14:tracePt t="37545" x="6616700" y="5364163"/>
          <p14:tracePt t="37562" x="6611938" y="5364163"/>
          <p14:tracePt t="37579" x="6600825" y="5364163"/>
          <p14:tracePt t="37736" x="6600825" y="5357813"/>
          <p14:tracePt t="37751" x="6600825" y="5353050"/>
          <p14:tracePt t="37776" x="6600825" y="5337175"/>
          <p14:tracePt t="37809" x="6616700" y="5305425"/>
          <p14:tracePt t="37825" x="6627813" y="5289550"/>
          <p14:tracePt t="37832" x="6632575" y="5280025"/>
          <p14:tracePt t="37848" x="6643688" y="5264150"/>
          <p14:tracePt t="37865" x="6648450" y="5264150"/>
          <p14:tracePt t="37883" x="6657975" y="5259388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0731" y="764931"/>
            <a:ext cx="6462346" cy="4756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A1AA7-189C-454C-9593-BA6DE0B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17529-B759-43BF-9685-CEE705DD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F41D0-E2A5-4F51-9240-00DA8122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8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99"/>
    </mc:Choice>
    <mc:Fallback xmlns="">
      <p:transition spd="slow" advTm="45299"/>
    </mc:Fallback>
  </mc:AlternateContent>
  <p:extLst>
    <p:ext uri="{3A86A75C-4F4B-4683-9AE1-C65F6400EC91}">
      <p14:laserTraceLst xmlns:p14="http://schemas.microsoft.com/office/powerpoint/2010/main">
        <p14:tracePtLst>
          <p14:tracePt t="6248" x="6673850" y="5259388"/>
          <p14:tracePt t="6255" x="6700838" y="5259388"/>
          <p14:tracePt t="6263" x="6732588" y="5268913"/>
          <p14:tracePt t="6272" x="6748463" y="5280025"/>
          <p14:tracePt t="6286" x="6764338" y="5289550"/>
          <p14:tracePt t="6376" x="6753225" y="5284788"/>
          <p14:tracePt t="6385" x="6711950" y="5243513"/>
          <p14:tracePt t="6391" x="6680200" y="5222875"/>
          <p14:tracePt t="6402" x="6669088" y="5207000"/>
          <p14:tracePt t="6420" x="6596063" y="5148263"/>
          <p14:tracePt t="6436" x="6475413" y="5091113"/>
          <p14:tracePt t="6453" x="6402388" y="5022850"/>
          <p14:tracePt t="6471" x="6286500" y="4906963"/>
          <p14:tracePt t="6487" x="6145213" y="4802188"/>
          <p14:tracePt t="6504" x="6061075" y="4724400"/>
          <p14:tracePt t="6505" x="6019800" y="4692650"/>
          <p14:tracePt t="6520" x="5976938" y="4672013"/>
          <p14:tracePt t="6537" x="5903913" y="4572000"/>
          <p14:tracePt t="6553" x="5856288" y="4508500"/>
          <p14:tracePt t="6570" x="5794375" y="4435475"/>
          <p14:tracePt t="6586" x="5699125" y="4341813"/>
          <p14:tracePt t="6603" x="5646738" y="4278313"/>
          <p14:tracePt t="6620" x="5635625" y="4237038"/>
          <p14:tracePt t="6637" x="5635625" y="4184650"/>
          <p14:tracePt t="6654" x="5635625" y="4141788"/>
          <p14:tracePt t="6670" x="5626100" y="4125913"/>
          <p14:tracePt t="6687" x="5578475" y="4027488"/>
          <p14:tracePt t="6703" x="5541963" y="3895725"/>
          <p14:tracePt t="6720" x="5526088" y="3811588"/>
          <p14:tracePt t="6736" x="5510213" y="3670300"/>
          <p14:tracePt t="6754" x="5500688" y="3602038"/>
          <p14:tracePt t="6771" x="5500688" y="3533775"/>
          <p14:tracePt t="6786" x="5505450" y="3476625"/>
          <p14:tracePt t="6803" x="5505450" y="3444875"/>
          <p14:tracePt t="6820" x="5514975" y="3397250"/>
          <p14:tracePt t="6836" x="5521325" y="3371850"/>
          <p14:tracePt t="7064" x="5514975" y="3344863"/>
          <p14:tracePt t="7072" x="5421313" y="3287713"/>
          <p14:tracePt t="7079" x="5259388" y="3214688"/>
          <p14:tracePt t="7091" x="5006975" y="3051175"/>
          <p14:tracePt t="7104" x="4860925" y="2962275"/>
          <p14:tracePt t="7121" x="4567238" y="2684463"/>
          <p14:tracePt t="7137" x="4371975" y="2532063"/>
          <p14:tracePt t="7155" x="4283075" y="2374900"/>
          <p14:tracePt t="7170" x="4237038" y="2286000"/>
          <p14:tracePt t="7187" x="4225925" y="2206625"/>
          <p14:tracePt t="7204" x="4225925" y="2192338"/>
          <p14:tracePt t="7221" x="4221163" y="2170113"/>
          <p14:tracePt t="7237" x="4200525" y="2149475"/>
          <p14:tracePt t="7254" x="4189413" y="2128838"/>
          <p14:tracePt t="7274" x="4189413" y="2112963"/>
          <p14:tracePt t="7464" x="4189413" y="2101850"/>
          <p14:tracePt t="7473" x="4189413" y="2097088"/>
          <p14:tracePt t="7479" x="4189413" y="2085975"/>
          <p14:tracePt t="7490" x="4205288" y="2081213"/>
          <p14:tracePt t="7504" x="4252913" y="2039938"/>
          <p14:tracePt t="7522" x="4289425" y="2003425"/>
          <p14:tracePt t="7538" x="4319588" y="1997075"/>
          <p14:tracePt t="7555" x="4357688" y="1955800"/>
          <p14:tracePt t="7571" x="4371975" y="1951038"/>
          <p14:tracePt t="7588" x="4383088" y="1944688"/>
          <p14:tracePt t="7605" x="4414838" y="1944688"/>
          <p14:tracePt t="7621" x="4451350" y="1914525"/>
          <p14:tracePt t="7638" x="4456113" y="1914525"/>
          <p14:tracePt t="7753" x="4467225" y="1914525"/>
          <p14:tracePt t="7759" x="4471988" y="1914525"/>
          <p14:tracePt t="7784" x="4508500" y="1914525"/>
          <p14:tracePt t="7792" x="4545013" y="1914525"/>
          <p14:tracePt t="7805" x="4613275" y="1914525"/>
          <p14:tracePt t="7821" x="4718050" y="1914525"/>
          <p14:tracePt t="7838" x="4745038" y="1914525"/>
          <p14:tracePt t="7855" x="4749800" y="1914525"/>
          <p14:tracePt t="7872" x="4797425" y="1908175"/>
          <p14:tracePt t="8490" x="4792663" y="1935163"/>
          <p14:tracePt t="8495" x="4772025" y="1966913"/>
          <p14:tracePt t="8505" x="4756150" y="1976438"/>
          <p14:tracePt t="8523" x="4756150" y="1987550"/>
          <p14:tracePt t="8540" x="4733925" y="2008188"/>
          <p14:tracePt t="8557" x="4733925" y="2012950"/>
          <p14:tracePt t="8573" x="4708525" y="2049463"/>
          <p14:tracePt t="8592" x="4703763" y="2060575"/>
          <p14:tracePt t="8665" x="4703763" y="2065338"/>
          <p14:tracePt t="8672" x="4703763" y="2081213"/>
          <p14:tracePt t="8679" x="4703763" y="2097088"/>
          <p14:tracePt t="8689" x="4703763" y="2108200"/>
          <p14:tracePt t="8707" x="4703763" y="2133600"/>
          <p14:tracePt t="8724" x="4718050" y="2144713"/>
          <p14:tracePt t="8776" x="4724400" y="2165350"/>
          <p14:tracePt t="8784" x="4724400" y="2170113"/>
          <p14:tracePt t="8792" x="4745038" y="2185988"/>
          <p14:tracePt t="8808" x="4760913" y="2206625"/>
          <p14:tracePt t="8824" x="4772025" y="2228850"/>
          <p14:tracePt t="8841" x="4786313" y="2274888"/>
          <p14:tracePt t="8857" x="4797425" y="2281238"/>
          <p14:tracePt t="8873" x="4802188" y="2290763"/>
          <p14:tracePt t="8890" x="4829175" y="2306638"/>
          <p14:tracePt t="8907" x="4833938" y="2306638"/>
          <p14:tracePt t="8923" x="4845050" y="2312988"/>
          <p14:tracePt t="8952" x="4870450" y="2312988"/>
          <p14:tracePt t="8960" x="4886325" y="2322513"/>
          <p14:tracePt t="8973" x="4938713" y="2322513"/>
          <p14:tracePt t="8990" x="5049838" y="2343150"/>
          <p14:tracePt t="9008" x="5232400" y="2386013"/>
          <p14:tracePt t="9024" x="5410200" y="2411413"/>
          <p14:tracePt t="9040" x="5510213" y="2422525"/>
          <p14:tracePt t="9056" x="5583238" y="2422525"/>
          <p14:tracePt t="9073" x="5621338" y="2422525"/>
          <p14:tracePt t="9091" x="5662613" y="2422525"/>
          <p14:tracePt t="9107" x="5694363" y="2422525"/>
          <p14:tracePt t="9124" x="5710238" y="2422525"/>
          <p14:tracePt t="9141" x="5730875" y="2422525"/>
          <p14:tracePt t="9157" x="5746750" y="2422525"/>
          <p14:tracePt t="9176" x="5778500" y="2422525"/>
          <p14:tracePt t="9190" x="5830888" y="2443163"/>
          <p14:tracePt t="9207" x="5867400" y="2443163"/>
          <p14:tracePt t="9224" x="5915025" y="2454275"/>
          <p14:tracePt t="9241" x="5967413" y="2474913"/>
          <p14:tracePt t="9257" x="6008688" y="2486025"/>
          <p14:tracePt t="9274" x="6034088" y="2486025"/>
          <p14:tracePt t="9291" x="6076950" y="2486025"/>
          <p14:tracePt t="9307" x="6097588" y="2486025"/>
          <p14:tracePt t="9327" x="6118225" y="2463800"/>
          <p14:tracePt t="9344" x="6140450" y="2443163"/>
          <p14:tracePt t="9357" x="6145213" y="2438400"/>
          <p14:tracePt t="9375" x="6161088" y="2417763"/>
          <p14:tracePt t="9391" x="6161088" y="2395538"/>
          <p14:tracePt t="9408" x="6161088" y="2365375"/>
          <p14:tracePt t="9424" x="6170613" y="2327275"/>
          <p14:tracePt t="9441" x="6170613" y="2233613"/>
          <p14:tracePt t="9458" x="6170613" y="2206625"/>
          <p14:tracePt t="9475" x="6170613" y="2197100"/>
          <p14:tracePt t="9490" x="6097588" y="2085975"/>
          <p14:tracePt t="9507" x="5951538" y="1939925"/>
          <p14:tracePt t="9524" x="5908675" y="1866900"/>
          <p14:tracePt t="9541" x="5819775" y="1778000"/>
          <p14:tracePt t="9557" x="5735638" y="1693863"/>
          <p14:tracePt t="9575" x="5646738" y="1614488"/>
          <p14:tracePt t="9591" x="5557838" y="1557338"/>
          <p14:tracePt t="9608" x="5421313" y="1500188"/>
          <p14:tracePt t="9624" x="5321300" y="1462088"/>
          <p14:tracePt t="9641" x="5059363" y="1347788"/>
          <p14:tracePt t="9658" x="4929188" y="1304925"/>
          <p14:tracePt t="9674" x="4756150" y="1243013"/>
          <p14:tracePt t="9691" x="4540250" y="1174750"/>
          <p14:tracePt t="9708" x="4357688" y="1147763"/>
          <p14:tracePt t="9725" x="4225925" y="1131888"/>
          <p14:tracePt t="9742" x="4184650" y="1131888"/>
          <p14:tracePt t="9757" x="4141788" y="1131888"/>
          <p14:tracePt t="9800" x="4125913" y="1131888"/>
          <p14:tracePt t="9825" x="4125913" y="1147763"/>
          <p14:tracePt t="9831" x="4125913" y="1163638"/>
          <p14:tracePt t="9841" x="4125913" y="1190625"/>
          <p14:tracePt t="9858" x="4089400" y="1216025"/>
          <p14:tracePt t="9875" x="4000500" y="1263650"/>
          <p14:tracePt t="9891" x="3959225" y="1279525"/>
          <p14:tracePt t="9908" x="3890963" y="1336675"/>
          <p14:tracePt t="9925" x="3843338" y="1368425"/>
          <p14:tracePt t="10713" x="3843338" y="1384300"/>
          <p14:tracePt t="10719" x="3822700" y="1409700"/>
          <p14:tracePt t="10728" x="3811588" y="1420813"/>
          <p14:tracePt t="10743" x="3806825" y="1436688"/>
          <p14:tracePt t="10759" x="3770313" y="1457325"/>
          <p14:tracePt t="10795" x="3759200" y="1473200"/>
          <p14:tracePt t="10799" x="3743325" y="1493838"/>
          <p14:tracePt t="10809" x="3711575" y="1509713"/>
          <p14:tracePt t="10826" x="3586163" y="1568450"/>
          <p14:tracePt t="10842" x="3440113" y="1620838"/>
          <p14:tracePt t="10859" x="3344863" y="1662113"/>
          <p14:tracePt t="10876" x="3224213" y="1693863"/>
          <p14:tracePt t="10892" x="3151188" y="1725613"/>
          <p14:tracePt t="10910" x="3103563" y="1735138"/>
          <p14:tracePt t="10926" x="3009900" y="1771650"/>
          <p14:tracePt t="10943" x="2852738" y="1851025"/>
          <p14:tracePt t="10960" x="2705100" y="1887538"/>
          <p14:tracePt t="10976" x="2568575" y="1924050"/>
          <p14:tracePt t="10993" x="2438400" y="1971675"/>
          <p14:tracePt t="11010" x="2343150" y="1981200"/>
          <p14:tracePt t="11040" x="2327275" y="1997075"/>
          <p14:tracePt t="11073" x="2317750" y="2008188"/>
          <p14:tracePt t="11092" x="2286000" y="2024063"/>
          <p14:tracePt t="11097" x="2274888" y="2039938"/>
          <p14:tracePt t="11111" x="2259013" y="2039938"/>
          <p14:tracePt t="11128" x="2254250" y="2049463"/>
          <p14:tracePt t="11131" x="2244725" y="2065338"/>
          <p14:tracePt t="11156" x="2217738" y="2085975"/>
          <p14:tracePt t="11172" x="2192338" y="2112963"/>
          <p14:tracePt t="11176" x="2181225" y="2133600"/>
          <p14:tracePt t="11184" x="2149475" y="2144713"/>
          <p14:tracePt t="11232" x="2144713" y="2154238"/>
          <p14:tracePt t="11247" x="2144713" y="2176463"/>
          <p14:tracePt t="11255" x="2128838" y="2197100"/>
          <p14:tracePt t="11263" x="2128838" y="2201863"/>
          <p14:tracePt t="11276" x="2108200" y="2222500"/>
          <p14:tracePt t="11294" x="2101850" y="2254250"/>
          <p14:tracePt t="11310" x="2081213" y="2270125"/>
          <p14:tracePt t="11327" x="2081213" y="2290763"/>
          <p14:tracePt t="11344" x="2085975" y="2306638"/>
          <p14:tracePt t="11360" x="2097088" y="2338388"/>
          <p14:tracePt t="11377" x="2101850" y="2390775"/>
          <p14:tracePt t="11394" x="2101850" y="2411413"/>
          <p14:tracePt t="11411" x="2101850" y="2422525"/>
          <p14:tracePt t="11426" x="2101850" y="2454275"/>
          <p14:tracePt t="11444" x="2133600" y="2500313"/>
          <p14:tracePt t="11460" x="2154238" y="2568575"/>
          <p14:tracePt t="11477" x="2197100" y="2673350"/>
          <p14:tracePt t="11494" x="2233613" y="2789238"/>
          <p14:tracePt t="11511" x="2244725" y="2884488"/>
          <p14:tracePt t="11527" x="2270125" y="3009900"/>
          <p14:tracePt t="11545" x="2270125" y="3057525"/>
          <p14:tracePt t="11561" x="2317750" y="3155950"/>
          <p14:tracePt t="11577" x="2359025" y="3219450"/>
          <p14:tracePt t="11593" x="2365375" y="3228975"/>
          <p14:tracePt t="11611" x="2379663" y="3240088"/>
          <p14:tracePt t="11627" x="2390775" y="3240088"/>
          <p14:tracePt t="11656" x="2395538" y="3244850"/>
          <p14:tracePt t="11713" x="2411413" y="3244850"/>
          <p14:tracePt t="11720" x="2438400" y="3244850"/>
          <p14:tracePt t="11730" x="2470150" y="3244850"/>
          <p14:tracePt t="11745" x="2522538" y="3244850"/>
          <p14:tracePt t="11761" x="2595563" y="3244850"/>
          <p14:tracePt t="11785" x="2643188" y="3244850"/>
          <p14:tracePt t="11794" x="2679700" y="3244850"/>
          <p14:tracePt t="11811" x="2763838" y="3228975"/>
          <p14:tracePt t="11827" x="2768600" y="3224213"/>
          <p14:tracePt t="11844" x="2778125" y="3224213"/>
          <p14:tracePt t="11861" x="2784475" y="3208338"/>
          <p14:tracePt t="11877" x="2830513" y="3162300"/>
          <p14:tracePt t="11897" x="2862263" y="3146425"/>
          <p14:tracePt t="11911" x="2878138" y="3146425"/>
          <p14:tracePt t="11928" x="2905125" y="3119438"/>
          <p14:tracePt t="11944" x="2962275" y="3094038"/>
          <p14:tracePt t="11961" x="3003550" y="3057525"/>
          <p14:tracePt t="11977" x="3003550" y="3051175"/>
          <p14:tracePt t="12000" x="3003550" y="3035300"/>
          <p14:tracePt t="12011" x="3014663" y="3035300"/>
          <p14:tracePt t="12040" x="3019425" y="3035300"/>
          <p14:tracePt t="12048" x="3057525" y="3035300"/>
          <p14:tracePt t="12061" x="3098800" y="3003550"/>
          <p14:tracePt t="12077" x="3119438" y="2936875"/>
          <p14:tracePt t="12095" x="3167063" y="2884488"/>
          <p14:tracePt t="12111" x="3224213" y="2846388"/>
          <p14:tracePt t="12128" x="3235325" y="2830513"/>
          <p14:tracePt t="12145" x="3251200" y="2816225"/>
          <p14:tracePt t="12161" x="3287713" y="2778125"/>
          <p14:tracePt t="12178" x="3328988" y="2711450"/>
          <p14:tracePt t="12196" x="3392488" y="2632075"/>
          <p14:tracePt t="12211" x="3429000" y="2584450"/>
          <p14:tracePt t="12228" x="3440113" y="2568575"/>
          <p14:tracePt t="12289" x="3455988" y="2552700"/>
          <p14:tracePt t="12321" x="3470275" y="2543175"/>
          <p14:tracePt t="12331" x="3470275" y="2527300"/>
          <p14:tracePt t="12336" x="3481388" y="2495550"/>
          <p14:tracePt t="12345" x="3481388" y="2490788"/>
          <p14:tracePt t="12376" x="3497263" y="2486025"/>
          <p14:tracePt t="12840" x="3481388" y="2506663"/>
          <p14:tracePt t="12849" x="3481388" y="2522538"/>
          <p14:tracePt t="12855" x="3476625" y="2552700"/>
          <p14:tracePt t="12880" x="3455988" y="2568575"/>
          <p14:tracePt t="12898" x="3455988" y="2600325"/>
          <p14:tracePt t="12915" x="3449638" y="2611438"/>
          <p14:tracePt t="12929" x="3449638" y="2627313"/>
          <p14:tracePt t="12945" x="3449638" y="2632075"/>
          <p14:tracePt t="13073" x="3440113" y="2643188"/>
          <p14:tracePt t="13241" x="3440113" y="2636838"/>
          <p14:tracePt t="13265" x="3440113" y="2620963"/>
          <p14:tracePt t="13271" x="3465513" y="2595563"/>
          <p14:tracePt t="13282" x="3481388" y="2574925"/>
          <p14:tracePt t="13296" x="3513138" y="2543175"/>
          <p14:tracePt t="13312" x="3560763" y="2490788"/>
          <p14:tracePt t="13353" x="3560763" y="2479675"/>
          <p14:tracePt t="13376" x="3554413" y="2463800"/>
          <p14:tracePt t="13513" x="3549650" y="2447925"/>
          <p14:tracePt t="13519" x="3538538" y="2417763"/>
          <p14:tracePt t="13552" x="3538538" y="2411413"/>
          <p14:tracePt t="13560" x="3538538" y="2406650"/>
          <p14:tracePt t="13567" x="3538538" y="2395538"/>
          <p14:tracePt t="13580" x="3529013" y="2359025"/>
          <p14:tracePt t="13597" x="3522663" y="2349500"/>
          <p14:tracePt t="13613" x="3513138" y="2322513"/>
          <p14:tracePt t="13630" x="3513138" y="2290763"/>
          <p14:tracePt t="13647" x="3517900" y="2265363"/>
          <p14:tracePt t="13664" x="3522663" y="2238375"/>
          <p14:tracePt t="13904" x="3522663" y="2244725"/>
          <p14:tracePt t="13912" x="3522663" y="2270125"/>
          <p14:tracePt t="13920" x="3522663" y="2274888"/>
          <p14:tracePt t="13930" x="3522663" y="2290763"/>
          <p14:tracePt t="13947" x="3522663" y="2338388"/>
          <p14:tracePt t="13964" x="3513138" y="2379663"/>
          <p14:tracePt t="13980" x="3502025" y="2427288"/>
          <p14:tracePt t="13997" x="3460750" y="2474913"/>
          <p14:tracePt t="14014" x="3455988" y="2552700"/>
          <p14:tracePt t="14031" x="3433763" y="2611438"/>
          <p14:tracePt t="14048" x="3413125" y="2695575"/>
          <p14:tracePt t="14064" x="3402013" y="2763838"/>
          <p14:tracePt t="14081" x="3387725" y="2809875"/>
          <p14:tracePt t="14098" x="3365500" y="2841625"/>
          <p14:tracePt t="14115" x="3365500" y="2846388"/>
          <p14:tracePt t="14144" x="3349625" y="2868613"/>
          <p14:tracePt t="14152" x="3349625" y="2873375"/>
          <p14:tracePt t="14164" x="3349625" y="2884488"/>
          <p14:tracePt t="14200" x="3344863" y="2889250"/>
          <p14:tracePt t="14640" x="3344863" y="2868613"/>
          <p14:tracePt t="14651" x="3344863" y="2852738"/>
          <p14:tracePt t="14655" x="3344863" y="2836863"/>
          <p14:tracePt t="14665" x="3344863" y="2809875"/>
          <p14:tracePt t="14682" x="3365500" y="2778125"/>
          <p14:tracePt t="14698" x="3365500" y="2741613"/>
          <p14:tracePt t="14715" x="3365500" y="2700338"/>
          <p14:tracePt t="14732" x="3365500" y="2657475"/>
          <p14:tracePt t="14749" x="3376613" y="2620963"/>
          <p14:tracePt t="14766" x="3381375" y="2600325"/>
          <p14:tracePt t="14783" x="3381375" y="2574925"/>
          <p14:tracePt t="14799" x="3392488" y="2543175"/>
          <p14:tracePt t="14816" x="3392488" y="2532063"/>
          <p14:tracePt t="14831" x="3392488" y="2511425"/>
          <p14:tracePt t="14849" x="3392488" y="2500313"/>
          <p14:tracePt t="14866" x="3392488" y="2486025"/>
          <p14:tracePt t="14985" x="3397250" y="2486025"/>
          <p14:tracePt t="14991" x="3413125" y="2470150"/>
          <p14:tracePt t="15001" x="3424238" y="2463800"/>
          <p14:tracePt t="15384" x="3413125" y="2463800"/>
          <p14:tracePt t="15392" x="3402013" y="2495550"/>
          <p14:tracePt t="15402" x="3392488" y="2522538"/>
          <p14:tracePt t="15416" x="3392488" y="2552700"/>
          <p14:tracePt t="15433" x="3308350" y="2668588"/>
          <p14:tracePt t="15449" x="3255963" y="2741613"/>
          <p14:tracePt t="15466" x="3251200" y="2773363"/>
          <p14:tracePt t="15483" x="3240088" y="2830513"/>
          <p14:tracePt t="15500" x="3228975" y="2868613"/>
          <p14:tracePt t="16609" x="3228975" y="2852738"/>
          <p14:tracePt t="16624" x="3228975" y="2846388"/>
          <p14:tracePt t="16632" x="3228975" y="2830513"/>
          <p14:tracePt t="16640" x="3235325" y="2805113"/>
          <p14:tracePt t="16651" x="3251200" y="2794000"/>
          <p14:tracePt t="16668" x="3271838" y="2784475"/>
          <p14:tracePt t="16685" x="3297238" y="2784475"/>
          <p14:tracePt t="16701" x="3303588" y="2778125"/>
          <p14:tracePt t="16718" x="3392488" y="2747963"/>
          <p14:tracePt t="16735" x="3433763" y="2736850"/>
          <p14:tracePt t="16752" x="3444875" y="2736850"/>
          <p14:tracePt t="16769" x="3449638" y="2736850"/>
          <p14:tracePt t="16786" x="3465513" y="2736850"/>
          <p14:tracePt t="16803" x="3602038" y="2716213"/>
          <p14:tracePt t="16817" x="3675063" y="2716213"/>
          <p14:tracePt t="16834" x="3733800" y="2732088"/>
          <p14:tracePt t="16852" x="3816350" y="2768600"/>
          <p14:tracePt t="16868" x="3843338" y="2794000"/>
          <p14:tracePt t="16885" x="3843338" y="2805113"/>
          <p14:tracePt t="16902" x="3890963" y="2830513"/>
          <p14:tracePt t="16919" x="3906838" y="2830513"/>
          <p14:tracePt t="16936" x="3952875" y="2852738"/>
          <p14:tracePt t="16952" x="3995738" y="2857500"/>
          <p14:tracePt t="16969" x="4068763" y="2889250"/>
          <p14:tracePt t="16985" x="4178300" y="2962275"/>
          <p14:tracePt t="17001" x="4237038" y="3025775"/>
          <p14:tracePt t="17018" x="4289425" y="3078163"/>
          <p14:tracePt t="17035" x="4298950" y="3082925"/>
          <p14:tracePt t="17052" x="4298950" y="3094038"/>
          <p14:tracePt t="17120" x="4298950" y="3098800"/>
          <p14:tracePt t="17128" x="4298950" y="3103563"/>
          <p14:tracePt t="17139" x="4298950" y="3114675"/>
          <p14:tracePt t="17152" x="4298950" y="3119438"/>
          <p14:tracePt t="17169" x="4310063" y="3135313"/>
          <p14:tracePt t="17273" x="4305300" y="3124200"/>
          <p14:tracePt t="17288" x="4298950" y="3119438"/>
          <p14:tracePt t="17312" x="4294188" y="3109913"/>
          <p14:tracePt t="17322" x="4294188" y="3103563"/>
          <p14:tracePt t="17327" x="4283075" y="3087688"/>
          <p14:tracePt t="17339" x="4283075" y="3071813"/>
          <p14:tracePt t="17353" x="4283075" y="3062288"/>
          <p14:tracePt t="17369" x="4267200" y="3003550"/>
          <p14:tracePt t="17385" x="4267200" y="2994025"/>
          <p14:tracePt t="17402" x="4267200" y="2989263"/>
          <p14:tracePt t="17464" x="4267200" y="2978150"/>
          <p14:tracePt t="17471" x="4267200" y="2973388"/>
          <p14:tracePt t="17480" x="4267200" y="2967038"/>
          <p14:tracePt t="17586" x="4278313" y="2957513"/>
          <p14:tracePt t="17592" x="4294188" y="2957513"/>
          <p14:tracePt t="17602" x="4319588" y="2957513"/>
          <p14:tracePt t="17619" x="4398963" y="2957513"/>
          <p14:tracePt t="17636" x="4467225" y="2957513"/>
          <p14:tracePt t="17653" x="4560888" y="2962275"/>
          <p14:tracePt t="17672" x="4576763" y="2962275"/>
          <p14:tracePt t="17696" x="4603750" y="2962275"/>
          <p14:tracePt t="17706" x="4613275" y="2982913"/>
          <p14:tracePt t="17720" x="4640263" y="2982913"/>
          <p14:tracePt t="17736" x="4697413" y="2982913"/>
          <p14:tracePt t="17753" x="4781550" y="2998788"/>
          <p14:tracePt t="17770" x="4865688" y="3041650"/>
          <p14:tracePt t="17786" x="4886325" y="3041650"/>
          <p14:tracePt t="17803" x="4981575" y="3082925"/>
          <p14:tracePt t="17819" x="5043488" y="3114675"/>
          <p14:tracePt t="17836" x="5080000" y="3119438"/>
          <p14:tracePt t="17853" x="5106988" y="3155950"/>
          <p14:tracePt t="17870" x="5122863" y="3182938"/>
          <p14:tracePt t="17887" x="5138738" y="3219450"/>
          <p14:tracePt t="17904" x="5159375" y="3287713"/>
          <p14:tracePt t="17920" x="5180013" y="3355975"/>
          <p14:tracePt t="17937" x="5191125" y="3424238"/>
          <p14:tracePt t="17954" x="5248275" y="3602038"/>
          <p14:tracePt t="17970" x="5259388" y="3633788"/>
          <p14:tracePt t="17986" x="5259388" y="3786188"/>
          <p14:tracePt t="18003" x="5289550" y="3868738"/>
          <p14:tracePt t="18020" x="5300663" y="3948113"/>
          <p14:tracePt t="18037" x="5300663" y="3973513"/>
          <p14:tracePt t="18053" x="5300663" y="3989388"/>
          <p14:tracePt t="18070" x="5300663" y="3995738"/>
          <p14:tracePt t="18087" x="5284788" y="4016375"/>
          <p14:tracePt t="18104" x="5268913" y="4041775"/>
          <p14:tracePt t="18121" x="5232400" y="4089400"/>
          <p14:tracePt t="18137" x="5195888" y="4116388"/>
          <p14:tracePt t="18153" x="5075238" y="4210050"/>
          <p14:tracePt t="18170" x="5027613" y="4241800"/>
          <p14:tracePt t="18187" x="4981575" y="4298950"/>
          <p14:tracePt t="18204" x="4933950" y="4325938"/>
          <p14:tracePt t="18220" x="4913313" y="4362450"/>
          <p14:tracePt t="18237" x="4865688" y="4362450"/>
          <p14:tracePt t="18254" x="4845050" y="4362450"/>
          <p14:tracePt t="18271" x="4808538" y="4362450"/>
          <p14:tracePt t="18287" x="4760913" y="4362450"/>
          <p14:tracePt t="18304" x="4645025" y="4357688"/>
          <p14:tracePt t="18320" x="4560888" y="4310063"/>
          <p14:tracePt t="18337" x="4383088" y="4252913"/>
          <p14:tracePt t="18354" x="4241800" y="4146550"/>
          <p14:tracePt t="18371" x="4105275" y="4084638"/>
          <p14:tracePt t="18387" x="3984625" y="4016375"/>
          <p14:tracePt t="18403" x="3906838" y="3948113"/>
          <p14:tracePt t="18421" x="3832225" y="3895725"/>
          <p14:tracePt t="18437" x="3790950" y="3843338"/>
          <p14:tracePt t="18454" x="3748088" y="3816350"/>
          <p14:tracePt t="18471" x="3717925" y="3770313"/>
          <p14:tracePt t="18488" x="3659188" y="3738563"/>
          <p14:tracePt t="18504" x="3643313" y="3711575"/>
          <p14:tracePt t="18522" x="3622675" y="3654425"/>
          <p14:tracePt t="18538" x="3597275" y="3560763"/>
          <p14:tracePt t="18554" x="3586163" y="3522663"/>
          <p14:tracePt t="18571" x="3575050" y="3476625"/>
          <p14:tracePt t="18588" x="3570288" y="3433763"/>
          <p14:tracePt t="18604" x="3560763" y="3433763"/>
          <p14:tracePt t="18623" x="3560763" y="3429000"/>
          <p14:tracePt t="18656" x="3565525" y="3413125"/>
          <p14:tracePt t="18664" x="3597275" y="3381375"/>
          <p14:tracePt t="18674" x="3613150" y="3360738"/>
          <p14:tracePt t="18688" x="3633788" y="3344863"/>
          <p14:tracePt t="18704" x="3681413" y="3292475"/>
          <p14:tracePt t="18721" x="3759200" y="3219450"/>
          <p14:tracePt t="18737" x="3795713" y="3176588"/>
          <p14:tracePt t="18754" x="3822700" y="3151188"/>
          <p14:tracePt t="18772" x="3822700" y="3098800"/>
          <p14:tracePt t="18788" x="3927475" y="3041650"/>
          <p14:tracePt t="18805" x="4011613" y="2994025"/>
          <p14:tracePt t="18822" x="4110038" y="2973388"/>
          <p14:tracePt t="18837" x="4146550" y="2946400"/>
          <p14:tracePt t="18855" x="4178300" y="2946400"/>
          <p14:tracePt t="18872" x="4237038" y="2930525"/>
          <p14:tracePt t="18889" x="4283075" y="2930525"/>
          <p14:tracePt t="18906" x="4367213" y="2930525"/>
          <p14:tracePt t="18921" x="4545013" y="2930525"/>
          <p14:tracePt t="18938" x="4598988" y="2930525"/>
          <p14:tracePt t="18955" x="4613275" y="2951163"/>
          <p14:tracePt t="18973" x="4672013" y="2962275"/>
          <p14:tracePt t="18988" x="4687888" y="2962275"/>
          <p14:tracePt t="19005" x="4703763" y="2962275"/>
          <p14:tracePt t="19021" x="4733925" y="2962275"/>
          <p14:tracePt t="19038" x="4745038" y="2967038"/>
          <p14:tracePt t="19055" x="4781550" y="3003550"/>
          <p14:tracePt t="19071" x="4802188" y="3030538"/>
          <p14:tracePt t="19088" x="4818063" y="3046413"/>
          <p14:tracePt t="19105" x="4824413" y="3051175"/>
          <p14:tracePt t="19121" x="4833938" y="3078163"/>
          <p14:tracePt t="19138" x="4833938" y="3082925"/>
          <p14:tracePt t="19156" x="4833938" y="3098800"/>
          <p14:tracePt t="19172" x="4854575" y="3135313"/>
          <p14:tracePt t="19189" x="4870450" y="3192463"/>
          <p14:tracePt t="19205" x="4933950" y="3251200"/>
          <p14:tracePt t="19222" x="5043488" y="3365500"/>
          <p14:tracePt t="19239" x="5148263" y="3492500"/>
          <p14:tracePt t="19255" x="5284788" y="3581400"/>
          <p14:tracePt t="19272" x="5421313" y="3643313"/>
          <p14:tracePt t="19289" x="5557838" y="3706813"/>
          <p14:tracePt t="19306" x="5735638" y="3779838"/>
          <p14:tracePt t="19322" x="5788025" y="3816350"/>
          <p14:tracePt t="19338" x="5846763" y="3859213"/>
          <p14:tracePt t="19355" x="5851525" y="3863975"/>
          <p14:tracePt t="19372" x="5851525" y="3895725"/>
          <p14:tracePt t="19389" x="5851525" y="3911600"/>
          <p14:tracePt t="19405" x="5851525" y="3932238"/>
          <p14:tracePt t="19464" x="5851525" y="3937000"/>
          <p14:tracePt t="21385" x="5815013" y="3952875"/>
          <p14:tracePt t="21394" x="5783263" y="4000500"/>
          <p14:tracePt t="21400" x="5762625" y="4011613"/>
          <p14:tracePt t="21410" x="5735638" y="4032250"/>
          <p14:tracePt t="21425" x="5715000" y="4057650"/>
          <p14:tracePt t="21442" x="5703888" y="4089400"/>
          <p14:tracePt t="21458" x="5673725" y="4089400"/>
          <p14:tracePt t="21475" x="5646738" y="4089400"/>
          <p14:tracePt t="21492" x="5630863" y="4089400"/>
          <p14:tracePt t="21509" x="5605463" y="4089400"/>
          <p14:tracePt t="21525" x="5589588" y="4089400"/>
          <p14:tracePt t="21552" x="5553075" y="4089400"/>
          <p14:tracePt t="21561" x="5546725" y="4089400"/>
          <p14:tracePt t="21576" x="5537200" y="4089400"/>
          <p14:tracePt t="21600" x="5462588" y="4064000"/>
          <p14:tracePt t="21612" x="5462588" y="4052888"/>
          <p14:tracePt t="21625" x="5457825" y="4037013"/>
          <p14:tracePt t="21641" x="5448300" y="4032250"/>
          <p14:tracePt t="21659" x="5416550" y="4016375"/>
          <p14:tracePt t="21676" x="5395913" y="3995738"/>
          <p14:tracePt t="21693" x="5368925" y="3973513"/>
          <p14:tracePt t="21710" x="5321300" y="3948113"/>
          <p14:tracePt t="21728" x="5300663" y="3927475"/>
          <p14:tracePt t="21741" x="5300663" y="3921125"/>
          <p14:tracePt t="21758" x="5275263" y="3884613"/>
          <p14:tracePt t="21775" x="5259388" y="3868738"/>
          <p14:tracePt t="21810" x="5232400" y="3868738"/>
          <p14:tracePt t="21816" x="5227638" y="3863975"/>
          <p14:tracePt t="21825" x="5200650" y="3854450"/>
          <p14:tracePt t="21849" x="5200650" y="3838575"/>
          <p14:tracePt t="21859" x="5200650" y="3827463"/>
          <p14:tracePt t="23049" x="5175250" y="3822700"/>
          <p14:tracePt t="23056" x="5116513" y="3848100"/>
          <p14:tracePt t="23064" x="5095875" y="3890963"/>
          <p14:tracePt t="23080" x="5075238" y="3911600"/>
          <p14:tracePt t="23094" x="5059363" y="3932238"/>
          <p14:tracePt t="23111" x="5018088" y="3989388"/>
          <p14:tracePt t="23128" x="4943475" y="4048125"/>
          <p14:tracePt t="23145" x="4876800" y="4137025"/>
          <p14:tracePt t="23161" x="4824413" y="4200525"/>
          <p14:tracePt t="23178" x="4813300" y="4237038"/>
          <p14:tracePt t="23195" x="4792663" y="4246563"/>
          <p14:tracePt t="23212" x="4792663" y="4252913"/>
          <p14:tracePt t="23229" x="4786313" y="4267200"/>
          <p14:tracePt t="23244" x="4786313" y="4278313"/>
          <p14:tracePt t="23264" x="4781550" y="4283075"/>
          <p14:tracePt t="23296" x="4772025" y="4294188"/>
          <p14:tracePt t="23304" x="4772025" y="4310063"/>
          <p14:tracePt t="24320" x="4756150" y="4314825"/>
          <p14:tracePt t="24329" x="4745038" y="4314825"/>
          <p14:tracePt t="24336" x="4713288" y="4325938"/>
          <p14:tracePt t="24346" x="4703763" y="4325938"/>
          <p14:tracePt t="24363" x="4676775" y="4335463"/>
          <p14:tracePt t="24380" x="4660900" y="4341813"/>
          <p14:tracePt t="24396" x="4629150" y="4357688"/>
          <p14:tracePt t="24412" x="4567238" y="4387850"/>
          <p14:tracePt t="24429" x="4560888" y="4387850"/>
          <p14:tracePt t="24446" x="4524375" y="4403725"/>
          <p14:tracePt t="24463" x="4519613" y="4403725"/>
          <p14:tracePt t="24479" x="4503738" y="4403725"/>
          <p14:tracePt t="24537" x="4498975" y="4403725"/>
          <p14:tracePt t="24561" x="4487863" y="4403725"/>
          <p14:tracePt t="24584" x="4483100" y="4403725"/>
          <p14:tracePt t="24592" x="4467225" y="4394200"/>
          <p14:tracePt t="24608" x="4456113" y="4394200"/>
          <p14:tracePt t="24632" x="4451350" y="4387850"/>
          <p14:tracePt t="24713" x="4451350" y="4378325"/>
          <p14:tracePt t="24720" x="4440238" y="4371975"/>
          <p14:tracePt t="24729" x="4414838" y="4357688"/>
          <p14:tracePt t="24746" x="4387850" y="4310063"/>
          <p14:tracePt t="24763" x="4351338" y="4289425"/>
          <p14:tracePt t="24780" x="4325938" y="4267200"/>
          <p14:tracePt t="24800" x="4314825" y="4252913"/>
          <p14:tracePt t="24813" x="4294188" y="4230688"/>
          <p14:tracePt t="24830" x="4246563" y="4205288"/>
          <p14:tracePt t="24847" x="4200525" y="4157663"/>
          <p14:tracePt t="24864" x="4194175" y="4141788"/>
          <p14:tracePt t="24880" x="4157663" y="4125913"/>
          <p14:tracePt t="24898" x="4116388" y="4048125"/>
          <p14:tracePt t="24914" x="4005263" y="3921125"/>
          <p14:tracePt t="24931" x="3963988" y="3863975"/>
          <p14:tracePt t="24947" x="3906838" y="3811588"/>
          <p14:tracePt t="24964" x="3863975" y="3775075"/>
          <p14:tracePt t="24980" x="3863975" y="3763963"/>
          <p14:tracePt t="25016" x="3863975" y="3743325"/>
          <p14:tracePt t="25032" x="3859213" y="3733800"/>
          <p14:tracePt t="25634" x="3859213" y="3727450"/>
          <p14:tracePt t="25640" x="3827463" y="3675063"/>
          <p14:tracePt t="25651" x="3827463" y="3649663"/>
          <p14:tracePt t="25665" x="3827463" y="3643313"/>
          <p14:tracePt t="25682" x="3806825" y="3602038"/>
          <p14:tracePt t="25698" x="3806825" y="3590925"/>
          <p14:tracePt t="26368" x="3806825" y="3575050"/>
          <p14:tracePt t="26376" x="3811588" y="3549650"/>
          <p14:tracePt t="26385" x="3811588" y="3533775"/>
          <p14:tracePt t="26399" x="3816350" y="3513138"/>
          <p14:tracePt t="26416" x="3838575" y="3497263"/>
          <p14:tracePt t="26433" x="3854450" y="3481388"/>
          <p14:tracePt t="26450" x="3854450" y="3465513"/>
          <p14:tracePt t="26466" x="3854450" y="3455988"/>
          <p14:tracePt t="26482" x="3859213" y="3424238"/>
          <p14:tracePt t="26499" x="3859213" y="3402013"/>
          <p14:tracePt t="26516" x="3859213" y="3387725"/>
          <p14:tracePt t="26532" x="3859213" y="3376613"/>
          <p14:tracePt t="26549" x="3848100" y="3360738"/>
          <p14:tracePt t="26566" x="3832225" y="3328988"/>
          <p14:tracePt t="26584" x="3832225" y="3260725"/>
          <p14:tracePt t="26600" x="3832225" y="3182938"/>
          <p14:tracePt t="26616" x="3832225" y="3124200"/>
          <p14:tracePt t="26632" x="3832225" y="3094038"/>
          <p14:tracePt t="26649" x="3838575" y="3009900"/>
          <p14:tracePt t="26665" x="3859213" y="2936875"/>
          <p14:tracePt t="26682" x="3868738" y="2868613"/>
          <p14:tracePt t="26699" x="3890963" y="2809875"/>
          <p14:tracePt t="26716" x="3895725" y="2778125"/>
          <p14:tracePt t="26732" x="3937000" y="2720975"/>
          <p14:tracePt t="26749" x="4027488" y="2584450"/>
          <p14:tracePt t="26766" x="4079875" y="2522538"/>
          <p14:tracePt t="26783" x="4132263" y="2447925"/>
          <p14:tracePt t="26800" x="4178300" y="2390775"/>
          <p14:tracePt t="26817" x="4194175" y="2374900"/>
          <p14:tracePt t="26834" x="4205288" y="2359025"/>
          <p14:tracePt t="26850" x="4237038" y="2312988"/>
          <p14:tracePt t="26866" x="4257675" y="2281238"/>
          <p14:tracePt t="26888" x="4262438" y="2274888"/>
          <p14:tracePt t="26901" x="4278313" y="2259013"/>
          <p14:tracePt t="26917" x="4310063" y="2185988"/>
          <p14:tracePt t="26933" x="4387850" y="2092325"/>
          <p14:tracePt t="26949" x="4419600" y="2033588"/>
          <p14:tracePt t="26966" x="4451350" y="1987550"/>
          <p14:tracePt t="26985" x="4462463" y="1955800"/>
          <p14:tracePt t="27008" x="4462463" y="1939925"/>
          <p14:tracePt t="27073" x="4467225" y="1935163"/>
          <p14:tracePt t="27409" x="4492625" y="1955800"/>
          <p14:tracePt t="27420" x="4478338" y="1997075"/>
          <p14:tracePt t="27424" x="4478338" y="2024063"/>
          <p14:tracePt t="27434" x="4483100" y="2076450"/>
          <p14:tracePt t="27450" x="4492625" y="2133600"/>
          <p14:tracePt t="27467" x="4514850" y="2201863"/>
          <p14:tracePt t="27484" x="4540250" y="2238375"/>
          <p14:tracePt t="27500" x="4556125" y="2274888"/>
          <p14:tracePt t="27517" x="4587875" y="2343150"/>
          <p14:tracePt t="27534" x="4635500" y="2447925"/>
          <p14:tracePt t="27551" x="4660900" y="2563813"/>
          <p14:tracePt t="27568" x="4724400" y="2732088"/>
          <p14:tracePt t="27585" x="4765675" y="2846388"/>
          <p14:tracePt t="27601" x="4776788" y="2941638"/>
          <p14:tracePt t="27618" x="4792663" y="3009900"/>
          <p14:tracePt t="27656" x="4792663" y="3014663"/>
          <p14:tracePt t="27664" x="4802188" y="3041650"/>
          <p14:tracePt t="27672" x="4813300" y="3071813"/>
          <p14:tracePt t="27684" x="4813300" y="3098800"/>
          <p14:tracePt t="27701" x="4813300" y="3187700"/>
          <p14:tracePt t="27717" x="4813300" y="3255963"/>
          <p14:tracePt t="27734" x="4813300" y="3303588"/>
          <p14:tracePt t="27751" x="4813300" y="3344863"/>
          <p14:tracePt t="27768" x="4813300" y="3376613"/>
          <p14:tracePt t="27784" x="4824413" y="3444875"/>
          <p14:tracePt t="27802" x="4833938" y="3502025"/>
          <p14:tracePt t="27818" x="4849813" y="3575050"/>
          <p14:tracePt t="27834" x="4860925" y="3602038"/>
          <p14:tracePt t="27851" x="4860925" y="3617913"/>
          <p14:tracePt t="27888" x="4860925" y="3622675"/>
          <p14:tracePt t="27896" x="4860925" y="3638550"/>
          <p14:tracePt t="27904" x="4854575" y="3654425"/>
          <p14:tracePt t="27918" x="4854575" y="3665538"/>
          <p14:tracePt t="27936" x="4845050" y="3702050"/>
          <p14:tracePt t="27952" x="4818063" y="3733800"/>
          <p14:tracePt t="27986" x="4818063" y="3748088"/>
          <p14:tracePt t="29153" x="4813300" y="3779838"/>
          <p14:tracePt t="29161" x="4818063" y="3832225"/>
          <p14:tracePt t="29169" x="4818063" y="3884613"/>
          <p14:tracePt t="29187" x="4818063" y="3943350"/>
          <p14:tracePt t="29203" x="4824413" y="3989388"/>
          <p14:tracePt t="29220" x="4833938" y="4021138"/>
          <p14:tracePt t="29236" x="4833938" y="4037013"/>
          <p14:tracePt t="29256" x="4833938" y="4048125"/>
          <p14:tracePt t="29345" x="4824413" y="4064000"/>
          <p14:tracePt t="29401" x="4818063" y="4068763"/>
          <p14:tracePt t="29441" x="4808538" y="4068763"/>
          <p14:tracePt t="29448" x="4792663" y="4068763"/>
          <p14:tracePt t="29473" x="4786313" y="4068763"/>
          <p14:tracePt t="29897" x="4772025" y="4068763"/>
          <p14:tracePt t="29907" x="4729163" y="4057650"/>
          <p14:tracePt t="29912" x="4718050" y="4052888"/>
          <p14:tracePt t="29937" x="4629150" y="4021138"/>
          <p14:tracePt t="29954" x="4583113" y="4005263"/>
          <p14:tracePt t="29970" x="4514850" y="4005263"/>
          <p14:tracePt t="29987" x="4467225" y="3995738"/>
          <p14:tracePt t="30004" x="4446588" y="3979863"/>
          <p14:tracePt t="30021" x="4419600" y="3968750"/>
          <p14:tracePt t="30037" x="4378325" y="3963988"/>
          <p14:tracePt t="30054" x="4371975" y="3952875"/>
          <p14:tracePt t="30072" x="4351338" y="3937000"/>
          <p14:tracePt t="30089" x="4346575" y="3937000"/>
          <p14:tracePt t="30266" x="4319588" y="3900488"/>
          <p14:tracePt t="30272" x="4262438" y="3822700"/>
          <p14:tracePt t="30280" x="4194175" y="3706813"/>
          <p14:tracePt t="30305" x="4064000" y="3565525"/>
          <p14:tracePt t="30322" x="3948113" y="3424238"/>
          <p14:tracePt t="30338" x="3875088" y="3371850"/>
          <p14:tracePt t="30355" x="3838575" y="3355975"/>
          <p14:tracePt t="30372" x="3832225" y="3335338"/>
          <p14:tracePt t="31218" x="3790950" y="3224213"/>
          <p14:tracePt t="31225" x="3779838" y="3203575"/>
          <p14:tracePt t="31255" x="3779838" y="3198813"/>
          <p14:tracePt t="31265" x="3779838" y="3187700"/>
          <p14:tracePt t="31277" x="3763963" y="3171825"/>
          <p14:tracePt t="31290" x="3743325" y="3135313"/>
          <p14:tracePt t="31306" x="3733800" y="3094038"/>
          <p14:tracePt t="31323" x="3733800" y="3057525"/>
          <p14:tracePt t="31340" x="3717925" y="3019425"/>
          <p14:tracePt t="31356" x="3717925" y="3014663"/>
          <p14:tracePt t="31373" x="3717925" y="2982913"/>
          <p14:tracePt t="31390" x="3717925" y="2946400"/>
          <p14:tracePt t="31406" x="3717925" y="2889250"/>
          <p14:tracePt t="31423" x="3717925" y="2857500"/>
          <p14:tracePt t="31439" x="3727450" y="2800350"/>
          <p14:tracePt t="31457" x="3759200" y="2741613"/>
          <p14:tracePt t="31474" x="3790950" y="2627313"/>
          <p14:tracePt t="31490" x="3848100" y="2511425"/>
          <p14:tracePt t="31506" x="3879850" y="2463800"/>
          <p14:tracePt t="31523" x="3916363" y="2422525"/>
          <p14:tracePt t="31539" x="3911600" y="2417763"/>
          <p14:tracePt t="31556" x="3916363" y="2374900"/>
          <p14:tracePt t="31573" x="3932238" y="2338388"/>
          <p14:tracePt t="31590" x="3952875" y="2290763"/>
          <p14:tracePt t="31606" x="3979863" y="2254250"/>
          <p14:tracePt t="31623" x="4005263" y="2228850"/>
          <p14:tracePt t="31640" x="4041775" y="2192338"/>
          <p14:tracePt t="31657" x="4052888" y="2176463"/>
          <p14:tracePt t="31674" x="4100513" y="2097088"/>
          <p14:tracePt t="31689" x="4116388" y="2085975"/>
          <p14:tracePt t="31707" x="4121150" y="2076450"/>
          <p14:tracePt t="31725" x="4121150" y="2071688"/>
          <p14:tracePt t="31741" x="4137025" y="2071688"/>
          <p14:tracePt t="31757" x="4146550" y="2060575"/>
          <p14:tracePt t="31774" x="4168775" y="2055813"/>
          <p14:tracePt t="31790" x="4237038" y="2055813"/>
          <p14:tracePt t="31808" x="4273550" y="2055813"/>
          <p14:tracePt t="31824" x="4305300" y="2071688"/>
          <p14:tracePt t="31840" x="4319588" y="2081213"/>
          <p14:tracePt t="31914" x="4325938" y="2085975"/>
          <p14:tracePt t="31921" x="4335463" y="2112963"/>
          <p14:tracePt t="31928" x="4357688" y="2144713"/>
          <p14:tracePt t="31940" x="4357688" y="2160588"/>
          <p14:tracePt t="31958" x="4419600" y="2222500"/>
          <p14:tracePt t="31973" x="4467225" y="2281238"/>
          <p14:tracePt t="31991" x="4519613" y="2349500"/>
          <p14:tracePt t="32007" x="4560888" y="2417763"/>
          <p14:tracePt t="32024" x="4635500" y="2511425"/>
          <p14:tracePt t="32041" x="4687888" y="2616200"/>
          <p14:tracePt t="32058" x="4760913" y="2720975"/>
          <p14:tracePt t="32074" x="4797425" y="2820988"/>
          <p14:tracePt t="32091" x="4854575" y="2925763"/>
          <p14:tracePt t="32108" x="4876800" y="2998788"/>
          <p14:tracePt t="32124" x="4906963" y="3062288"/>
          <p14:tracePt t="32141" x="4918075" y="3124200"/>
          <p14:tracePt t="32157" x="4918075" y="3192463"/>
          <p14:tracePt t="32174" x="4918075" y="3235325"/>
          <p14:tracePt t="32211" x="4891088" y="3255963"/>
          <p14:tracePt t="32218" x="4891088" y="3282950"/>
          <p14:tracePt t="32227" x="4891088" y="3287713"/>
          <p14:tracePt t="32242" x="4891088" y="3303588"/>
          <p14:tracePt t="32258" x="4891088" y="3376613"/>
          <p14:tracePt t="32275" x="4891088" y="3424238"/>
          <p14:tracePt t="32291" x="4891088" y="3465513"/>
          <p14:tracePt t="32308" x="4891088" y="3533775"/>
          <p14:tracePt t="32325" x="4891088" y="3590925"/>
          <p14:tracePt t="32341" x="4891088" y="3633788"/>
          <p14:tracePt t="32357" x="4891088" y="3681413"/>
          <p14:tracePt t="32375" x="4897438" y="3727450"/>
          <p14:tracePt t="32391" x="4897438" y="3770313"/>
          <p14:tracePt t="32408" x="4849813" y="3832225"/>
          <p14:tracePt t="32426" x="4849813" y="3854450"/>
          <p14:tracePt t="32442" x="4838700" y="3884613"/>
          <p14:tracePt t="32458" x="4792663" y="3963988"/>
          <p14:tracePt t="32475" x="4772025" y="4021138"/>
          <p14:tracePt t="32491" x="4749800" y="4073525"/>
          <p14:tracePt t="32508" x="4745038" y="4084638"/>
          <p14:tracePt t="32525" x="4733925" y="4089400"/>
          <p14:tracePt t="32569" x="4729163" y="4100513"/>
          <p14:tracePt t="32577" x="4713288" y="4116388"/>
          <p14:tracePt t="32633" x="4703763" y="4121150"/>
          <p14:tracePt t="32681" x="4687888" y="4132263"/>
          <p14:tracePt t="32688" x="4681538" y="4137025"/>
          <p14:tracePt t="32705" x="4672013" y="4137025"/>
          <p14:tracePt t="32712" x="4665663" y="4137025"/>
          <p14:tracePt t="32725" x="4660900" y="4137025"/>
          <p14:tracePt t="32742" x="4645025" y="4137025"/>
          <p14:tracePt t="32758" x="4635500" y="4137025"/>
          <p14:tracePt t="32785" x="4629150" y="4137025"/>
          <p14:tracePt t="32817" x="4619625" y="4137025"/>
          <p14:tracePt t="32828" x="4603750" y="4137025"/>
          <p14:tracePt t="32832" x="4598988" y="4137025"/>
          <p14:tracePt t="32841" x="4583113" y="4137025"/>
          <p14:tracePt t="32858" x="4535488" y="4137025"/>
          <p14:tracePt t="32875" x="4503738" y="4137025"/>
          <p14:tracePt t="32892" x="4456113" y="4132263"/>
          <p14:tracePt t="32909" x="4419600" y="4125913"/>
          <p14:tracePt t="32925" x="4387850" y="4116388"/>
          <p14:tracePt t="32942" x="4362450" y="4100513"/>
          <p14:tracePt t="32959" x="4346575" y="4094163"/>
          <p14:tracePt t="32976" x="4330700" y="4084638"/>
          <p14:tracePt t="32993" x="4310063" y="4079875"/>
          <p14:tracePt t="33009" x="4294188" y="4079875"/>
          <p14:tracePt t="33026" x="4262438" y="4052888"/>
          <p14:tracePt t="33042" x="4230688" y="4037013"/>
          <p14:tracePt t="33059" x="4194175" y="4011613"/>
          <p14:tracePt t="33076" x="4168775" y="3989388"/>
          <p14:tracePt t="33092" x="4125913" y="3984625"/>
          <p14:tracePt t="33108" x="4110038" y="3968750"/>
          <p14:tracePt t="33125" x="4089400" y="3959225"/>
          <p14:tracePt t="33142" x="4073525" y="3952875"/>
          <p14:tracePt t="33159" x="4027488" y="3927475"/>
          <p14:tracePt t="33162" x="4000500" y="3916363"/>
          <p14:tracePt t="33176" x="3995738" y="3911600"/>
          <p14:tracePt t="33193" x="3989388" y="3900488"/>
          <p14:tracePt t="33209" x="3963988" y="3875088"/>
          <p14:tracePt t="33226" x="3906838" y="3832225"/>
          <p14:tracePt t="33243" x="3890963" y="3816350"/>
          <p14:tracePt t="33258" x="3863975" y="3790950"/>
          <p14:tracePt t="33276" x="3848100" y="3759200"/>
          <p14:tracePt t="33297" x="3816350" y="3748088"/>
          <p14:tracePt t="33309" x="3811588" y="3738563"/>
          <p14:tracePt t="33326" x="3779838" y="3695700"/>
          <p14:tracePt t="33343" x="3763963" y="3659188"/>
          <p14:tracePt t="33360" x="3727450" y="3613150"/>
          <p14:tracePt t="33375" x="3675063" y="3538538"/>
          <p14:tracePt t="33393" x="3633788" y="3455988"/>
          <p14:tracePt t="33410" x="3570288" y="3335338"/>
          <p14:tracePt t="33411" x="3565525" y="3292475"/>
          <p14:tracePt t="33426" x="3517900" y="3192463"/>
          <p14:tracePt t="33442" x="3497263" y="3094038"/>
          <p14:tracePt t="33459" x="3449638" y="2994025"/>
          <p14:tracePt t="33475" x="3392488" y="2905125"/>
          <p14:tracePt t="33492" x="3381375" y="2820988"/>
          <p14:tracePt t="33509" x="3381375" y="2700338"/>
          <p14:tracePt t="33526" x="3381375" y="2605088"/>
          <p14:tracePt t="33544" x="3381375" y="2590800"/>
          <p14:tracePt t="33545" x="3381375" y="2579688"/>
          <p14:tracePt t="33559" x="3381375" y="2547938"/>
          <p14:tracePt t="33576" x="3355975" y="2511425"/>
          <p14:tracePt t="33593" x="3444875" y="2365375"/>
          <p14:tracePt t="33609" x="3529013" y="2165350"/>
          <p14:tracePt t="33626" x="3544888" y="2149475"/>
          <p14:tracePt t="33643" x="3581400" y="2101850"/>
          <p14:tracePt t="33660" x="3617913" y="2076450"/>
          <p14:tracePt t="33689" x="3649663" y="2065338"/>
          <p14:tracePt t="33696" x="3675063" y="2044700"/>
          <p14:tracePt t="33721" x="3686175" y="2044700"/>
          <p14:tracePt t="33729" x="3702050" y="2028825"/>
          <p14:tracePt t="33743" x="3738563" y="2019300"/>
          <p14:tracePt t="33760" x="3775075" y="2003425"/>
          <p14:tracePt t="33776" x="3822700" y="1966913"/>
          <p14:tracePt t="33793" x="3859213" y="1944688"/>
          <p14:tracePt t="33810" x="3863975" y="1944688"/>
          <p14:tracePt t="33833" x="3890963" y="1939925"/>
          <p14:tracePt t="33856" x="3906838" y="1939925"/>
          <p14:tracePt t="33865" x="3927475" y="1939925"/>
          <p14:tracePt t="33882" x="3943350" y="1939925"/>
          <p14:tracePt t="33894" x="3979863" y="1939925"/>
          <p14:tracePt t="33896" x="4000500" y="1939925"/>
          <p14:tracePt t="33910" x="4037013" y="1939925"/>
          <p14:tracePt t="33927" x="4052888" y="1939925"/>
          <p14:tracePt t="33944" x="4094163" y="1939925"/>
          <p14:tracePt t="33960" x="4146550" y="1960563"/>
          <p14:tracePt t="33979" x="4184650" y="1981200"/>
          <p14:tracePt t="33994" x="4194175" y="2012950"/>
          <p14:tracePt t="34011" x="4221163" y="2028825"/>
          <p14:tracePt t="34027" x="4310063" y="2081213"/>
          <p14:tracePt t="34044" x="4346575" y="2112963"/>
          <p14:tracePt t="34060" x="4440238" y="2170113"/>
          <p14:tracePt t="34077" x="4545013" y="2217738"/>
          <p14:tracePt t="34093" x="4572000" y="2238375"/>
          <p14:tracePt t="34129" x="4592638" y="2270125"/>
          <p14:tracePt t="34136" x="4592638" y="2274888"/>
          <p14:tracePt t="34152" x="4592638" y="2290763"/>
          <p14:tracePt t="34164" x="4592638" y="2301875"/>
          <p14:tracePt t="34177" x="4603750" y="2317750"/>
          <p14:tracePt t="34180" x="4608513" y="2322513"/>
          <p14:tracePt t="34194" x="4619625" y="2338388"/>
          <p14:tracePt t="34225" x="4635500" y="2354263"/>
          <p14:tracePt t="34273" x="4645025" y="2395538"/>
          <p14:tracePt t="34282" x="4703763" y="2417763"/>
          <p14:tracePt t="34289" x="4765675" y="2454275"/>
          <p14:tracePt t="34310" x="4824413" y="2474913"/>
          <p14:tracePt t="34329" x="4865688" y="2506663"/>
          <p14:tracePt t="34345" x="4902200" y="2516188"/>
          <p14:tracePt t="34364" x="4906963" y="2522538"/>
          <p14:tracePt t="34409" x="4918075" y="2547938"/>
          <p14:tracePt t="34416" x="4918075" y="2552700"/>
          <p14:tracePt t="34432" x="4918075" y="2579688"/>
          <p14:tracePt t="34444" x="4922838" y="2600325"/>
          <p14:tracePt t="34462" x="4975225" y="2673350"/>
          <p14:tracePt t="34478" x="5022850" y="2789238"/>
          <p14:tracePt t="34494" x="5054600" y="2862263"/>
          <p14:tracePt t="34511" x="5075238" y="2973388"/>
          <p14:tracePt t="34527" x="5086350" y="3067050"/>
          <p14:tracePt t="34545" x="5106988" y="3151188"/>
          <p14:tracePt t="34561" x="5127625" y="3198813"/>
          <p14:tracePt t="34577" x="5132388" y="3260725"/>
          <p14:tracePt t="34594" x="5132388" y="3313113"/>
          <p14:tracePt t="34611" x="5154613" y="3371850"/>
          <p14:tracePt t="34628" x="5154613" y="3465513"/>
          <p14:tracePt t="34645" x="5154613" y="3554413"/>
          <p14:tracePt t="34663" x="5154613" y="3570288"/>
          <p14:tracePt t="34677" x="5154613" y="3602038"/>
          <p14:tracePt t="34694" x="5143500" y="3602038"/>
          <p14:tracePt t="34711" x="5111750" y="3606800"/>
          <p14:tracePt t="34728" x="5111750" y="3665538"/>
          <p14:tracePt t="34769" x="5111750" y="3675063"/>
          <p14:tracePt t="34777" x="5095875" y="3706813"/>
          <p14:tracePt t="34784" x="5095875" y="3748088"/>
          <p14:tracePt t="34794" x="5095875" y="3800475"/>
          <p14:tracePt t="34811" x="5086350" y="3879850"/>
          <p14:tracePt t="34828" x="5054600" y="3932238"/>
          <p14:tracePt t="34845" x="5038725" y="3952875"/>
          <p14:tracePt t="34873" x="5027613" y="3963988"/>
          <p14:tracePt t="34897" x="5011738" y="3979863"/>
          <p14:tracePt t="34930" x="5002213" y="3979863"/>
          <p14:tracePt t="34948" x="4970463" y="3995738"/>
          <p14:tracePt t="34964" x="4959350" y="3995738"/>
          <p14:tracePt t="34968" x="4943475" y="3995738"/>
          <p14:tracePt t="34978" x="4938713" y="3995738"/>
          <p14:tracePt t="34995" x="4938713" y="4005263"/>
          <p14:tracePt t="35011" x="4918075" y="4027488"/>
          <p14:tracePt t="35028" x="4886325" y="4037013"/>
          <p14:tracePt t="35045" x="4808538" y="4048125"/>
          <p14:tracePt t="35062" x="4760913" y="4068763"/>
          <p14:tracePt t="35078" x="4740275" y="4084638"/>
          <p14:tracePt t="35095" x="4645025" y="4094163"/>
          <p14:tracePt t="35112" x="4592638" y="4094163"/>
          <p14:tracePt t="35128" x="4545013" y="4094163"/>
          <p14:tracePt t="35145" x="4498975" y="4094163"/>
          <p14:tracePt t="35162" x="4487863" y="4094163"/>
          <p14:tracePt t="35178" x="4462463" y="4094163"/>
          <p14:tracePt t="35195" x="4430713" y="4094163"/>
          <p14:tracePt t="35212" x="4319588" y="4073525"/>
          <p14:tracePt t="35229" x="4246563" y="4064000"/>
          <p14:tracePt t="35245" x="4089400" y="4048125"/>
          <p14:tracePt t="35262" x="3952875" y="4000500"/>
          <p14:tracePt t="35279" x="3937000" y="3984625"/>
          <p14:tracePt t="35296" x="3911600" y="3948113"/>
          <p14:tracePt t="35313" x="3868738" y="3921125"/>
          <p14:tracePt t="35329" x="3863975" y="3906838"/>
          <p14:tracePt t="35345" x="3806825" y="3832225"/>
          <p14:tracePt t="35362" x="3743325" y="3786188"/>
          <p14:tracePt t="35379" x="3706813" y="3738563"/>
          <p14:tracePt t="35395" x="3695700" y="3702050"/>
          <p14:tracePt t="35413" x="3670300" y="3654425"/>
          <p14:tracePt t="35429" x="3617913" y="3581400"/>
          <p14:tracePt t="35446" x="3575050" y="3508375"/>
          <p14:tracePt t="35463" x="3538538" y="3470275"/>
          <p14:tracePt t="35479" x="3502025" y="3444875"/>
          <p14:tracePt t="35496" x="3481388" y="3397250"/>
          <p14:tracePt t="35513" x="3470275" y="3381375"/>
          <p14:tracePt t="35529" x="3455988" y="3349625"/>
          <p14:tracePt t="35546" x="3455988" y="3324225"/>
          <p14:tracePt t="35562" x="3455988" y="3303588"/>
          <p14:tracePt t="35579" x="3429000" y="3255963"/>
          <p14:tracePt t="35596" x="3417888" y="3219450"/>
          <p14:tracePt t="35614" x="3417888" y="3214688"/>
          <p14:tracePt t="35630" x="3417888" y="3198813"/>
          <p14:tracePt t="35761" x="3402013" y="3187700"/>
          <p14:tracePt t="42545" x="3392488" y="3187700"/>
          <p14:tracePt t="42553" x="3455988" y="3271838"/>
          <p14:tracePt t="42560" x="3649663" y="3502025"/>
          <p14:tracePt t="42572" x="3911600" y="3722688"/>
          <p14:tracePt t="42589" x="4902200" y="4367213"/>
          <p14:tracePt t="42606" x="5919788" y="4933950"/>
          <p14:tracePt t="42623" x="7272338" y="5373688"/>
          <p14:tracePt t="42640" x="8394700" y="5799138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Atriði sem þarf að hafa í huga áður en mæling hefst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82254" cy="4525963"/>
          </a:xfrm>
        </p:spPr>
        <p:txBody>
          <a:bodyPr>
            <a:normAutofit fontScale="77500" lnSpcReduction="20000"/>
          </a:bodyPr>
          <a:lstStyle/>
          <a:p>
            <a:r>
              <a:rPr lang="is-IS" dirty="0"/>
              <a:t>Er tækjabúnaðurinn í lagi</a:t>
            </a:r>
          </a:p>
          <a:p>
            <a:pPr lvl="1"/>
            <a:r>
              <a:rPr lang="is-IS" dirty="0" err="1"/>
              <a:t>Optísk</a:t>
            </a:r>
            <a:r>
              <a:rPr lang="is-IS" dirty="0"/>
              <a:t> lóð</a:t>
            </a:r>
          </a:p>
          <a:p>
            <a:pPr lvl="1"/>
            <a:r>
              <a:rPr lang="is-IS" dirty="0" err="1"/>
              <a:t>Líbellur</a:t>
            </a:r>
            <a:endParaRPr lang="is-IS" dirty="0"/>
          </a:p>
          <a:p>
            <a:pPr lvl="1"/>
            <a:r>
              <a:rPr lang="is-IS" dirty="0"/>
              <a:t>Þrífætur</a:t>
            </a:r>
          </a:p>
          <a:p>
            <a:pPr lvl="1"/>
            <a:r>
              <a:rPr lang="is-IS" dirty="0"/>
              <a:t>Mælistöng</a:t>
            </a:r>
          </a:p>
          <a:p>
            <a:pPr lvl="1"/>
            <a:r>
              <a:rPr lang="is-IS" dirty="0"/>
              <a:t>Samskipabúnaður</a:t>
            </a:r>
          </a:p>
          <a:p>
            <a:r>
              <a:rPr lang="is-IS" dirty="0"/>
              <a:t>Best er að staðsetja á </a:t>
            </a:r>
            <a:r>
              <a:rPr lang="is-IS" dirty="0" err="1"/>
              <a:t>base</a:t>
            </a:r>
            <a:r>
              <a:rPr lang="is-IS" dirty="0"/>
              <a:t> sé á opnu svæði</a:t>
            </a:r>
          </a:p>
          <a:p>
            <a:r>
              <a:rPr lang="is-IS" dirty="0"/>
              <a:t>Eru samskipti við </a:t>
            </a:r>
            <a:r>
              <a:rPr lang="is-IS" dirty="0" err="1"/>
              <a:t>base</a:t>
            </a:r>
            <a:r>
              <a:rPr lang="is-IS" dirty="0"/>
              <a:t> tryggð á þeim stöðum sem ég ætla að mæla á</a:t>
            </a:r>
          </a:p>
          <a:p>
            <a:r>
              <a:rPr lang="is-IS" dirty="0"/>
              <a:t>Eru hnitin sem ég er að nota á </a:t>
            </a:r>
            <a:r>
              <a:rPr lang="is-IS" dirty="0" err="1"/>
              <a:t>base</a:t>
            </a:r>
            <a:r>
              <a:rPr lang="is-IS" dirty="0"/>
              <a:t> stöðina og </a:t>
            </a:r>
            <a:r>
              <a:rPr lang="is-IS" dirty="0" err="1"/>
              <a:t>kontról</a:t>
            </a:r>
            <a:r>
              <a:rPr lang="is-IS" dirty="0"/>
              <a:t> punktum örugg</a:t>
            </a:r>
          </a:p>
          <a:p>
            <a:r>
              <a:rPr lang="is-IS" dirty="0"/>
              <a:t>Þarf að nota þrífót með </a:t>
            </a:r>
            <a:r>
              <a:rPr lang="is-IS" dirty="0" err="1"/>
              <a:t>rover</a:t>
            </a:r>
            <a:endParaRPr lang="is-IS" dirty="0"/>
          </a:p>
          <a:p>
            <a:endParaRPr lang="is-I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29036-20F5-4731-9289-D179DBDF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D3411-672E-46C4-BC87-47273536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87633-10F9-40A2-BB0C-B183A14B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45"/>
    </mc:Choice>
    <mc:Fallback xmlns="">
      <p:transition spd="slow" advTm="720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/>
              <a:t>Í landmælingum er oftast notast við afstæðar mælingar þegar ákvarða á staðsetningu</a:t>
            </a:r>
          </a:p>
          <a:p>
            <a:r>
              <a:rPr lang="is-IS" dirty="0"/>
              <a:t>Notuð eru við tvö tæki eða fleiri og </a:t>
            </a:r>
            <a:r>
              <a:rPr lang="is-IS" dirty="0" err="1"/>
              <a:t>a.m.k</a:t>
            </a:r>
            <a:r>
              <a:rPr lang="is-IS" dirty="0"/>
              <a:t> einu tækjanna stillt upp yfir punkti með  þekktri staðsetningu</a:t>
            </a:r>
          </a:p>
          <a:p>
            <a:r>
              <a:rPr lang="is-IS" dirty="0"/>
              <a:t>Línan á milli tækjanna er kölluð grunnlína</a:t>
            </a:r>
          </a:p>
          <a:p>
            <a:r>
              <a:rPr lang="is-IS" dirty="0"/>
              <a:t>Með þessari aðferð er hægt að stytta út vissa skekkju þætti og jafnvel meta aðra</a:t>
            </a:r>
          </a:p>
          <a:p>
            <a:r>
              <a:rPr lang="is-IS" dirty="0"/>
              <a:t>GNSS landmælingatæki mæla síðasta fasann frá gervitunglinu með nákvæmni allt að 1-2mm</a:t>
            </a:r>
          </a:p>
          <a:p>
            <a:r>
              <a:rPr lang="is-IS" dirty="0"/>
              <a:t>Þurfum að ákvarða bylgjufjölda upp í gervitunglið fá </a:t>
            </a:r>
            <a:r>
              <a:rPr lang="is-IS" dirty="0" err="1"/>
              <a:t>fixed</a:t>
            </a:r>
            <a:r>
              <a:rPr lang="is-IS" dirty="0"/>
              <a:t> lausn til að fá sem mesta nákvæmni</a:t>
            </a:r>
          </a:p>
          <a:p>
            <a:r>
              <a:rPr lang="is-IS" dirty="0"/>
              <a:t>Þó er einnig mikil þróun í algildum mælingum(PPP og RTK-PPP mælingum)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593DB-88B7-48DC-AA7F-91B87B76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CD25A-0BE1-4446-BFAC-2C393946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347EA-B253-49D3-9009-51CFBD70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803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17"/>
    </mc:Choice>
    <mc:Fallback xmlns="">
      <p:transition spd="slow" advTm="5511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Stillingar í tækjabúnaði og upphaf mælinga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7965831" cy="4525963"/>
          </a:xfrm>
        </p:spPr>
        <p:txBody>
          <a:bodyPr>
            <a:normAutofit fontScale="85000" lnSpcReduction="20000"/>
          </a:bodyPr>
          <a:lstStyle/>
          <a:p>
            <a:r>
              <a:rPr lang="is-IS"/>
              <a:t>Passa að loftnets tegundir og loftnetshæðir séu rétt skráðar</a:t>
            </a:r>
          </a:p>
          <a:p>
            <a:r>
              <a:rPr lang="is-IS"/>
              <a:t>Passa að hnit og hæð á base séu rétt sleginn inn</a:t>
            </a:r>
          </a:p>
          <a:p>
            <a:r>
              <a:rPr lang="is-IS"/>
              <a:t>Stilla inn rétta viðmiðun og kortavörpun</a:t>
            </a:r>
          </a:p>
          <a:p>
            <a:r>
              <a:rPr lang="is-IS"/>
              <a:t>Stilla hæðarhorn</a:t>
            </a:r>
          </a:p>
          <a:p>
            <a:pPr lvl="1"/>
            <a:r>
              <a:rPr lang="is-IS"/>
              <a:t>10°-15°</a:t>
            </a:r>
          </a:p>
          <a:p>
            <a:r>
              <a:rPr lang="is-IS"/>
              <a:t>Koma á samskiptum</a:t>
            </a:r>
          </a:p>
          <a:p>
            <a:r>
              <a:rPr lang="is-IS"/>
              <a:t>Hefjum mælingu</a:t>
            </a:r>
          </a:p>
          <a:p>
            <a:pPr lvl="1"/>
            <a:r>
              <a:rPr lang="is-IS" err="1"/>
              <a:t>Initialization</a:t>
            </a:r>
            <a:endParaRPr lang="is-IS"/>
          </a:p>
          <a:p>
            <a:r>
              <a:rPr lang="is-IS"/>
              <a:t>Mælt er með því að hefja mælingu á því að fara á fastmerki með þekktum hnitum</a:t>
            </a:r>
          </a:p>
          <a:p>
            <a:pPr lvl="1"/>
            <a:endParaRPr lang="is-IS"/>
          </a:p>
          <a:p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9DCC3-141C-4DCB-85A7-2FA0DA78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8C3EB-4CC1-4CC1-9F3E-72544B76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60B4A-9DB5-435B-82C9-59E8E10C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48"/>
    </mc:Choice>
    <mc:Fallback xmlns="">
      <p:transition spd="slow" advTm="2076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RTN (Real Time Networks)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/>
              <a:t>RTN byggir á neti fastra jarðstöðva sem senda gögn til móðurtölvu sem framkvæmir útreikninga og sendir út leiðréttingar, vanalega á RTCM formi í gegnum internetið</a:t>
            </a:r>
          </a:p>
          <a:p>
            <a:r>
              <a:rPr lang="is-IS"/>
              <a:t>Vegalengd milli stöðva er mun meiri en fyrir </a:t>
            </a:r>
            <a:r>
              <a:rPr lang="is-IS" err="1"/>
              <a:t>Single</a:t>
            </a:r>
            <a:r>
              <a:rPr lang="is-IS"/>
              <a:t> Base RTK</a:t>
            </a:r>
          </a:p>
          <a:p>
            <a:r>
              <a:rPr lang="is-IS"/>
              <a:t>Gerir líkön af veðra og jónahvolfi</a:t>
            </a:r>
          </a:p>
          <a:p>
            <a:r>
              <a:rPr lang="is-IS"/>
              <a:t>Mismunandi tegundir leiðréttinga t.d. VRS, FKP og MAC og SSR</a:t>
            </a:r>
          </a:p>
          <a:p>
            <a:r>
              <a:rPr lang="is-IS"/>
              <a:t>Þurfum ekki á base stöð að halda og því eru mælingarnar enn einfaldari í framkvæmd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F2EC-8817-4AE3-8D09-22F09690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F06D-A6DC-4C9F-A341-232B3DF5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C6756-FEC1-462A-9AFB-2D4CA34C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955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98"/>
    </mc:Choice>
    <mc:Fallback xmlns="">
      <p:transition spd="slow" advTm="14229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RTN með VRS aðferð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004" y="1690689"/>
            <a:ext cx="5954957" cy="4596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BEEA3-7DB5-443C-B37A-38DA0D71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F6B2C-29CA-46A5-9FC1-6323812E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9222-2828-4163-8184-514F4F7A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505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6"/>
    </mc:Choice>
    <mc:Fallback xmlns="">
      <p:transition spd="slow" advTm="20676"/>
    </mc:Fallback>
  </mc:AlternateContent>
  <p:extLst>
    <p:ext uri="{3A86A75C-4F4B-4683-9AE1-C65F6400EC91}">
      <p14:laserTraceLst xmlns:p14="http://schemas.microsoft.com/office/powerpoint/2010/main">
        <p14:tracePtLst>
          <p14:tracePt t="13357" x="9132888" y="6411913"/>
          <p14:tracePt t="13369" x="8991600" y="6475413"/>
          <p14:tracePt t="13386" x="8697913" y="6621463"/>
          <p14:tracePt t="13402" x="8504238" y="6805613"/>
          <p14:tracePt t="13613" x="7172325" y="6784975"/>
          <p14:tracePt t="13622" x="7042150" y="6732588"/>
          <p14:tracePt t="13637" x="6915150" y="6643688"/>
          <p14:tracePt t="13653" x="6664325" y="6307138"/>
          <p14:tracePt t="13670" x="6407150" y="5915025"/>
          <p14:tracePt t="13687" x="6354763" y="5673725"/>
          <p14:tracePt t="13703" x="6327775" y="5526088"/>
          <p14:tracePt t="13719" x="6313488" y="5489575"/>
          <p14:tracePt t="13736" x="6307138" y="5484813"/>
          <p14:tracePt t="13918" x="6291263" y="5473700"/>
          <p14:tracePt t="13925" x="6207125" y="5437188"/>
          <p14:tracePt t="13937" x="6092825" y="5384800"/>
          <p14:tracePt t="13954" x="5824538" y="5284788"/>
          <p14:tracePt t="13971" x="5678488" y="5268913"/>
          <p14:tracePt t="13988" x="5478463" y="5216525"/>
          <p14:tracePt t="14003" x="5237163" y="5106988"/>
          <p14:tracePt t="14021" x="4949825" y="4938713"/>
          <p14:tracePt t="14037" x="4613275" y="4756150"/>
          <p14:tracePt t="14054" x="4387850" y="4613275"/>
          <p14:tracePt t="14070" x="4210050" y="4483100"/>
          <p14:tracePt t="14087" x="4132263" y="4403725"/>
          <p14:tracePt t="14104" x="4032250" y="4278313"/>
          <p14:tracePt t="14120" x="3921125" y="4205288"/>
          <p14:tracePt t="14137" x="3895725" y="4168775"/>
          <p14:tracePt t="14154" x="3890963" y="4168775"/>
          <p14:tracePt t="14406" x="3832225" y="4168775"/>
          <p14:tracePt t="14413" x="3775075" y="4168775"/>
          <p14:tracePt t="14436" x="3633788" y="4152900"/>
          <p14:tracePt t="14441" x="3590925" y="4152900"/>
          <p14:tracePt t="14454" x="3497263" y="4121150"/>
          <p14:tracePt t="14470" x="3470275" y="4105275"/>
          <p14:tracePt t="14488" x="3440113" y="4105275"/>
          <p14:tracePt t="14505" x="3433763" y="4100513"/>
          <p14:tracePt t="14582" x="3424238" y="4079875"/>
          <p14:tracePt t="14591" x="3355975" y="4048125"/>
          <p14:tracePt t="14597" x="3308350" y="4011613"/>
          <p14:tracePt t="14608" x="3271838" y="4000500"/>
          <p14:tracePt t="14621" x="3240088" y="3995738"/>
          <p14:tracePt t="14638" x="3224213" y="3984625"/>
          <p14:tracePt t="14654" x="3214688" y="3979863"/>
          <p14:tracePt t="14671" x="3203575" y="3968750"/>
          <p14:tracePt t="14688" x="3198813" y="3968750"/>
          <p14:tracePt t="14704" x="3187700" y="3968750"/>
          <p14:tracePt t="14721" x="3182938" y="3963988"/>
          <p14:tracePt t="14982" x="3171825" y="3963988"/>
          <p14:tracePt t="14990" x="3155950" y="3963988"/>
          <p14:tracePt t="14997" x="3140075" y="3932238"/>
          <p14:tracePt t="15007" x="3119438" y="3906838"/>
          <p14:tracePt t="15022" x="3119438" y="3884613"/>
          <p14:tracePt t="15039" x="3062288" y="3811588"/>
          <p14:tracePt t="15055" x="3046413" y="3786188"/>
          <p14:tracePt t="15071" x="3025775" y="3770313"/>
          <p14:tracePt t="15088" x="3003550" y="3743325"/>
          <p14:tracePt t="15105" x="2978150" y="3733800"/>
          <p14:tracePt t="15122" x="2951163" y="3727450"/>
          <p14:tracePt t="15166" x="2930525" y="3706813"/>
          <p14:tracePt t="15285" x="2905125" y="3706813"/>
          <p14:tracePt t="15302" x="2898775" y="3706813"/>
          <p14:tracePt t="15309" x="2884488" y="3711575"/>
          <p14:tracePt t="15322" x="2862263" y="3717925"/>
          <p14:tracePt t="15339" x="2841625" y="3717925"/>
          <p14:tracePt t="15356" x="2773363" y="3727450"/>
          <p14:tracePt t="15372" x="2768600" y="3727450"/>
          <p14:tracePt t="15389" x="2736850" y="3727450"/>
          <p14:tracePt t="15406" x="2720975" y="3727450"/>
          <p14:tracePt t="15423" x="2711450" y="3727450"/>
          <p14:tracePt t="15439" x="2695575" y="3727450"/>
          <p14:tracePt t="15455" x="2673350" y="3727450"/>
          <p14:tracePt t="15472" x="2657475" y="3727450"/>
          <p14:tracePt t="15489" x="2632075" y="3727450"/>
          <p14:tracePt t="15509" x="2627313" y="3711575"/>
          <p14:tracePt t="15523" x="2605088" y="3711575"/>
          <p14:tracePt t="15539" x="2605088" y="3702050"/>
          <p14:tracePt t="15566" x="2600325" y="3695700"/>
          <p14:tracePt t="15606" x="2595563" y="3686175"/>
          <p14:tracePt t="15629" x="2595563" y="3681413"/>
          <p14:tracePt t="15638" x="2584450" y="3665538"/>
          <p14:tracePt t="15653" x="2563813" y="3643313"/>
          <p14:tracePt t="15661" x="2563813" y="3638550"/>
          <p14:tracePt t="15673" x="2563813" y="3629025"/>
          <p14:tracePt t="15689" x="2559050" y="3597275"/>
          <p14:tracePt t="15706" x="2559050" y="3581400"/>
          <p14:tracePt t="15723" x="2547938" y="3565525"/>
          <p14:tracePt t="15739" x="2547938" y="3533775"/>
          <p14:tracePt t="15757" x="2547938" y="3486150"/>
          <p14:tracePt t="15774" x="2547938" y="3444875"/>
          <p14:tracePt t="15790" x="2547938" y="3376613"/>
          <p14:tracePt t="15807" x="2574925" y="3276600"/>
          <p14:tracePt t="15823" x="2584450" y="3240088"/>
          <p14:tracePt t="15840" x="2616200" y="3182938"/>
          <p14:tracePt t="15857" x="2632075" y="3151188"/>
          <p14:tracePt t="15873" x="2636838" y="3114675"/>
          <p14:tracePt t="15889" x="2673350" y="3071813"/>
          <p14:tracePt t="15906" x="2689225" y="3035300"/>
          <p14:tracePt t="15923" x="2725738" y="3003550"/>
          <p14:tracePt t="15940" x="2741613" y="2982913"/>
          <p14:tracePt t="15957" x="2763838" y="2941638"/>
          <p14:tracePt t="15973" x="2825750" y="2905125"/>
          <p14:tracePt t="15990" x="2930525" y="2820988"/>
          <p14:tracePt t="16006" x="3082925" y="2725738"/>
          <p14:tracePt t="16023" x="3235325" y="2679700"/>
          <p14:tracePt t="16040" x="3402013" y="2600325"/>
          <p14:tracePt t="16057" x="3449638" y="2568575"/>
          <p14:tracePt t="16073" x="3486150" y="2532063"/>
          <p14:tracePt t="16089" x="3544888" y="2506663"/>
          <p14:tracePt t="16107" x="3590925" y="2474913"/>
          <p14:tracePt t="16124" x="3629025" y="2459038"/>
          <p14:tracePt t="16140" x="3638550" y="2447925"/>
          <p14:tracePt t="16157" x="3643313" y="2443163"/>
          <p14:tracePt t="16174" x="3675063" y="2432050"/>
          <p14:tracePt t="16190" x="3738563" y="2432050"/>
          <p14:tracePt t="16207" x="3779838" y="2432050"/>
          <p14:tracePt t="16225" x="3811588" y="2432050"/>
          <p14:tracePt t="16241" x="3838575" y="2422525"/>
          <p14:tracePt t="16261" x="3848100" y="2417763"/>
          <p14:tracePt t="16375" x="3854450" y="2417763"/>
          <p14:tracePt t="16390" x="3859213" y="2417763"/>
          <p14:tracePt t="16397" x="3884613" y="2417763"/>
          <p14:tracePt t="16406" x="3906838" y="2406650"/>
          <p14:tracePt t="16423" x="3932238" y="2401888"/>
          <p14:tracePt t="16461" x="3943350" y="2401888"/>
          <p14:tracePt t="16469" x="3963988" y="2390775"/>
          <p14:tracePt t="16477" x="3984625" y="2390775"/>
          <p14:tracePt t="16494" x="3989388" y="2390775"/>
          <p14:tracePt t="16507" x="4005263" y="2390775"/>
          <p14:tracePt t="16717" x="4005263" y="2374900"/>
          <p14:tracePt t="16726" x="4005263" y="2365375"/>
          <p14:tracePt t="17078" x="4021138" y="2370138"/>
          <p14:tracePt t="17085" x="4032250" y="2374900"/>
          <p14:tracePt t="17093" x="4048125" y="2386013"/>
          <p14:tracePt t="17109" x="4073525" y="2395538"/>
          <p14:tracePt t="17125" x="4073525" y="2411413"/>
          <p14:tracePt t="17142" x="4132263" y="2443163"/>
          <p14:tracePt t="17158" x="4246563" y="2486025"/>
          <p14:tracePt t="17181" x="4257675" y="2495550"/>
          <p14:tracePt t="17343" x="4257675" y="2500313"/>
          <p14:tracePt t="17349" x="4257675" y="2511425"/>
          <p14:tracePt t="17365" x="4257675" y="2516188"/>
          <p14:tracePt t="17375" x="4257675" y="2543175"/>
          <p14:tracePt t="17392" x="4237038" y="2579688"/>
          <p14:tracePt t="17409" x="4173538" y="2647950"/>
          <p14:tracePt t="17426" x="4132263" y="2711450"/>
          <p14:tracePt t="17443" x="4105275" y="2757488"/>
          <p14:tracePt t="17459" x="4073525" y="2841625"/>
          <p14:tracePt t="17475" x="4016375" y="2951163"/>
          <p14:tracePt t="17492" x="3963988" y="3041650"/>
          <p14:tracePt t="17509" x="3895725" y="3130550"/>
          <p14:tracePt t="17525" x="3863975" y="3187700"/>
          <p14:tracePt t="17542" x="3800475" y="3267075"/>
          <p14:tracePt t="17558" x="3786188" y="3292475"/>
          <p14:tracePt t="17575" x="3763963" y="3319463"/>
          <p14:tracePt t="17592" x="3727450" y="3349625"/>
          <p14:tracePt t="17609" x="3706813" y="3381375"/>
          <p14:tracePt t="17626" x="3659188" y="3444875"/>
          <p14:tracePt t="17642" x="3638550" y="3470275"/>
          <p14:tracePt t="17659" x="3617913" y="3486150"/>
          <p14:tracePt t="17676" x="3508375" y="3513138"/>
          <p14:tracePt t="17692" x="3371850" y="3565525"/>
          <p14:tracePt t="17709" x="3328988" y="3565525"/>
          <p14:tracePt t="17726" x="3255963" y="3586163"/>
          <p14:tracePt t="17744" x="3140075" y="3586163"/>
          <p14:tracePt t="17759" x="3035300" y="3554413"/>
          <p14:tracePt t="17776" x="2994025" y="3529013"/>
          <p14:tracePt t="17794" x="2967038" y="3513138"/>
          <p14:tracePt t="17809" x="2898775" y="3502025"/>
          <p14:tracePt t="17826" x="2894013" y="3497263"/>
          <p14:tracePt t="17843" x="2873375" y="3497263"/>
          <p14:tracePt t="17862" x="2862263" y="3486150"/>
          <p14:tracePt t="17876" x="2857500" y="3481388"/>
          <p14:tracePt t="17983" x="2846388" y="3470275"/>
          <p14:tracePt t="18303" x="2852738" y="3565525"/>
          <p14:tracePt t="18311" x="2973388" y="3695700"/>
          <p14:tracePt t="18317" x="3087688" y="3811588"/>
          <p14:tracePt t="18326" x="3187700" y="3927475"/>
          <p14:tracePt t="18344" x="3381375" y="4121150"/>
          <p14:tracePt t="18360" x="3533775" y="4298950"/>
          <p14:tracePt t="18376" x="3575050" y="4371975"/>
          <p14:tracePt t="18394" x="3590925" y="4440238"/>
          <p14:tracePt t="18410" x="3622675" y="4508500"/>
          <p14:tracePt t="18427" x="3643313" y="4583113"/>
          <p14:tracePt t="18445" x="3643313" y="4598988"/>
          <p14:tracePt t="18460" x="3665538" y="4613275"/>
          <p14:tracePt t="18477" x="3665538" y="4635500"/>
          <p14:tracePt t="18493" x="3681413" y="4656138"/>
          <p14:tracePt t="18510" x="3695700" y="4656138"/>
          <p14:tracePt t="18574" x="3711575" y="4665663"/>
          <p14:tracePt t="18581" x="3717925" y="4665663"/>
          <p14:tracePt t="18597" x="3727450" y="4665663"/>
          <p14:tracePt t="18610" x="3748088" y="4665663"/>
          <p14:tracePt t="18627" x="3775075" y="4672013"/>
          <p14:tracePt t="18644" x="3779838" y="4681538"/>
          <p14:tracePt t="18695" x="3790950" y="4681538"/>
          <p14:tracePt t="18701" x="3806825" y="4681538"/>
          <p14:tracePt t="18710" x="3843338" y="4676775"/>
          <p14:tracePt t="18727" x="4032250" y="4624388"/>
          <p14:tracePt t="18743" x="4230688" y="4583113"/>
          <p14:tracePt t="18760" x="4462463" y="4556125"/>
          <p14:tracePt t="18777" x="4740275" y="4530725"/>
          <p14:tracePt t="18795" x="5091113" y="4451350"/>
          <p14:tracePt t="18811" x="5395913" y="4394200"/>
          <p14:tracePt t="18827" x="5678488" y="4362450"/>
          <p14:tracePt t="18844" x="5876925" y="4294188"/>
          <p14:tracePt t="18861" x="5967413" y="4257675"/>
          <p14:tracePt t="18878" x="5981700" y="4246563"/>
          <p14:tracePt t="19095" x="5988050" y="4252913"/>
          <p14:tracePt t="19101" x="5988050" y="4257675"/>
          <p14:tracePt t="19110" x="5988050" y="4273550"/>
          <p14:tracePt t="19127" x="5997575" y="4310063"/>
          <p14:tracePt t="19144" x="5997575" y="4330700"/>
          <p14:tracePt t="19161" x="5997575" y="4341813"/>
          <p14:tracePt t="19270" x="6029325" y="4346575"/>
          <p14:tracePt t="19295" x="6029325" y="4357688"/>
          <p14:tracePt t="19301" x="6076950" y="4367213"/>
          <p14:tracePt t="19311" x="6202363" y="4394200"/>
          <p14:tracePt t="19328" x="6486525" y="4435475"/>
          <p14:tracePt t="19345" x="6805613" y="4492625"/>
          <p14:tracePt t="19362" x="7088188" y="4551363"/>
          <p14:tracePt t="19378" x="7208838" y="4619625"/>
          <p14:tracePt t="19395" x="7424738" y="4656138"/>
          <p14:tracePt t="19412" x="7670800" y="4703763"/>
          <p14:tracePt t="19428" x="7859713" y="4765675"/>
          <p14:tracePt t="19445" x="8074025" y="4833938"/>
          <p14:tracePt t="19459" x="8231188" y="4897438"/>
          <p14:tracePt t="19464" x="8258175" y="4929188"/>
          <p14:tracePt t="19478" x="8278813" y="4938713"/>
          <p14:tracePt t="19495" x="8283575" y="4943475"/>
          <p14:tracePt t="19525" x="8283575" y="4970463"/>
          <p14:tracePt t="19533" x="8283575" y="4997450"/>
          <p14:tracePt t="19544" x="8283575" y="5027613"/>
          <p14:tracePt t="19561" x="8283575" y="5095875"/>
          <p14:tracePt t="19579" x="8305800" y="5175250"/>
          <p14:tracePt t="19593" x="8315325" y="5227638"/>
          <p14:tracePt t="19597" x="8326438" y="5248275"/>
          <p14:tracePt t="19612" x="8326438" y="5259388"/>
          <p14:tracePt t="19629" x="8331200" y="5264150"/>
          <p14:tracePt t="19648" x="8331200" y="5280025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Vinnubrögð við RTN 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Svipuð og fyrir </a:t>
            </a:r>
            <a:r>
              <a:rPr lang="is-IS" err="1"/>
              <a:t>single</a:t>
            </a:r>
            <a:r>
              <a:rPr lang="is-IS"/>
              <a:t> base mælingar</a:t>
            </a:r>
          </a:p>
          <a:p>
            <a:r>
              <a:rPr lang="is-IS"/>
              <a:t>Hafa í huga sömu þætti</a:t>
            </a:r>
          </a:p>
          <a:p>
            <a:r>
              <a:rPr lang="is-IS"/>
              <a:t>Fylgjast vel með seinkun á leiðréttingar upplýsingum</a:t>
            </a:r>
          </a:p>
          <a:p>
            <a:r>
              <a:rPr lang="is-IS"/>
              <a:t>Framkvæma fleiri mælingar í hverjum punkti en fyrir </a:t>
            </a:r>
            <a:r>
              <a:rPr lang="is-IS" err="1"/>
              <a:t>Single</a:t>
            </a:r>
            <a:r>
              <a:rPr lang="is-IS"/>
              <a:t> Base RTK</a:t>
            </a:r>
          </a:p>
          <a:p>
            <a:r>
              <a:rPr lang="is-IS"/>
              <a:t>Mæla reglulega á punktum með þekktum hnitum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E90DB-0F4D-49A9-80B0-C41BF03A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F5633-1687-4627-BB43-2CC3EC7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D9386-CA08-4B0F-91D4-BDDF6933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91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98"/>
    </mc:Choice>
    <mc:Fallback xmlns="">
      <p:transition spd="slow" advTm="109398"/>
    </mc:Fallback>
  </mc:AlternateContent>
  <p:extLst>
    <p:ext uri="{3A86A75C-4F4B-4683-9AE1-C65F6400EC91}">
      <p14:laserTraceLst xmlns:p14="http://schemas.microsoft.com/office/powerpoint/2010/main">
        <p14:tracePtLst>
          <p14:tracePt t="1217" x="8351838" y="5311775"/>
          <p14:tracePt t="1224" x="8435975" y="5348288"/>
          <p14:tracePt t="1237" x="8545513" y="5373688"/>
          <p14:tracePt t="1254" x="8729663" y="5441950"/>
          <p14:tracePt t="1271" x="8891588" y="5573713"/>
          <p14:tracePt t="1287" x="9055100" y="5726113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Kostir RTN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Ekki þörf á base</a:t>
            </a:r>
          </a:p>
          <a:p>
            <a:pPr lvl="1"/>
            <a:r>
              <a:rPr lang="is-IS"/>
              <a:t>Sparar tíma og pening við tækjakaup</a:t>
            </a:r>
          </a:p>
          <a:p>
            <a:r>
              <a:rPr lang="is-IS"/>
              <a:t>Metur skekkjur í veðra- og jónahvolfi</a:t>
            </a:r>
          </a:p>
          <a:p>
            <a:r>
              <a:rPr lang="is-IS"/>
              <a:t>Tryggir að unnið sé í sömu viðmiðun á því svæði sem kerfið nær yfir</a:t>
            </a:r>
          </a:p>
          <a:p>
            <a:r>
              <a:rPr lang="is-IS"/>
              <a:t>Getur sent út mismunandi leiðréttingar fyrir mismunandi nákvæmni</a:t>
            </a:r>
          </a:p>
          <a:p>
            <a:r>
              <a:rPr lang="is-IS"/>
              <a:t>Fylgst er með kerfinu og gæðum þess</a:t>
            </a:r>
          </a:p>
          <a:p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6D4D3-446C-444F-B41B-81AE27C0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6E44B-3149-47C1-BCE2-0FE4C998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0053-964D-4182-A8CA-A26DDB0F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973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05"/>
    </mc:Choice>
    <mc:Fallback xmlns="">
      <p:transition spd="slow" advTm="6130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Gallar RTN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Takmarkast af netsambandi</a:t>
            </a:r>
          </a:p>
          <a:p>
            <a:r>
              <a:rPr lang="is-IS" dirty="0"/>
              <a:t>Mat á skekkjum í jóna og </a:t>
            </a:r>
            <a:r>
              <a:rPr lang="is-IS" dirty="0" err="1"/>
              <a:t>veðrahvolfi</a:t>
            </a:r>
            <a:r>
              <a:rPr lang="is-IS" dirty="0"/>
              <a:t> getur verið vitlaust</a:t>
            </a:r>
          </a:p>
          <a:p>
            <a:r>
              <a:rPr lang="is-IS" dirty="0"/>
              <a:t>Viðkvæmt fyrir landreki</a:t>
            </a:r>
          </a:p>
          <a:p>
            <a:r>
              <a:rPr lang="is-IS" dirty="0"/>
              <a:t>Netlausn passar ekki við </a:t>
            </a:r>
            <a:r>
              <a:rPr lang="is-IS" dirty="0" err="1"/>
              <a:t>kontrólpunkta</a:t>
            </a:r>
            <a:r>
              <a:rPr lang="is-IS" dirty="0"/>
              <a:t>, þurfum þá að framkvæma kvörðun</a:t>
            </a:r>
          </a:p>
          <a:p>
            <a:r>
              <a:rPr lang="is-IS" dirty="0"/>
              <a:t>Ekki endilega í þeirri viðmiðunn sem notandinn er að vinna í (hægt að gera kvörðun)</a:t>
            </a:r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FDAAA-B292-4298-9956-EC245E74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7A5C8-45DD-4741-A3AC-E090E60E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0072-31D1-47F1-863F-AFA3E555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8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40"/>
    </mc:Choice>
    <mc:Fallback xmlns="">
      <p:transition spd="slow" advTm="7444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1C5A178-27AC-4F5B-91DE-18531E93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Tenging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RTN </a:t>
            </a:r>
            <a:r>
              <a:rPr lang="en-US" dirty="0" err="1"/>
              <a:t>þjónustur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54E8E35-5BD1-4DA8-AD20-6829B1EF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Þurfum</a:t>
            </a:r>
            <a:r>
              <a:rPr lang="en-US" dirty="0"/>
              <a:t> </a:t>
            </a:r>
            <a:r>
              <a:rPr lang="en-US" dirty="0" err="1"/>
              <a:t>aðgang</a:t>
            </a:r>
            <a:r>
              <a:rPr lang="en-US" dirty="0"/>
              <a:t> að </a:t>
            </a:r>
            <a:r>
              <a:rPr lang="en-US" dirty="0" err="1"/>
              <a:t>þjónustu</a:t>
            </a:r>
            <a:endParaRPr lang="en-US" dirty="0"/>
          </a:p>
          <a:p>
            <a:pPr lvl="1"/>
            <a:r>
              <a:rPr lang="en-US" dirty="0" err="1"/>
              <a:t>Notendanafn</a:t>
            </a:r>
            <a:endParaRPr lang="en-US" dirty="0"/>
          </a:p>
          <a:p>
            <a:pPr lvl="1"/>
            <a:r>
              <a:rPr lang="en-US" dirty="0" err="1"/>
              <a:t>Lykilorð</a:t>
            </a:r>
            <a:endParaRPr lang="en-US" dirty="0"/>
          </a:p>
          <a:p>
            <a:r>
              <a:rPr lang="en-US" dirty="0" err="1"/>
              <a:t>Þurfum</a:t>
            </a:r>
            <a:r>
              <a:rPr lang="en-US" dirty="0"/>
              <a:t> </a:t>
            </a:r>
            <a:r>
              <a:rPr lang="en-US" dirty="0" err="1"/>
              <a:t>netslóð</a:t>
            </a:r>
            <a:r>
              <a:rPr lang="en-US" dirty="0"/>
              <a:t> á NTRIP </a:t>
            </a:r>
            <a:r>
              <a:rPr lang="en-US" dirty="0" err="1"/>
              <a:t>þjón</a:t>
            </a:r>
            <a:endParaRPr lang="en-US" dirty="0"/>
          </a:p>
          <a:p>
            <a:pPr lvl="1"/>
            <a:r>
              <a:rPr lang="en-US" dirty="0" err="1"/>
              <a:t>Vanalega</a:t>
            </a:r>
            <a:r>
              <a:rPr lang="en-US" dirty="0"/>
              <a:t> IP-tala</a:t>
            </a:r>
          </a:p>
          <a:p>
            <a:pPr lvl="1"/>
            <a:r>
              <a:rPr lang="en-US" dirty="0"/>
              <a:t>Port nr.</a:t>
            </a:r>
          </a:p>
          <a:p>
            <a:r>
              <a:rPr lang="en-US" dirty="0" err="1"/>
              <a:t>Eftir</a:t>
            </a:r>
            <a:r>
              <a:rPr lang="en-US" dirty="0"/>
              <a:t> að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tengjums</a:t>
            </a:r>
            <a:r>
              <a:rPr lang="en-US" dirty="0"/>
              <a:t> </a:t>
            </a:r>
            <a:r>
              <a:rPr lang="en-US" dirty="0" err="1"/>
              <a:t>þjónustu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að </a:t>
            </a:r>
            <a:r>
              <a:rPr lang="en-US" dirty="0" err="1"/>
              <a:t>velja</a:t>
            </a:r>
            <a:r>
              <a:rPr lang="en-US" dirty="0"/>
              <a:t> Mountpoint</a:t>
            </a:r>
          </a:p>
          <a:p>
            <a:pPr lvl="1"/>
            <a:r>
              <a:rPr lang="en-US" dirty="0"/>
              <a:t>Single Base</a:t>
            </a:r>
          </a:p>
          <a:p>
            <a:pPr lvl="1"/>
            <a:r>
              <a:rPr lang="en-US" dirty="0" err="1"/>
              <a:t>Netlausn</a:t>
            </a:r>
            <a:r>
              <a:rPr lang="en-US" dirty="0"/>
              <a:t> (VRS, FKP </a:t>
            </a:r>
            <a:r>
              <a:rPr lang="en-US" dirty="0" err="1"/>
              <a:t>eða</a:t>
            </a:r>
            <a:r>
              <a:rPr lang="en-US" dirty="0"/>
              <a:t> MAC)</a:t>
            </a:r>
          </a:p>
          <a:p>
            <a:pPr lvl="1"/>
            <a:r>
              <a:rPr lang="en-US" dirty="0"/>
              <a:t>PPP </a:t>
            </a:r>
            <a:r>
              <a:rPr lang="en-US" dirty="0" err="1"/>
              <a:t>lausn</a:t>
            </a:r>
            <a:r>
              <a:rPr lang="en-US" dirty="0"/>
              <a:t> (SSR, bara í IceCORS)</a:t>
            </a:r>
            <a:endParaRPr lang="is-IS" dirty="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ED1287F0-841D-4A02-A00B-A46DE5EF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A92D9FD4-CD28-4096-B2E8-018BD296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9ADBE94A-2EC7-4C2F-824E-D21A8E2B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215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05"/>
    </mc:Choice>
    <mc:Fallback xmlns="">
      <p:transition spd="slow" advTm="10010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Atriði sem þarf að huga áður en lagt er af stað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093319" cy="4351338"/>
          </a:xfrm>
        </p:spPr>
        <p:txBody>
          <a:bodyPr/>
          <a:lstStyle/>
          <a:p>
            <a:r>
              <a:rPr lang="is-IS"/>
              <a:t>DOP gildi fyrir þann tímabil sem mæla eru áætlaðar</a:t>
            </a:r>
          </a:p>
          <a:p>
            <a:r>
              <a:rPr lang="is-IS"/>
              <a:t>Áhrif veðrahvolfs</a:t>
            </a:r>
          </a:p>
          <a:p>
            <a:pPr lvl="1"/>
            <a:r>
              <a:rPr lang="is-IS" err="1"/>
              <a:t>Ólíkar</a:t>
            </a:r>
            <a:r>
              <a:rPr lang="is-IS"/>
              <a:t> veðuraðstæður hjá Base og </a:t>
            </a:r>
            <a:r>
              <a:rPr lang="is-IS" err="1"/>
              <a:t>Rover</a:t>
            </a:r>
            <a:endParaRPr lang="is-IS"/>
          </a:p>
          <a:p>
            <a:r>
              <a:rPr lang="is-IS"/>
              <a:t>Kanna áhrif jónahvolfs</a:t>
            </a:r>
          </a:p>
          <a:p>
            <a:pPr lvl="1"/>
            <a:r>
              <a:rPr lang="is-IS"/>
              <a:t>Þrjár tegundir</a:t>
            </a:r>
          </a:p>
          <a:p>
            <a:pPr lvl="2"/>
            <a:r>
              <a:rPr lang="is-IS" b="1" err="1"/>
              <a:t>G</a:t>
            </a:r>
            <a:r>
              <a:rPr lang="is-IS" err="1"/>
              <a:t>eomagnetic</a:t>
            </a:r>
            <a:r>
              <a:rPr lang="is-IS"/>
              <a:t> Storms, </a:t>
            </a:r>
            <a:r>
              <a:rPr lang="is-IS" b="1"/>
              <a:t>S</a:t>
            </a:r>
            <a:r>
              <a:rPr lang="is-IS"/>
              <a:t>olar </a:t>
            </a:r>
            <a:r>
              <a:rPr lang="is-IS" err="1"/>
              <a:t>Radiation</a:t>
            </a:r>
            <a:r>
              <a:rPr lang="is-IS"/>
              <a:t> Storms og </a:t>
            </a:r>
            <a:r>
              <a:rPr lang="is-IS" b="1" err="1"/>
              <a:t>R</a:t>
            </a:r>
            <a:r>
              <a:rPr lang="is-IS" err="1"/>
              <a:t>adio</a:t>
            </a:r>
            <a:r>
              <a:rPr lang="is-IS"/>
              <a:t> </a:t>
            </a:r>
            <a:r>
              <a:rPr lang="is-IS" err="1"/>
              <a:t>Blackouts</a:t>
            </a:r>
            <a:endParaRPr lang="is-IS"/>
          </a:p>
          <a:p>
            <a:pPr lvl="1"/>
            <a:r>
              <a:rPr lang="is-IS">
                <a:hlinkClick r:id="rId2"/>
              </a:rPr>
              <a:t>http://www.swpc.noaa.gov/</a:t>
            </a:r>
            <a:endParaRPr lang="is-IS"/>
          </a:p>
          <a:p>
            <a:pPr lvl="1"/>
            <a:r>
              <a:rPr lang="is-IS"/>
              <a:t>Sýnir virkni á kvarðanum 1-5</a:t>
            </a:r>
          </a:p>
          <a:p>
            <a:pPr lvl="1"/>
            <a:r>
              <a:rPr lang="is-IS"/>
              <a:t>Ekki mæla ef við erum með G3-G5, S4-S5 eða R3-R5</a:t>
            </a:r>
          </a:p>
          <a:p>
            <a:endParaRPr lang="is-IS"/>
          </a:p>
          <a:p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F8450-E946-4B3E-A3CC-7D0B6B71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B517-71EE-4E5C-AA53-6AEB0997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B00-F11E-4DA3-B434-E4BFFA98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68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34"/>
    </mc:Choice>
    <mc:Fallback xmlns="">
      <p:transition spd="slow" advTm="81434"/>
    </mc:Fallback>
  </mc:AlternateContent>
  <p:extLst>
    <p:ext uri="{3A86A75C-4F4B-4683-9AE1-C65F6400EC91}">
      <p14:laserTraceLst xmlns:p14="http://schemas.microsoft.com/office/powerpoint/2010/main">
        <p14:tracePtLst>
          <p14:tracePt t="45752" x="7418388" y="6769100"/>
          <p14:tracePt t="45759" x="7335838" y="6689725"/>
          <p14:tracePt t="45771" x="7272338" y="6611938"/>
          <p14:tracePt t="45788" x="7151688" y="6464300"/>
          <p14:tracePt t="45805" x="7083425" y="6350000"/>
          <p14:tracePt t="45821" x="6999288" y="6229350"/>
          <p14:tracePt t="45837" x="6931025" y="6149975"/>
          <p14:tracePt t="45854" x="6899275" y="6065838"/>
          <p14:tracePt t="45871" x="6800850" y="5956300"/>
          <p14:tracePt t="45887" x="6705600" y="5861050"/>
          <p14:tracePt t="45905" x="6584950" y="5799138"/>
          <p14:tracePt t="45920" x="6511925" y="5762625"/>
          <p14:tracePt t="45938" x="6338888" y="5710238"/>
          <p14:tracePt t="45955" x="6286500" y="5710238"/>
          <p14:tracePt t="45972" x="6218238" y="5699125"/>
          <p14:tracePt t="45988" x="6161088" y="5683250"/>
          <p14:tracePt t="46005" x="6081713" y="5651500"/>
          <p14:tracePt t="46022" x="5788025" y="5546725"/>
          <p14:tracePt t="46038" x="5553075" y="5494338"/>
          <p14:tracePt t="46055" x="5300663" y="5441950"/>
          <p14:tracePt t="46072" x="5027613" y="5327650"/>
          <p14:tracePt t="46088" x="4833938" y="5159375"/>
          <p14:tracePt t="46104" x="4697413" y="4970463"/>
          <p14:tracePt t="46124" x="4560888" y="4813300"/>
          <p14:tracePt t="46138" x="4440238" y="4635500"/>
          <p14:tracePt t="46155" x="4289425" y="4440238"/>
          <p14:tracePt t="46172" x="4221163" y="4367213"/>
          <p14:tracePt t="46188" x="4194175" y="4341813"/>
          <p14:tracePt t="46368" x="4189413" y="4341813"/>
          <p14:tracePt t="46392" x="4173538" y="4341813"/>
          <p14:tracePt t="46399" x="4168775" y="4341813"/>
          <p14:tracePt t="46416" x="4146550" y="4351338"/>
          <p14:tracePt t="46448" x="4141788" y="4362450"/>
          <p14:tracePt t="46464" x="4141788" y="4367213"/>
          <p14:tracePt t="46488" x="4116388" y="4387850"/>
          <p14:tracePt t="46495" x="4110038" y="4387850"/>
          <p14:tracePt t="46504" x="4084638" y="4387850"/>
          <p14:tracePt t="46522" x="4048125" y="4383088"/>
          <p14:tracePt t="46538" x="4021138" y="4383088"/>
          <p14:tracePt t="46555" x="3989388" y="4383088"/>
          <p14:tracePt t="46572" x="3948113" y="4383088"/>
          <p14:tracePt t="46589" x="3916363" y="4383088"/>
          <p14:tracePt t="46605" x="3890963" y="4383088"/>
          <p14:tracePt t="46622" x="3863975" y="4394200"/>
          <p14:tracePt t="46639" x="3832225" y="4403725"/>
          <p14:tracePt t="46656" x="3806825" y="4425950"/>
          <p14:tracePt t="46673" x="3795713" y="4430713"/>
          <p14:tracePt t="46689" x="3786188" y="4446588"/>
          <p14:tracePt t="46705" x="3763963" y="4462463"/>
          <p14:tracePt t="46723" x="3754438" y="4471988"/>
          <p14:tracePt t="46739" x="3738563" y="4478338"/>
          <p14:tracePt t="46755" x="3727450" y="4487863"/>
          <p14:tracePt t="46772" x="3695700" y="4508500"/>
          <p14:tracePt t="46789" x="3670300" y="4519613"/>
          <p14:tracePt t="46805" x="3643313" y="4535488"/>
          <p14:tracePt t="46823" x="3622675" y="4560888"/>
          <p14:tracePt t="46839" x="3575050" y="4598988"/>
          <p14:tracePt t="46856" x="3570288" y="4603750"/>
          <p14:tracePt t="46873" x="3560763" y="4619625"/>
          <p14:tracePt t="46889" x="3560763" y="4624388"/>
          <p14:tracePt t="46906" x="3554413" y="4635500"/>
          <p14:tracePt t="46922" x="3533775" y="4676775"/>
          <p14:tracePt t="47064" x="3533775" y="4703763"/>
          <p14:tracePt t="47072" x="3538538" y="4708525"/>
          <p14:tracePt t="47079" x="3544888" y="4718050"/>
          <p14:tracePt t="47089" x="3560763" y="4724400"/>
          <p14:tracePt t="47106" x="3570288" y="4733925"/>
          <p14:tracePt t="47128" x="3575050" y="4733925"/>
          <p14:tracePt t="47140" x="3590925" y="4749800"/>
          <p14:tracePt t="47157" x="3629025" y="4760913"/>
          <p14:tracePt t="47173" x="3659188" y="4776788"/>
          <p14:tracePt t="47192" x="3675063" y="4786313"/>
          <p14:tracePt t="47206" x="3702050" y="4797425"/>
          <p14:tracePt t="47223" x="3775075" y="4797425"/>
          <p14:tracePt t="47240" x="3863975" y="4797425"/>
          <p14:tracePt t="47257" x="3943350" y="4808538"/>
          <p14:tracePt t="47273" x="4041775" y="4808538"/>
          <p14:tracePt t="47290" x="4146550" y="4808538"/>
          <p14:tracePt t="47306" x="4200525" y="4808538"/>
          <p14:tracePt t="47323" x="4305300" y="4808538"/>
          <p14:tracePt t="47340" x="4425950" y="4808538"/>
          <p14:tracePt t="47358" x="4492625" y="4808538"/>
          <p14:tracePt t="47374" x="4540250" y="4808538"/>
          <p14:tracePt t="47390" x="4551363" y="4808538"/>
          <p14:tracePt t="47552" x="4567238" y="4808538"/>
          <p14:tracePt t="47559" x="4572000" y="4808538"/>
          <p14:tracePt t="47577" x="4608513" y="4808538"/>
          <p14:tracePt t="47590" x="4672013" y="4808538"/>
          <p14:tracePt t="47607" x="4781550" y="4808538"/>
          <p14:tracePt t="47624" x="4938713" y="4808538"/>
          <p14:tracePt t="47641" x="5080000" y="4808538"/>
          <p14:tracePt t="47657" x="5343525" y="4808538"/>
          <p14:tracePt t="47673" x="5621338" y="4808538"/>
          <p14:tracePt t="47690" x="5767388" y="4808538"/>
          <p14:tracePt t="47707" x="5876925" y="4808538"/>
          <p14:tracePt t="47724" x="6003925" y="4808538"/>
          <p14:tracePt t="47740" x="6045200" y="4808538"/>
          <p14:tracePt t="47756" x="6102350" y="4808538"/>
          <p14:tracePt t="47773" x="6124575" y="4808538"/>
          <p14:tracePt t="47790" x="6170613" y="4808538"/>
          <p14:tracePt t="47806" x="6213475" y="4808538"/>
          <p14:tracePt t="47824" x="6259513" y="4808538"/>
          <p14:tracePt t="47840" x="6354763" y="4808538"/>
          <p14:tracePt t="47857" x="6432550" y="4808538"/>
          <p14:tracePt t="47874" x="6527800" y="4818063"/>
          <p14:tracePt t="47891" x="6569075" y="4818063"/>
          <p14:tracePt t="47907" x="6621463" y="4818063"/>
          <p14:tracePt t="47924" x="6632575" y="4818063"/>
          <p14:tracePt t="48481" x="6653213" y="4818063"/>
          <p14:tracePt t="48488" x="6696075" y="4818063"/>
          <p14:tracePt t="48495" x="6700838" y="4818063"/>
          <p14:tracePt t="48508" x="6773863" y="4818063"/>
          <p14:tracePt t="48525" x="6915150" y="4818063"/>
          <p14:tracePt t="48542" x="7058025" y="4829175"/>
          <p14:tracePt t="48559" x="7240588" y="4854575"/>
          <p14:tracePt t="48575" x="7372350" y="4881563"/>
          <p14:tracePt t="48592" x="7613650" y="4881563"/>
          <p14:tracePt t="48608" x="7775575" y="4881563"/>
          <p14:tracePt t="48625" x="7859713" y="4881563"/>
          <p14:tracePt t="48642" x="7980363" y="4891088"/>
          <p14:tracePt t="48659" x="8094663" y="4913313"/>
          <p14:tracePt t="48675" x="8189913" y="4913313"/>
          <p14:tracePt t="48693" x="8299450" y="4929188"/>
          <p14:tracePt t="48709" x="8426450" y="4938713"/>
          <p14:tracePt t="48725" x="8483600" y="4938713"/>
          <p14:tracePt t="48742" x="8551863" y="4949825"/>
          <p14:tracePt t="48758" x="8651875" y="4949825"/>
          <p14:tracePt t="48776" x="8761413" y="4949825"/>
          <p14:tracePt t="48792" x="8818563" y="4970463"/>
          <p14:tracePt t="48816" x="8824913" y="4970463"/>
          <p14:tracePt t="48824" x="8834438" y="4975225"/>
          <p14:tracePt t="48856" x="8834438" y="4986338"/>
          <p14:tracePt t="48880" x="8834438" y="4991100"/>
          <p14:tracePt t="48895" x="8834438" y="5006975"/>
          <p14:tracePt t="49250" x="8829675" y="5006975"/>
          <p14:tracePt t="49265" x="8824913" y="5006975"/>
          <p14:tracePt t="49275" x="8809038" y="5022850"/>
          <p14:tracePt t="49293" x="8756650" y="5075238"/>
          <p14:tracePt t="49309" x="8651875" y="5216525"/>
          <p14:tracePt t="49327" x="8531225" y="5373688"/>
          <p14:tracePt t="49344" x="8367713" y="5521325"/>
          <p14:tracePt t="49360" x="8315325" y="5562600"/>
          <p14:tracePt t="49376" x="8310563" y="5562600"/>
          <p14:tracePt t="49392" x="8189913" y="5626100"/>
          <p14:tracePt t="49399" x="8169275" y="5630863"/>
          <p14:tracePt t="49409" x="8116888" y="5641975"/>
          <p14:tracePt t="49426" x="8016875" y="5667375"/>
          <p14:tracePt t="49443" x="7880350" y="5667375"/>
          <p14:tracePt t="49460" x="7864475" y="5667375"/>
          <p14:tracePt t="49476" x="7739063" y="5667375"/>
          <p14:tracePt t="49493" x="7445375" y="5667375"/>
          <p14:tracePt t="49507" x="7199313" y="5646738"/>
          <p14:tracePt t="49514" x="7072313" y="5605463"/>
          <p14:tracePt t="49526" x="6926263" y="5557838"/>
          <p14:tracePt t="49543" x="6742113" y="5494338"/>
          <p14:tracePt t="49560" x="6432550" y="5380038"/>
          <p14:tracePt t="49564" x="6259513" y="5348288"/>
          <p14:tracePt t="49589" x="5867400" y="5253038"/>
          <p14:tracePt t="49593" x="5726113" y="5253038"/>
          <p14:tracePt t="49610" x="5500688" y="5253038"/>
          <p14:tracePt t="49627" x="5222875" y="5253038"/>
          <p14:tracePt t="49643" x="5075238" y="5253038"/>
          <p14:tracePt t="49661" x="4997450" y="5227638"/>
          <p14:tracePt t="49676" x="4824413" y="5227638"/>
          <p14:tracePt t="49692" x="4697413" y="5216525"/>
          <p14:tracePt t="49709" x="4624388" y="5195888"/>
          <p14:tracePt t="49726" x="4524375" y="5184775"/>
          <p14:tracePt t="49742" x="4446588" y="5175250"/>
          <p14:tracePt t="49747" x="4440238" y="5175250"/>
          <p14:tracePt t="49768" x="4414838" y="5164138"/>
          <p14:tracePt t="49776" x="4378325" y="5164138"/>
          <p14:tracePt t="49793" x="4267200" y="5164138"/>
          <p14:tracePt t="49810" x="4073525" y="5138738"/>
          <p14:tracePt t="49826" x="3895725" y="5138738"/>
          <p14:tracePt t="49843" x="3738563" y="5138738"/>
          <p14:tracePt t="49860" x="3706813" y="5138738"/>
          <p14:tracePt t="50064" x="3681413" y="5138738"/>
          <p14:tracePt t="50072" x="3629025" y="5138738"/>
          <p14:tracePt t="50079" x="3613150" y="5138738"/>
          <p14:tracePt t="50094" x="3586163" y="5138738"/>
          <p14:tracePt t="50112" x="3502025" y="5159375"/>
          <p14:tracePt t="50127" x="3476625" y="5164138"/>
          <p14:tracePt t="50144" x="3449638" y="5180013"/>
          <p14:tracePt t="50161" x="3433763" y="5195888"/>
          <p14:tracePt t="50216" x="3429000" y="5195888"/>
          <p14:tracePt t="50224" x="3424238" y="5207000"/>
          <p14:tracePt t="50231" x="3397250" y="5207000"/>
          <p14:tracePt t="50244" x="3387725" y="5207000"/>
          <p14:tracePt t="50312" x="3371850" y="5207000"/>
          <p14:tracePt t="50320" x="3319463" y="5200650"/>
          <p14:tracePt t="50331" x="3303588" y="5200650"/>
          <p14:tracePt t="50344" x="3271838" y="5180013"/>
          <p14:tracePt t="50360" x="3135313" y="5159375"/>
          <p14:tracePt t="50377" x="3046413" y="5159375"/>
          <p14:tracePt t="50394" x="3035300" y="5159375"/>
          <p14:tracePt t="50411" x="3030538" y="5159375"/>
          <p14:tracePt t="50984" x="3030538" y="5170488"/>
          <p14:tracePt t="50992" x="3030538" y="5211763"/>
          <p14:tracePt t="50999" x="3019425" y="5237163"/>
          <p14:tracePt t="51011" x="3019425" y="5264150"/>
          <p14:tracePt t="51028" x="2998788" y="5316538"/>
          <p14:tracePt t="51045" x="2973388" y="5368925"/>
          <p14:tracePt t="51063" x="2973388" y="5426075"/>
          <p14:tracePt t="51079" x="2951163" y="5473700"/>
          <p14:tracePt t="51096" x="2951163" y="5505450"/>
          <p14:tracePt t="51113" x="2951163" y="5526088"/>
          <p14:tracePt t="51736" x="2957513" y="5526088"/>
          <p14:tracePt t="51743" x="2962275" y="5521325"/>
          <p14:tracePt t="51752" x="2978150" y="5500688"/>
          <p14:tracePt t="51763" x="2989263" y="5494338"/>
          <p14:tracePt t="51780" x="2994025" y="5489575"/>
          <p14:tracePt t="51796" x="2998788" y="5478463"/>
          <p14:tracePt t="51872" x="2998788" y="5473700"/>
          <p14:tracePt t="51881" x="3009900" y="5457825"/>
          <p14:tracePt t="51898" x="3009900" y="5448300"/>
          <p14:tracePt t="51903" x="3019425" y="5421313"/>
          <p14:tracePt t="51913" x="3025775" y="5416550"/>
          <p14:tracePt t="51930" x="3035300" y="5389563"/>
          <p14:tracePt t="51947" x="3046413" y="5380038"/>
          <p14:tracePt t="51964" x="3057525" y="5343525"/>
          <p14:tracePt t="51981" x="3071813" y="5311775"/>
          <p14:tracePt t="51997" x="3082925" y="5284788"/>
          <p14:tracePt t="52014" x="3082925" y="5264150"/>
          <p14:tracePt t="52031" x="3087688" y="5227638"/>
          <p14:tracePt t="52046" x="3087688" y="5200650"/>
          <p14:tracePt t="52064" x="3098800" y="5170488"/>
          <p14:tracePt t="52080" x="3103563" y="5170488"/>
          <p14:tracePt t="52104" x="3103563" y="5164138"/>
          <p14:tracePt t="52184" x="3103563" y="5148263"/>
          <p14:tracePt t="52745" x="3114675" y="5138738"/>
          <p14:tracePt t="52752" x="3119438" y="5143500"/>
          <p14:tracePt t="52760" x="3135313" y="5148263"/>
          <p14:tracePt t="52784" x="3146425" y="5148263"/>
          <p14:tracePt t="52808" x="3151188" y="5148263"/>
          <p14:tracePt t="52824" x="3176588" y="5148263"/>
          <p14:tracePt t="52832" x="3182938" y="5148263"/>
          <p14:tracePt t="52848" x="3192463" y="5148263"/>
          <p14:tracePt t="52865" x="3198813" y="5148263"/>
          <p14:tracePt t="53008" x="3198813" y="5164138"/>
          <p14:tracePt t="53072" x="3198813" y="5175250"/>
          <p14:tracePt t="53080" x="3198813" y="5180013"/>
          <p14:tracePt t="53096" x="3244850" y="5180013"/>
          <p14:tracePt t="53103" x="3271838" y="5191125"/>
          <p14:tracePt t="53115" x="3292475" y="5200650"/>
          <p14:tracePt t="53131" x="3313113" y="5200650"/>
          <p14:tracePt t="53148" x="3340100" y="5207000"/>
          <p14:tracePt t="53165" x="3355975" y="5216525"/>
          <p14:tracePt t="53184" x="3381375" y="5211763"/>
          <p14:tracePt t="53198" x="3397250" y="5211763"/>
          <p14:tracePt t="53215" x="3429000" y="5211763"/>
          <p14:tracePt t="53233" x="3455988" y="5211763"/>
          <p14:tracePt t="53249" x="3470275" y="5211763"/>
          <p14:tracePt t="53265" x="3522663" y="5211763"/>
          <p14:tracePt t="53281" x="3586163" y="5211763"/>
          <p14:tracePt t="53299" x="3665538" y="5211763"/>
          <p14:tracePt t="53315" x="3722688" y="5211763"/>
          <p14:tracePt t="53332" x="3775075" y="5211763"/>
          <p14:tracePt t="53349" x="3843338" y="5211763"/>
          <p14:tracePt t="53365" x="3879850" y="5211763"/>
          <p14:tracePt t="53383" x="3900488" y="5207000"/>
          <p14:tracePt t="53399" x="3937000" y="5207000"/>
          <p14:tracePt t="53416" x="3989388" y="5207000"/>
          <p14:tracePt t="53433" x="4073525" y="5207000"/>
          <p14:tracePt t="53449" x="4125913" y="5207000"/>
          <p14:tracePt t="53465" x="4221163" y="5207000"/>
          <p14:tracePt t="53481" x="4267200" y="5207000"/>
          <p14:tracePt t="53499" x="4273550" y="5207000"/>
          <p14:tracePt t="53519" x="4310063" y="5207000"/>
          <p14:tracePt t="53532" x="4305300" y="5207000"/>
          <p14:tracePt t="53560" x="4314825" y="5207000"/>
          <p14:tracePt t="53568" x="4346575" y="5207000"/>
          <p14:tracePt t="53583" x="4362450" y="5207000"/>
          <p14:tracePt t="53599" x="4440238" y="5207000"/>
          <p14:tracePt t="53616" x="4545013" y="5207000"/>
          <p14:tracePt t="53633" x="4656138" y="5207000"/>
          <p14:tracePt t="53649" x="4943475" y="5237163"/>
          <p14:tracePt t="53665" x="5102225" y="5237163"/>
          <p14:tracePt t="53683" x="5295900" y="5237163"/>
          <p14:tracePt t="53699" x="5364163" y="5237163"/>
          <p14:tracePt t="53717" x="5484813" y="5248275"/>
          <p14:tracePt t="53733" x="5667375" y="5248275"/>
          <p14:tracePt t="53750" x="5794375" y="5259388"/>
          <p14:tracePt t="53766" x="5876925" y="5280025"/>
          <p14:tracePt t="53783" x="5988050" y="5295900"/>
          <p14:tracePt t="53799" x="6118225" y="5295900"/>
          <p14:tracePt t="53816" x="6270625" y="5295900"/>
          <p14:tracePt t="53832" x="6438900" y="5295900"/>
          <p14:tracePt t="53849" x="6527800" y="5295900"/>
          <p14:tracePt t="53865" x="6611938" y="5295900"/>
          <p14:tracePt t="53883" x="6764338" y="5295900"/>
          <p14:tracePt t="53899" x="6831013" y="5311775"/>
          <p14:tracePt t="53916" x="6869113" y="5311775"/>
          <p14:tracePt t="53933" x="6905625" y="5332413"/>
          <p14:tracePt t="53950" x="6942138" y="5353050"/>
          <p14:tracePt t="53966" x="6967538" y="5353050"/>
          <p14:tracePt t="53983" x="7015163" y="5353050"/>
          <p14:tracePt t="54224" x="7010400" y="5353050"/>
          <p14:tracePt t="54233" x="6994525" y="5353050"/>
          <p14:tracePt t="54240" x="6967538" y="5353050"/>
          <p14:tracePt t="54249" x="6942138" y="5353050"/>
          <p14:tracePt t="54266" x="6884988" y="5348288"/>
          <p14:tracePt t="54281" x="6810375" y="5337175"/>
          <p14:tracePt t="54287" x="6794500" y="5337175"/>
          <p14:tracePt t="54300" x="6742113" y="5337175"/>
          <p14:tracePt t="54317" x="6648450" y="5337175"/>
          <p14:tracePt t="54334" x="6496050" y="5337175"/>
          <p14:tracePt t="54350" x="6281738" y="5321300"/>
          <p14:tracePt t="54367" x="6140450" y="5321300"/>
          <p14:tracePt t="54384" x="5945188" y="5321300"/>
          <p14:tracePt t="54397" x="5688013" y="5321300"/>
          <p14:tracePt t="54403" x="5583238" y="5321300"/>
          <p14:tracePt t="54417" x="5494338" y="5321300"/>
          <p14:tracePt t="54434" x="5321300" y="5327650"/>
          <p14:tracePt t="54450" x="5264150" y="5337175"/>
          <p14:tracePt t="54467" x="5184775" y="5337175"/>
          <p14:tracePt t="54483" x="5138738" y="5337175"/>
          <p14:tracePt t="54513" x="5038725" y="5337175"/>
          <p14:tracePt t="54521" x="5002213" y="5337175"/>
          <p14:tracePt t="54534" x="4959350" y="5337175"/>
          <p14:tracePt t="54550" x="4902200" y="5332413"/>
          <p14:tracePt t="54566" x="4845050" y="5321300"/>
          <p14:tracePt t="54584" x="4802188" y="5321300"/>
          <p14:tracePt t="54600" x="4765675" y="5321300"/>
          <p14:tracePt t="54617" x="4651375" y="5321300"/>
          <p14:tracePt t="54634" x="4576763" y="5321300"/>
          <p14:tracePt t="54639" x="4560888" y="5316538"/>
          <p14:tracePt t="54650" x="4535488" y="5316538"/>
          <p14:tracePt t="54667" x="4451350" y="5305425"/>
          <p14:tracePt t="54684" x="4425950" y="5305425"/>
          <p14:tracePt t="54701" x="4414838" y="5305425"/>
          <p14:tracePt t="54856" x="4398963" y="5284788"/>
          <p14:tracePt t="54864" x="4378325" y="5268913"/>
          <p14:tracePt t="54897" x="4371975" y="5237163"/>
          <p14:tracePt t="54920" x="4371975" y="5232400"/>
          <p14:tracePt t="54929" x="4371975" y="5227638"/>
          <p14:tracePt t="54937" x="4371975" y="5211763"/>
          <p14:tracePt t="54952" x="4371975" y="5200650"/>
          <p14:tracePt t="54968" x="4371975" y="5184775"/>
          <p14:tracePt t="54984" x="4371975" y="5170488"/>
          <p14:tracePt t="55001" x="4371975" y="5154613"/>
          <p14:tracePt t="55024" x="4371975" y="5132388"/>
          <p14:tracePt t="55088" x="4371975" y="5122863"/>
          <p14:tracePt t="55105" x="4371975" y="5116513"/>
          <p14:tracePt t="55120" x="4383088" y="5102225"/>
          <p14:tracePt t="55128" x="4410075" y="5102225"/>
          <p14:tracePt t="55137" x="4467225" y="5075238"/>
          <p14:tracePt t="55151" x="4492625" y="5075238"/>
          <p14:tracePt t="55168" x="4560888" y="5075238"/>
          <p14:tracePt t="55184" x="4672013" y="5064125"/>
          <p14:tracePt t="55201" x="4813300" y="5064125"/>
          <p14:tracePt t="55218" x="4870450" y="5064125"/>
          <p14:tracePt t="55234" x="5018088" y="5064125"/>
          <p14:tracePt t="55251" x="5280025" y="5064125"/>
          <p14:tracePt t="55268" x="5473700" y="5064125"/>
          <p14:tracePt t="55285" x="5500688" y="5064125"/>
          <p14:tracePt t="55344" x="5530850" y="5064125"/>
          <p14:tracePt t="55355" x="5557838" y="5064125"/>
          <p14:tracePt t="55359" x="5589588" y="5070475"/>
          <p14:tracePt t="55372" x="5626100" y="5070475"/>
          <p14:tracePt t="55384" x="5735638" y="5080000"/>
          <p14:tracePt t="55401" x="5835650" y="5091113"/>
          <p14:tracePt t="55419" x="5851525" y="5091113"/>
          <p14:tracePt t="55436" x="5945188" y="5091113"/>
          <p14:tracePt t="55452" x="6008688" y="5091113"/>
          <p14:tracePt t="55472" x="6045200" y="5102225"/>
          <p14:tracePt t="55485" x="6097588" y="5102225"/>
          <p14:tracePt t="55502" x="6181725" y="5122863"/>
          <p14:tracePt t="55518" x="6249988" y="5132388"/>
          <p14:tracePt t="55535" x="6323013" y="5175250"/>
          <p14:tracePt t="55552" x="6418263" y="5207000"/>
          <p14:tracePt t="55569" x="6443663" y="5227638"/>
          <p14:tracePt t="55585" x="6600825" y="5259388"/>
          <p14:tracePt t="55602" x="6742113" y="5259388"/>
          <p14:tracePt t="55619" x="6846888" y="5259388"/>
          <p14:tracePt t="55635" x="6958013" y="5259388"/>
          <p14:tracePt t="55652" x="7042150" y="5280025"/>
          <p14:tracePt t="55669" x="7051675" y="5280025"/>
          <p14:tracePt t="55685" x="7067550" y="5280025"/>
          <p14:tracePt t="55702" x="7072313" y="5289550"/>
          <p14:tracePt t="56424" x="7083425" y="5289550"/>
          <p14:tracePt t="56431" x="7104063" y="5289550"/>
          <p14:tracePt t="56439" x="7135813" y="5289550"/>
          <p14:tracePt t="56453" x="7177088" y="5275263"/>
          <p14:tracePt t="56470" x="7245350" y="5237163"/>
          <p14:tracePt t="56486" x="7288213" y="5200650"/>
          <p14:tracePt t="56504" x="7345363" y="5159375"/>
          <p14:tracePt t="56521" x="7408863" y="5127625"/>
          <p14:tracePt t="56537" x="7440613" y="5127625"/>
          <p14:tracePt t="56553" x="7513638" y="5127625"/>
          <p14:tracePt t="56570" x="7550150" y="5148263"/>
          <p14:tracePt t="56586" x="7570788" y="5154613"/>
          <p14:tracePt t="57648" x="7581900" y="5164138"/>
          <p14:tracePt t="57657" x="7597775" y="5164138"/>
          <p14:tracePt t="57664" x="7602538" y="5164138"/>
          <p14:tracePt t="57688" x="7618413" y="5159375"/>
          <p14:tracePt t="57705" x="7739063" y="5102225"/>
          <p14:tracePt t="57722" x="7907338" y="5038725"/>
          <p14:tracePt t="57739" x="8037513" y="5011738"/>
          <p14:tracePt t="57754" x="8153400" y="4975225"/>
          <p14:tracePt t="57772" x="8242300" y="4975225"/>
          <p14:tracePt t="57788" x="8310563" y="4975225"/>
          <p14:tracePt t="57805" x="8394700" y="5002213"/>
          <p14:tracePt t="57822" x="8467725" y="5038725"/>
          <p14:tracePt t="57839" x="8577263" y="5059363"/>
          <p14:tracePt t="57855" x="8656638" y="5070475"/>
          <p14:tracePt t="57872" x="8697913" y="5070475"/>
          <p14:tracePt t="57889" x="8718550" y="5070475"/>
          <p14:tracePt t="57992" x="8750300" y="5054600"/>
          <p14:tracePt t="58000" x="8766175" y="5038725"/>
          <p14:tracePt t="58089" x="8797925" y="5043488"/>
          <p14:tracePt t="58112" x="8802688" y="5049838"/>
          <p14:tracePt t="58200" x="8802688" y="5054600"/>
          <p14:tracePt t="58207" x="8802688" y="5064125"/>
          <p14:tracePt t="58216" x="8802688" y="5080000"/>
          <p14:tracePt t="58227" x="8793163" y="5095875"/>
          <p14:tracePt t="58239" x="8793163" y="5127625"/>
          <p14:tracePt t="58256" x="8772525" y="5207000"/>
          <p14:tracePt t="58273" x="8734425" y="5389563"/>
          <p14:tracePt t="58290" x="8640763" y="5651500"/>
          <p14:tracePt t="58305" x="8535988" y="5808663"/>
          <p14:tracePt t="58323" x="8488363" y="5908675"/>
          <p14:tracePt t="58340" x="8440738" y="5961063"/>
          <p14:tracePt t="58356" x="8342313" y="6072188"/>
          <p14:tracePt t="58372" x="8231188" y="6170613"/>
          <p14:tracePt t="58389" x="8162925" y="6223000"/>
          <p14:tracePt t="58405" x="8132763" y="6223000"/>
          <p14:tracePt t="58423" x="8105775" y="6223000"/>
          <p14:tracePt t="58439" x="8058150" y="6238875"/>
          <p14:tracePt t="58456" x="7959725" y="6275388"/>
          <p14:tracePt t="58473" x="7885113" y="6275388"/>
          <p14:tracePt t="58489" x="7880350" y="6275388"/>
          <p14:tracePt t="58506" x="7727950" y="6286500"/>
          <p14:tracePt t="58523" x="7550150" y="6286500"/>
          <p14:tracePt t="58540" x="7335838" y="6265863"/>
          <p14:tracePt t="58556" x="7167563" y="6186488"/>
          <p14:tracePt t="58573" x="6994525" y="6108700"/>
          <p14:tracePt t="58589" x="6915150" y="6086475"/>
          <p14:tracePt t="58606" x="6769100" y="6072188"/>
          <p14:tracePt t="58624" x="6591300" y="6072188"/>
          <p14:tracePt t="58641" x="6432550" y="6072188"/>
          <p14:tracePt t="58657" x="6334125" y="6061075"/>
          <p14:tracePt t="58673" x="6086475" y="6081713"/>
          <p14:tracePt t="58690" x="5767388" y="6049963"/>
          <p14:tracePt t="58706" x="5530850" y="6008688"/>
          <p14:tracePt t="58723" x="5384800" y="5997575"/>
          <p14:tracePt t="58740" x="5248275" y="5988050"/>
          <p14:tracePt t="58756" x="5132388" y="5951538"/>
          <p14:tracePt t="58773" x="5022850" y="5940425"/>
          <p14:tracePt t="58790" x="4913313" y="5929313"/>
          <p14:tracePt t="58806" x="4824413" y="5903913"/>
          <p14:tracePt t="58823" x="4718050" y="5903913"/>
          <p14:tracePt t="58840" x="4514850" y="5903913"/>
          <p14:tracePt t="58857" x="4273550" y="5903913"/>
          <p14:tracePt t="58874" x="3868738" y="5903913"/>
          <p14:tracePt t="58890" x="3690938" y="5888038"/>
          <p14:tracePt t="58907" x="3544888" y="5867400"/>
          <p14:tracePt t="58924" x="3513138" y="5867400"/>
          <p14:tracePt t="58941" x="3486150" y="5851525"/>
          <p14:tracePt t="58993" x="3476625" y="5851525"/>
          <p14:tracePt t="59009" x="3460750" y="5840413"/>
          <p14:tracePt t="59016" x="3455988" y="5840413"/>
          <p14:tracePt t="59025" x="3440113" y="5835650"/>
          <p14:tracePt t="59040" x="3429000" y="5824538"/>
          <p14:tracePt t="59057" x="3365500" y="5788025"/>
          <p14:tracePt t="59073" x="3297238" y="5778500"/>
          <p14:tracePt t="59091" x="3235325" y="5751513"/>
          <p14:tracePt t="59107" x="3203575" y="5751513"/>
          <p14:tracePt t="59125" x="3176588" y="5751513"/>
          <p14:tracePt t="59141" x="3124200" y="5751513"/>
          <p14:tracePt t="59157" x="3057525" y="5751513"/>
          <p14:tracePt t="59174" x="2967038" y="5751513"/>
          <p14:tracePt t="59191" x="2921000" y="5751513"/>
          <p14:tracePt t="59207" x="2852738" y="5741988"/>
          <p14:tracePt t="59224" x="2816225" y="5741988"/>
          <p14:tracePt t="59241" x="2773363" y="5730875"/>
          <p14:tracePt t="59257" x="2684463" y="5710238"/>
          <p14:tracePt t="59275" x="2679700" y="5703888"/>
          <p14:tracePt t="60192" x="2689225" y="5667375"/>
          <p14:tracePt t="60200" x="2768600" y="5641975"/>
          <p14:tracePt t="60211" x="2816225" y="5605463"/>
          <p14:tracePt t="60225" x="2894013" y="5589588"/>
          <p14:tracePt t="60242" x="2909888" y="5578475"/>
          <p14:tracePt t="60259" x="2921000" y="5578475"/>
          <p14:tracePt t="60275" x="2936875" y="5553075"/>
          <p14:tracePt t="60346" x="2967038" y="5530850"/>
          <p14:tracePt t="60377" x="2967038" y="5526088"/>
          <p14:tracePt t="60449" x="2982913" y="5514975"/>
          <p14:tracePt t="60456" x="2998788" y="5514975"/>
          <p14:tracePt t="60472" x="3041650" y="5514975"/>
          <p14:tracePt t="60480" x="3078163" y="5514975"/>
          <p14:tracePt t="60492" x="3094038" y="5514975"/>
          <p14:tracePt t="60509" x="3214688" y="5514975"/>
          <p14:tracePt t="60525" x="3355975" y="5514975"/>
          <p14:tracePt t="60543" x="3444875" y="5514975"/>
          <p14:tracePt t="60560" x="3597275" y="5514975"/>
          <p14:tracePt t="60576" x="3622675" y="5514975"/>
          <p14:tracePt t="60593" x="3649663" y="5521325"/>
          <p14:tracePt t="60609" x="3738563" y="5521325"/>
          <p14:tracePt t="60625" x="3786188" y="5505450"/>
          <p14:tracePt t="60643" x="3827463" y="5500688"/>
          <p14:tracePt t="60659" x="3906838" y="5500688"/>
          <p14:tracePt t="60677" x="3979863" y="5500688"/>
          <p14:tracePt t="60692" x="4057650" y="5500688"/>
          <p14:tracePt t="60710" x="4162425" y="5500688"/>
          <p14:tracePt t="60726" x="4289425" y="5500688"/>
          <p14:tracePt t="60744" x="4387850" y="5500688"/>
          <p14:tracePt t="60760" x="4456113" y="5500688"/>
          <p14:tracePt t="60761" x="4508500" y="5500688"/>
          <p14:tracePt t="60776" x="4556125" y="5514975"/>
          <p14:tracePt t="60792" x="4635500" y="5541963"/>
          <p14:tracePt t="60809" x="4749800" y="5562600"/>
          <p14:tracePt t="60826" x="4854575" y="5557838"/>
          <p14:tracePt t="60843" x="4881563" y="5557838"/>
          <p14:tracePt t="60860" x="4918075" y="5557838"/>
          <p14:tracePt t="60876" x="4929188" y="5553075"/>
          <p14:tracePt t="60893" x="4938713" y="5553075"/>
          <p14:tracePt t="60910" x="4954588" y="5553075"/>
          <p14:tracePt t="60926" x="4965700" y="5553075"/>
          <p14:tracePt t="60944" x="5006975" y="5541963"/>
          <p14:tracePt t="60961" x="5075238" y="5541963"/>
          <p14:tracePt t="60977" x="5143500" y="5541963"/>
          <p14:tracePt t="60993" x="5222875" y="5541963"/>
          <p14:tracePt t="61010" x="5305425" y="5553075"/>
          <p14:tracePt t="61027" x="5389563" y="5573713"/>
          <p14:tracePt t="61044" x="5553075" y="5599113"/>
          <p14:tracePt t="61061" x="5667375" y="5621338"/>
          <p14:tracePt t="61077" x="5726113" y="5630863"/>
          <p14:tracePt t="61093" x="5741988" y="5630863"/>
          <p14:tracePt t="61137" x="5767388" y="5630863"/>
          <p14:tracePt t="61146" x="5778500" y="5630863"/>
          <p14:tracePt t="61184" x="5783263" y="5630863"/>
          <p14:tracePt t="61201" x="5867400" y="5651500"/>
          <p14:tracePt t="61208" x="5940425" y="5651500"/>
          <p14:tracePt t="61216" x="5992813" y="5651500"/>
          <p14:tracePt t="61227" x="6118225" y="5651500"/>
          <p14:tracePt t="61243" x="6327775" y="5651500"/>
          <p14:tracePt t="61261" x="6569075" y="5651500"/>
          <p14:tracePt t="61277" x="6800850" y="5651500"/>
          <p14:tracePt t="61293" x="7042150" y="5651500"/>
          <p14:tracePt t="61310" x="7288213" y="5651500"/>
          <p14:tracePt t="61314" x="7324725" y="5651500"/>
          <p14:tracePt t="61327" x="7377113" y="5651500"/>
          <p14:tracePt t="61344" x="7554913" y="5651500"/>
          <p14:tracePt t="61361" x="7770813" y="5694363"/>
          <p14:tracePt t="61377" x="7900988" y="5719763"/>
          <p14:tracePt t="61394" x="8201025" y="5746750"/>
          <p14:tracePt t="61411" x="8399463" y="5772150"/>
          <p14:tracePt t="61427" x="8493125" y="5783263"/>
          <p14:tracePt t="61444" x="8561388" y="5783263"/>
          <p14:tracePt t="61460" x="8593138" y="5783263"/>
          <p14:tracePt t="61477" x="8609013" y="5783263"/>
          <p14:tracePt t="61494" x="8636000" y="5783263"/>
          <p14:tracePt t="61511" x="8640763" y="5783263"/>
          <p14:tracePt t="61527" x="8693150" y="5783263"/>
          <p14:tracePt t="61544" x="8729663" y="5783263"/>
          <p14:tracePt t="61561" x="8782050" y="5783263"/>
          <p14:tracePt t="61577" x="8845550" y="5783263"/>
          <p14:tracePt t="61594" x="8870950" y="5778500"/>
          <p14:tracePt t="61611" x="8913813" y="5778500"/>
          <p14:tracePt t="63537" x="8950325" y="5778500"/>
          <p14:tracePt t="63544" x="8982075" y="5778500"/>
          <p14:tracePt t="63552" x="9007475" y="5778500"/>
          <p14:tracePt t="63564" x="9023350" y="5778500"/>
          <p14:tracePt t="63580" x="9080500" y="5778500"/>
          <p14:tracePt t="63597" x="9086850" y="5778500"/>
          <p14:tracePt t="63614" x="9128125" y="577850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Kvörðun (</a:t>
            </a:r>
            <a:r>
              <a:rPr lang="is-IS" dirty="0" err="1"/>
              <a:t>Calibration</a:t>
            </a:r>
            <a:r>
              <a:rPr lang="is-IS" dirty="0"/>
              <a:t>/</a:t>
            </a:r>
            <a:r>
              <a:rPr lang="is-IS" dirty="0" err="1"/>
              <a:t>Localization</a:t>
            </a:r>
            <a:r>
              <a:rPr lang="is-I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86700" cy="4525963"/>
          </a:xfrm>
        </p:spPr>
        <p:txBody>
          <a:bodyPr>
            <a:normAutofit fontScale="77500" lnSpcReduction="20000"/>
          </a:bodyPr>
          <a:lstStyle/>
          <a:p>
            <a:r>
              <a:rPr lang="is-IS" dirty="0"/>
              <a:t>Í hvaða hnitakerfi er ég að vinna!!</a:t>
            </a:r>
          </a:p>
          <a:p>
            <a:r>
              <a:rPr lang="is-IS" dirty="0"/>
              <a:t>Kvörðun er í raun og veru ekkert annað en vörpun sem varpar jarðmiðjuhnitum eða WGS84/GRS80 yfir í staðbundið hnitakerfi</a:t>
            </a:r>
          </a:p>
          <a:p>
            <a:r>
              <a:rPr lang="is-IS" dirty="0"/>
              <a:t>Samanstendur af kvörðun í plani og hæð</a:t>
            </a:r>
          </a:p>
          <a:p>
            <a:r>
              <a:rPr lang="is-IS" dirty="0"/>
              <a:t>Kvörðun í plani er annaðhvort hliðrun eða 4 parametra vörpun sem fellir GNSS mælingarnar sem best að staðbundið kerfinu</a:t>
            </a:r>
          </a:p>
          <a:p>
            <a:r>
              <a:rPr lang="is-IS" dirty="0"/>
              <a:t>Kvörðun í hæð er hægt að framkvæma með eða án </a:t>
            </a:r>
            <a:r>
              <a:rPr lang="is-IS" dirty="0" err="1"/>
              <a:t>geóíðulíkans</a:t>
            </a:r>
            <a:endParaRPr lang="is-IS" dirty="0"/>
          </a:p>
          <a:p>
            <a:r>
              <a:rPr lang="is-IS" dirty="0"/>
              <a:t>Hægt að reikna einfalt frávik eða hallandi yfirborð</a:t>
            </a:r>
          </a:p>
          <a:p>
            <a:pPr lvl="1"/>
            <a:r>
              <a:rPr lang="is-IS" dirty="0"/>
              <a:t>Ekki mælt með að nota einfalt frávik ef við höfum ekki </a:t>
            </a:r>
            <a:r>
              <a:rPr lang="is-IS" dirty="0" err="1"/>
              <a:t>geóíðulíkan</a:t>
            </a: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81C5-AB6C-45B6-908C-ABBF1C8A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24F43-4C94-43DF-888E-2522F525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10A0E-E47D-40D5-8BC4-DD1F6EAD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35"/>
    </mc:Choice>
    <mc:Fallback xmlns="">
      <p:transition spd="slow" advTm="6773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Þarf ég að framkvæma kvörðun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is-IS"/>
              <a:t>Sviðsmynd 1</a:t>
            </a:r>
          </a:p>
          <a:p>
            <a:r>
              <a:rPr lang="is-IS" sz="2400"/>
              <a:t>Erum að vinna í vel skilgreindu hnitakerfi</a:t>
            </a:r>
          </a:p>
          <a:p>
            <a:r>
              <a:rPr lang="is-IS" sz="2400"/>
              <a:t>Höfum góðan stað fyrir Base</a:t>
            </a:r>
          </a:p>
          <a:p>
            <a:r>
              <a:rPr lang="is-IS" sz="2400"/>
              <a:t>Höfum góða kontról punkta til að sannreyna nákvæmni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s-IS"/>
              <a:t>Niðurstaða 1</a:t>
            </a:r>
          </a:p>
          <a:p>
            <a:r>
              <a:rPr lang="is-IS" sz="2400"/>
              <a:t>Hér er ekki þörf á kvörðun ef kontról punktar passa 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D7C33-3958-425B-ACD1-9416086E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6F34E-2B5A-4B58-990E-EA2318E2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4225C-660E-4F0A-B1D9-F75369A2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1"/>
    </mc:Choice>
    <mc:Fallback xmlns="">
      <p:transition spd="slow" advTm="417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Tegundir</a:t>
            </a:r>
            <a:r>
              <a:rPr lang="en-US" dirty="0"/>
              <a:t> GNSS </a:t>
            </a:r>
            <a:r>
              <a:rPr lang="en-US" dirty="0" err="1"/>
              <a:t>mælinga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</a:t>
            </a:r>
            <a:r>
              <a:rPr lang="en-US" dirty="0" err="1"/>
              <a:t>mælingar</a:t>
            </a:r>
            <a:r>
              <a:rPr lang="en-US" dirty="0"/>
              <a:t> (</a:t>
            </a:r>
            <a:r>
              <a:rPr lang="en-US" dirty="0" err="1"/>
              <a:t>Afstæðar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PPP)</a:t>
            </a:r>
          </a:p>
          <a:p>
            <a:r>
              <a:rPr lang="en-US" dirty="0"/>
              <a:t>Fast/</a:t>
            </a:r>
            <a:r>
              <a:rPr lang="en-US" dirty="0" err="1"/>
              <a:t>Rabit</a:t>
            </a:r>
            <a:r>
              <a:rPr lang="en-US" dirty="0"/>
              <a:t> Static </a:t>
            </a:r>
            <a:r>
              <a:rPr lang="en-US" dirty="0" err="1"/>
              <a:t>mælingar</a:t>
            </a:r>
            <a:r>
              <a:rPr lang="en-US" dirty="0"/>
              <a:t> (</a:t>
            </a:r>
            <a:r>
              <a:rPr lang="en-US" dirty="0" err="1"/>
              <a:t>Afstæðar</a:t>
            </a:r>
            <a:r>
              <a:rPr lang="en-US" dirty="0"/>
              <a:t>)</a:t>
            </a:r>
          </a:p>
          <a:p>
            <a:r>
              <a:rPr lang="en-US" dirty="0"/>
              <a:t>RTK </a:t>
            </a:r>
            <a:r>
              <a:rPr lang="en-US" dirty="0" err="1"/>
              <a:t>mælingar</a:t>
            </a:r>
            <a:r>
              <a:rPr lang="en-US" dirty="0"/>
              <a:t> (</a:t>
            </a:r>
            <a:r>
              <a:rPr lang="en-US" dirty="0" err="1"/>
              <a:t>Afstæðar</a:t>
            </a:r>
            <a:r>
              <a:rPr lang="en-US" dirty="0"/>
              <a:t>/PPP í </a:t>
            </a:r>
            <a:r>
              <a:rPr lang="en-US" dirty="0" err="1"/>
              <a:t>mikilli</a:t>
            </a:r>
            <a:r>
              <a:rPr lang="en-US" dirty="0"/>
              <a:t> </a:t>
            </a:r>
            <a:r>
              <a:rPr lang="en-US" dirty="0" err="1"/>
              <a:t>þróun</a:t>
            </a:r>
            <a:r>
              <a:rPr lang="en-US" dirty="0"/>
              <a:t>)</a:t>
            </a:r>
          </a:p>
          <a:p>
            <a:r>
              <a:rPr lang="en-US" dirty="0"/>
              <a:t>Post Processed RTK </a:t>
            </a:r>
            <a:r>
              <a:rPr lang="en-US" dirty="0" err="1"/>
              <a:t>mælingar</a:t>
            </a:r>
            <a:r>
              <a:rPr lang="en-US" dirty="0"/>
              <a:t> (</a:t>
            </a:r>
            <a:r>
              <a:rPr lang="en-US" dirty="0" err="1"/>
              <a:t>Afstæðar</a:t>
            </a:r>
            <a:r>
              <a:rPr lang="en-US" dirty="0"/>
              <a:t>/PPP er </a:t>
            </a:r>
            <a:r>
              <a:rPr lang="en-US" dirty="0" err="1"/>
              <a:t>möguleiki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AD9F-13E6-420C-8A96-914D5317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0E05-BA2C-40A6-AE44-1CC52BAE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63E88-21F4-402A-977F-2F2F4E6D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67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14"/>
    </mc:Choice>
    <mc:Fallback xmlns="">
      <p:transition spd="slow" advTm="8261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Þarf ég að framkvæma kvörðun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is-IS"/>
              <a:t>Sviðsmynd 2</a:t>
            </a:r>
          </a:p>
          <a:p>
            <a:r>
              <a:rPr lang="is-IS"/>
              <a:t>Erum að vinna í vel skilgreindu hnitakerfi</a:t>
            </a:r>
          </a:p>
          <a:p>
            <a:r>
              <a:rPr lang="is-IS"/>
              <a:t>Höfum góða kontról punkta til að sannreyna nákvæmni</a:t>
            </a:r>
          </a:p>
          <a:p>
            <a:r>
              <a:rPr lang="is-IS"/>
              <a:t>Höfum engan ákjósanlegan stað til að setja upp base</a:t>
            </a:r>
          </a:p>
          <a:p>
            <a:pPr marL="0" indent="0">
              <a:buNone/>
            </a:pP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/>
              <a:t>Niðurstaða 2</a:t>
            </a:r>
          </a:p>
          <a:p>
            <a:r>
              <a:rPr lang="is-IS"/>
              <a:t>Kvörðun góður kostur</a:t>
            </a:r>
          </a:p>
          <a:p>
            <a:r>
              <a:rPr lang="is-IS"/>
              <a:t>Komum Base fyrir á góðan stað og notum „</a:t>
            </a:r>
            <a:r>
              <a:rPr lang="is-IS" err="1"/>
              <a:t>Here</a:t>
            </a:r>
            <a:r>
              <a:rPr lang="is-IS"/>
              <a:t> </a:t>
            </a:r>
            <a:r>
              <a:rPr lang="is-IS" err="1"/>
              <a:t>Key</a:t>
            </a:r>
            <a:r>
              <a:rPr lang="is-IS"/>
              <a:t>“</a:t>
            </a:r>
          </a:p>
          <a:p>
            <a:r>
              <a:rPr lang="is-IS"/>
              <a:t>Getum notað einfalda hliðrun í legu og hæð</a:t>
            </a:r>
          </a:p>
          <a:p>
            <a:r>
              <a:rPr lang="is-IS"/>
              <a:t>Mælt með að nota </a:t>
            </a:r>
            <a:r>
              <a:rPr lang="is-IS" err="1"/>
              <a:t>geóíðulíkan</a:t>
            </a:r>
            <a:endParaRPr lang="is-IS"/>
          </a:p>
          <a:p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9C54C-733F-47DB-8C32-0F66EA8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D3E4A-8DFC-4137-BAA3-C85BDEE0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CD9FE-EC05-40AC-ACD3-4BD3EAE1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4"/>
    </mc:Choice>
    <mc:Fallback xmlns="">
      <p:transition spd="slow" advTm="7045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Þarf ég að framkvæma kvörðun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is-IS"/>
              <a:t>Sviðsmynd 3</a:t>
            </a:r>
          </a:p>
          <a:p>
            <a:r>
              <a:rPr lang="is-IS" sz="2400"/>
              <a:t>Er að mæla í lókal kerfi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s-IS"/>
              <a:t>Niðurstaða 3</a:t>
            </a:r>
          </a:p>
          <a:p>
            <a:r>
              <a:rPr lang="is-IS" sz="2400"/>
              <a:t>Hér verðum við að kvarða</a:t>
            </a:r>
          </a:p>
          <a:p>
            <a:r>
              <a:rPr lang="is-IS" sz="2400"/>
              <a:t>Vörpun skilgrein sem No </a:t>
            </a:r>
            <a:r>
              <a:rPr lang="is-IS" sz="2400" err="1"/>
              <a:t>Projection</a:t>
            </a:r>
            <a:r>
              <a:rPr lang="is-IS" sz="2400"/>
              <a:t>/No </a:t>
            </a:r>
            <a:r>
              <a:rPr lang="is-IS" sz="2400" err="1"/>
              <a:t>Datum</a:t>
            </a:r>
            <a:endParaRPr lang="is-IS" sz="2400"/>
          </a:p>
          <a:p>
            <a:r>
              <a:rPr lang="is-IS" sz="2400"/>
              <a:t>Komum Base fyrir á góðan stað og notum „</a:t>
            </a:r>
            <a:r>
              <a:rPr lang="is-IS" sz="2400" err="1"/>
              <a:t>Here</a:t>
            </a:r>
            <a:r>
              <a:rPr lang="is-IS" sz="2400"/>
              <a:t> </a:t>
            </a:r>
            <a:r>
              <a:rPr lang="is-IS" sz="2400" err="1"/>
              <a:t>Key</a:t>
            </a:r>
            <a:r>
              <a:rPr lang="is-IS" sz="2400"/>
              <a:t>“</a:t>
            </a:r>
          </a:p>
          <a:p>
            <a:r>
              <a:rPr lang="is-IS" sz="2400"/>
              <a:t>Mælt með að nota a.m.k. 3 punkta í legu og 4 í hæð</a:t>
            </a:r>
          </a:p>
          <a:p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5A5D8-76EE-462D-AE6E-0F500982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0CE71-E61D-4C73-9065-A480151E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5655C-540B-4F94-BE4B-DF62C26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94"/>
    </mc:Choice>
    <mc:Fallback xmlns="">
      <p:transition spd="slow" advTm="4969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Þarf ég að framkvæma kvörðun (4)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s-IS"/>
              <a:t>Sviðsmynd 4</a:t>
            </a:r>
          </a:p>
          <a:p>
            <a:r>
              <a:rPr lang="is-IS" sz="2400"/>
              <a:t>Er að mæla í RTN kerfi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is-IS"/>
              <a:t>Niðurstaða 4</a:t>
            </a:r>
          </a:p>
          <a:p>
            <a:r>
              <a:rPr lang="is-IS" sz="2400"/>
              <a:t>Fer eftir ýmsu</a:t>
            </a:r>
          </a:p>
          <a:p>
            <a:r>
              <a:rPr lang="is-IS" sz="2400"/>
              <a:t>Er RTN kerfið í sömu viðmiðun og </a:t>
            </a:r>
            <a:r>
              <a:rPr lang="is-IS" sz="2400" err="1"/>
              <a:t>þú</a:t>
            </a:r>
            <a:r>
              <a:rPr lang="is-IS" sz="2400"/>
              <a:t> ert að vinna í</a:t>
            </a:r>
          </a:p>
          <a:p>
            <a:r>
              <a:rPr lang="is-IS" sz="2400"/>
              <a:t>Ef ekki, er kerfið vel skilgreint eða lókal kerfi?</a:t>
            </a:r>
          </a:p>
          <a:p>
            <a:r>
              <a:rPr lang="is-IS" sz="2400"/>
              <a:t>Gott að skoða hæðarþáttinn 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24346-FFB9-4EA9-BEFE-54BE30CA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0CE98-82AF-4855-A2D4-AD71B32B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A7919-5D53-4D60-8A6C-5D97B9FB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93"/>
    </mc:Choice>
    <mc:Fallback xmlns="">
      <p:transition spd="slow" advTm="5019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Hvernig er best að kvarða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is-IS"/>
              <a:t>Kvörðun í plani</a:t>
            </a:r>
          </a:p>
          <a:p>
            <a:r>
              <a:rPr lang="is-IS" sz="2400"/>
              <a:t>Mælt með að nota 1, 3 eða fleiri punkta</a:t>
            </a:r>
          </a:p>
          <a:p>
            <a:r>
              <a:rPr lang="is-IS" sz="2400"/>
              <a:t>Ekki nota tvo punkta</a:t>
            </a:r>
          </a:p>
          <a:p>
            <a:r>
              <a:rPr lang="is-IS" sz="2400"/>
              <a:t>Passa að punktarnir umlyki mælisvæðið</a:t>
            </a:r>
          </a:p>
          <a:p>
            <a:r>
              <a:rPr lang="is-IS" sz="2400"/>
              <a:t>Ekki nota fyrir utan svæðið</a:t>
            </a:r>
          </a:p>
          <a:p>
            <a:r>
              <a:rPr lang="is-IS" sz="2400"/>
              <a:t>Gæði kvörðunar verða að vera í samræmi við þá nákvæmni sem við ætlum að mæla í</a:t>
            </a:r>
          </a:p>
          <a:p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Kvörðun í hæð</a:t>
            </a:r>
          </a:p>
          <a:p>
            <a:r>
              <a:rPr lang="is-IS" sz="2400" dirty="0"/>
              <a:t>Mælt með að nota 1, 4 eða fleiri punkta</a:t>
            </a:r>
          </a:p>
          <a:p>
            <a:r>
              <a:rPr lang="is-IS" sz="2400" dirty="0"/>
              <a:t>Ekki nota tvo eða þrjá</a:t>
            </a:r>
          </a:p>
          <a:p>
            <a:r>
              <a:rPr lang="is-IS" sz="2400" dirty="0"/>
              <a:t>Passa að punktarnir umlyki mælisvæðið</a:t>
            </a:r>
          </a:p>
          <a:p>
            <a:r>
              <a:rPr lang="is-IS" sz="2400" dirty="0"/>
              <a:t>Ekki nota fyrir utan svæðið</a:t>
            </a:r>
          </a:p>
          <a:p>
            <a:r>
              <a:rPr lang="is-IS" sz="2400" dirty="0"/>
              <a:t>Nota rétta </a:t>
            </a:r>
            <a:r>
              <a:rPr lang="is-IS" sz="2400" dirty="0" err="1"/>
              <a:t>geóíðu</a:t>
            </a:r>
            <a:endParaRPr lang="is-I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51020-CAE1-4656-8888-5D50074B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3AD84-4BCD-4579-BA22-A1C457C9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9A548-F22C-49DB-87B4-2C223D9C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89"/>
    </mc:Choice>
    <mc:Fallback xmlns="">
      <p:transition spd="slow" advTm="147389"/>
    </mc:Fallback>
  </mc:AlternateContent>
  <p:extLst>
    <p:ext uri="{3A86A75C-4F4B-4683-9AE1-C65F6400EC91}">
      <p14:laserTraceLst xmlns:p14="http://schemas.microsoft.com/office/powerpoint/2010/main">
        <p14:tracePtLst>
          <p14:tracePt t="1382" x="9034463" y="5578475"/>
          <p14:tracePt t="1394" x="8950325" y="5494338"/>
          <p14:tracePt t="1407" x="8756650" y="5284788"/>
          <p14:tracePt t="1424" x="8583613" y="5038725"/>
          <p14:tracePt t="1441" x="8447088" y="4860925"/>
          <p14:tracePt t="1457" x="8320088" y="4656138"/>
          <p14:tracePt t="1474" x="8194675" y="4446588"/>
          <p14:tracePt t="1490" x="8105775" y="4257675"/>
          <p14:tracePt t="1508" x="8042275" y="4041775"/>
          <p14:tracePt t="1524" x="8032750" y="3927475"/>
          <p14:tracePt t="1541" x="8032750" y="3921125"/>
          <p14:tracePt t="1557" x="8032750" y="3806825"/>
          <p14:tracePt t="1574" x="8032750" y="3659188"/>
          <p14:tracePt t="1591" x="8032750" y="3502025"/>
          <p14:tracePt t="1607" x="8080375" y="3198813"/>
          <p14:tracePt t="1624" x="8147050" y="2994025"/>
          <p14:tracePt t="1641" x="8201025" y="2825750"/>
          <p14:tracePt t="1657" x="8201025" y="2632075"/>
          <p14:tracePt t="1675" x="8201025" y="2390775"/>
          <p14:tracePt t="1691" x="8178800" y="2139950"/>
          <p14:tracePt t="1708" x="8089900" y="1778000"/>
          <p14:tracePt t="1725" x="7907338" y="1295400"/>
          <p14:tracePt t="1741" x="7727950" y="901700"/>
          <p14:tracePt t="1758" x="7523163" y="608013"/>
          <p14:tracePt t="3767" x="7335838" y="115888"/>
          <p14:tracePt t="3775" x="7372350" y="193675"/>
          <p14:tracePt t="3784" x="7402513" y="350838"/>
          <p14:tracePt t="3800" x="7402513" y="544513"/>
          <p14:tracePt t="3817" x="7402513" y="655638"/>
          <p14:tracePt t="3834" x="7402513" y="723900"/>
          <p14:tracePt t="3852" x="7402513" y="801688"/>
          <p14:tracePt t="3855" x="7402513" y="828675"/>
          <p14:tracePt t="3867" x="7402513" y="881063"/>
          <p14:tracePt t="3885" x="7402513" y="1038225"/>
          <p14:tracePt t="3903" x="7456488" y="1236663"/>
          <p14:tracePt t="3919" x="7508875" y="1389063"/>
          <p14:tracePt t="3935" x="7570788" y="1562100"/>
          <p14:tracePt t="3951" x="7639050" y="1714500"/>
          <p14:tracePt t="3967" x="7739063" y="1835150"/>
          <p14:tracePt t="3984" x="7739063" y="1892300"/>
          <p14:tracePt t="4001" x="7739063" y="1898650"/>
          <p14:tracePt t="4127" x="7764463" y="1924050"/>
          <p14:tracePt t="4137" x="7764463" y="2044700"/>
          <p14:tracePt t="4142" x="7796213" y="2170113"/>
          <p14:tracePt t="4155" x="7827963" y="2422525"/>
          <p14:tracePt t="4168" x="7827963" y="3098800"/>
          <p14:tracePt t="4185" x="7764463" y="4005263"/>
          <p14:tracePt t="4203" x="7675563" y="4818063"/>
          <p14:tracePt t="4218" x="7675563" y="5426075"/>
          <p14:tracePt t="4222" x="7666038" y="5568950"/>
          <p14:tracePt t="4234" x="7650163" y="5762625"/>
          <p14:tracePt t="4251" x="7650163" y="6165850"/>
          <p14:tracePt t="4268" x="7675563" y="6532563"/>
          <p14:tracePt t="5215" x="9102725" y="6821488"/>
          <p14:tracePt t="5222" x="9080500" y="6816725"/>
          <p14:tracePt t="5236" x="9075738" y="6784975"/>
          <p14:tracePt t="5253" x="9023350" y="6748463"/>
          <p14:tracePt t="5270" x="8982075" y="6696075"/>
          <p14:tracePt t="5287" x="8955088" y="6669088"/>
          <p14:tracePt t="5304" x="8902700" y="6643688"/>
          <p14:tracePt t="5320" x="8829675" y="6632575"/>
          <p14:tracePt t="5336" x="8813800" y="6632575"/>
          <p14:tracePt t="5391" x="8802688" y="6632575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Atriði sem þarf að hafa í huga á meðan mælingu stendur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/>
              <a:t>Fjöldi gervitungla</a:t>
            </a:r>
          </a:p>
          <a:p>
            <a:r>
              <a:rPr lang="is-IS"/>
              <a:t>Lágt PDOP</a:t>
            </a:r>
          </a:p>
          <a:p>
            <a:r>
              <a:rPr lang="is-IS"/>
              <a:t>Endurtekningar á mælingum!!</a:t>
            </a:r>
          </a:p>
          <a:p>
            <a:r>
              <a:rPr lang="is-IS"/>
              <a:t>Eru samskiptin góð</a:t>
            </a:r>
          </a:p>
          <a:p>
            <a:pPr lvl="1"/>
            <a:r>
              <a:rPr lang="is-IS"/>
              <a:t>Pössum okkur á löngum </a:t>
            </a:r>
            <a:r>
              <a:rPr lang="is-IS" err="1"/>
              <a:t>initializtion</a:t>
            </a:r>
            <a:r>
              <a:rPr lang="is-IS"/>
              <a:t> tíma</a:t>
            </a:r>
          </a:p>
          <a:p>
            <a:r>
              <a:rPr lang="is-IS"/>
              <a:t>Mælum einungis ef við höfum „</a:t>
            </a:r>
            <a:r>
              <a:rPr lang="is-IS" err="1"/>
              <a:t>fixed</a:t>
            </a:r>
            <a:r>
              <a:rPr lang="is-IS"/>
              <a:t>“ lausn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/>
              <a:t>Mælum reglulega á fastmerkjum með þekktum hnitum</a:t>
            </a:r>
          </a:p>
          <a:p>
            <a:r>
              <a:rPr lang="is-IS"/>
              <a:t>Nákvæmni gefin upp í tækjum er oft gefin upp á 1</a:t>
            </a:r>
            <a:r>
              <a:rPr lang="el-GR"/>
              <a:t>σ</a:t>
            </a:r>
            <a:r>
              <a:rPr lang="is-IS"/>
              <a:t> (68%). Miðum nákvæmni við 2</a:t>
            </a:r>
            <a:r>
              <a:rPr lang="el-GR"/>
              <a:t>σ</a:t>
            </a:r>
            <a:r>
              <a:rPr lang="is-IS"/>
              <a:t> (95%)</a:t>
            </a:r>
          </a:p>
          <a:p>
            <a:r>
              <a:rPr lang="is-IS"/>
              <a:t>Verum ávalt með auka rafhlöður</a:t>
            </a:r>
          </a:p>
          <a:p>
            <a:r>
              <a:rPr lang="is-IS"/>
              <a:t>Pössum okkur á trjágróðri og háum byggingum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4580A-673D-44CD-A8FD-58BCFDFD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DF65-4F98-4D72-A835-05D8F179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010D0-EEB9-430E-B7B0-FA68468F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28"/>
    </mc:Choice>
    <mc:Fallback xmlns="">
      <p:transition spd="slow" advTm="9452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Í RTK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18756" cy="4525963"/>
          </a:xfrm>
        </p:spPr>
        <p:txBody>
          <a:bodyPr/>
          <a:lstStyle/>
          <a:p>
            <a:r>
              <a:rPr lang="is-IS" sz="2800"/>
              <a:t>Uppgefin nákvæmni á skjá gefur </a:t>
            </a:r>
            <a:r>
              <a:rPr lang="is-IS" sz="2800" u="sng"/>
              <a:t>EKKI</a:t>
            </a:r>
            <a:r>
              <a:rPr lang="is-IS" sz="2800"/>
              <a:t> upplýsingar um nákvæmni mælingar heldur innbyrðis nákvæmni mælipunktsins</a:t>
            </a:r>
          </a:p>
          <a:p>
            <a:r>
              <a:rPr lang="is-IS" sz="2800"/>
              <a:t>Punktur vistast ef innbyrðis nákvæmni er í lagi (0,015;0,020)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2774-0B06-4064-9A0D-E5B20FFB4937}" type="slidenum">
              <a:rPr lang="is-IS" smtClean="0"/>
              <a:pPr>
                <a:defRPr/>
              </a:pPr>
              <a:t>35</a:t>
            </a:fld>
            <a:endParaRPr lang="is-IS"/>
          </a:p>
        </p:txBody>
      </p:sp>
      <p:pic>
        <p:nvPicPr>
          <p:cNvPr id="63490" name="Picture 2" descr="http://www.trimble.com/survey/graphics/products/Trimble-Access-IS-Road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956" y="1592796"/>
            <a:ext cx="4560507" cy="342038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27984" y="5013176"/>
            <a:ext cx="38164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RTK:Fixed</a:t>
            </a:r>
            <a:r>
              <a:rPr kumimoji="0" lang="is-IS" sz="2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s-IS" sz="2000" b="0" i="0" u="sng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H:0,008m V:0,017m </a:t>
            </a:r>
            <a:r>
              <a:rPr kumimoji="0" lang="is-IS" sz="2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5Hz</a:t>
            </a:r>
            <a:endParaRPr kumimoji="0" lang="is-I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8"/>
    </mc:Choice>
    <mc:Fallback xmlns="">
      <p:transition spd="slow" advTm="69468"/>
    </mc:Fallback>
  </mc:AlternateContent>
  <p:extLst>
    <p:ext uri="{3A86A75C-4F4B-4683-9AE1-C65F6400EC91}">
      <p14:laserTraceLst xmlns:p14="http://schemas.microsoft.com/office/powerpoint/2010/main">
        <p14:tracePtLst>
          <p14:tracePt t="25341" x="8797925" y="6632575"/>
          <p14:tracePt t="25348" x="8734425" y="6596063"/>
          <p14:tracePt t="25359" x="8688388" y="6559550"/>
          <p14:tracePt t="25372" x="8588375" y="6511925"/>
          <p14:tracePt t="25389" x="8488363" y="6480175"/>
          <p14:tracePt t="25406" x="8362950" y="6480175"/>
          <p14:tracePt t="25423" x="8294688" y="6480175"/>
          <p14:tracePt t="25440" x="8162925" y="6559550"/>
          <p14:tracePt t="25456" x="8116888" y="6596063"/>
          <p14:tracePt t="25476" x="8110538" y="6600825"/>
          <p14:tracePt t="25518" x="8101013" y="6600825"/>
          <p14:tracePt t="25525" x="8094663" y="6600825"/>
          <p14:tracePt t="25532" x="8085138" y="6600825"/>
          <p14:tracePt t="25544" x="8058150" y="6600825"/>
          <p14:tracePt t="25557" x="8053388" y="6600825"/>
          <p14:tracePt t="25573" x="8021638" y="6600825"/>
          <p14:tracePt t="25590" x="8016875" y="6600825"/>
          <p14:tracePt t="25661" x="8005763" y="6600825"/>
          <p14:tracePt t="25668" x="8001000" y="6600825"/>
          <p14:tracePt t="25676" x="7985125" y="6611938"/>
          <p14:tracePt t="25690" x="7916863" y="6632575"/>
          <p14:tracePt t="25707" x="7880350" y="6643688"/>
          <p14:tracePt t="25933" x="7843838" y="6643688"/>
          <p14:tracePt t="25943" x="7800975" y="6627813"/>
          <p14:tracePt t="25948" x="7723188" y="6559550"/>
          <p14:tracePt t="25957" x="7659688" y="6538913"/>
          <p14:tracePt t="25973" x="7623175" y="6507163"/>
          <p14:tracePt t="25990" x="7597775" y="6491288"/>
          <p14:tracePt t="26007" x="7581900" y="6470650"/>
          <p14:tracePt t="26024" x="7554913" y="6411913"/>
          <p14:tracePt t="26041" x="7493000" y="6291263"/>
          <p14:tracePt t="26057" x="7418388" y="6165850"/>
          <p14:tracePt t="26074" x="7319963" y="6056313"/>
          <p14:tracePt t="26092" x="7292975" y="6024563"/>
          <p14:tracePt t="26108" x="7219950" y="5981700"/>
          <p14:tracePt t="26124" x="7162800" y="5940425"/>
          <p14:tracePt t="26140" x="7099300" y="5908675"/>
          <p14:tracePt t="26157" x="7026275" y="5892800"/>
          <p14:tracePt t="26174" x="6962775" y="5851525"/>
          <p14:tracePt t="26191" x="6889750" y="5840413"/>
          <p14:tracePt t="26207" x="6784975" y="5794375"/>
          <p14:tracePt t="26224" x="6716713" y="5751513"/>
          <p14:tracePt t="26241" x="6575425" y="5678488"/>
          <p14:tracePt t="26258" x="6438900" y="5605463"/>
          <p14:tracePt t="26274" x="6334125" y="5557838"/>
          <p14:tracePt t="26292" x="6254750" y="5526088"/>
          <p14:tracePt t="26308" x="6197600" y="5514975"/>
          <p14:tracePt t="26325" x="6140450" y="5514975"/>
          <p14:tracePt t="26341" x="6076950" y="5505450"/>
          <p14:tracePt t="26358" x="6019800" y="5505450"/>
          <p14:tracePt t="26375" x="5888038" y="5505450"/>
          <p14:tracePt t="26391" x="5772150" y="5473700"/>
          <p14:tracePt t="26408" x="5694363" y="5473700"/>
          <p14:tracePt t="26425" x="5589588" y="5478463"/>
          <p14:tracePt t="26441" x="5505450" y="5500688"/>
          <p14:tracePt t="26458" x="5432425" y="5526088"/>
          <p14:tracePt t="26474" x="5395913" y="5537200"/>
          <p14:tracePt t="26491" x="5373688" y="5541963"/>
          <p14:tracePt t="26886" x="5364163" y="5541963"/>
          <p14:tracePt t="26894" x="5348288" y="5541963"/>
          <p14:tracePt t="26925" x="5343525" y="5530850"/>
          <p14:tracePt t="26949" x="5321300" y="5514975"/>
          <p14:tracePt t="26965" x="5305425" y="5505450"/>
          <p14:tracePt t="26972" x="5289550" y="5505450"/>
          <p14:tracePt t="26980" x="5268913" y="5489575"/>
          <p14:tracePt t="26997" x="5264150" y="5478463"/>
          <p14:tracePt t="27009" x="5248275" y="5478463"/>
          <p14:tracePt t="27132" x="5227638" y="5473700"/>
          <p14:tracePt t="27165" x="5222875" y="5462588"/>
          <p14:tracePt t="27188" x="5207000" y="5462588"/>
          <p14:tracePt t="27765" x="5195888" y="5448300"/>
          <p14:tracePt t="27772" x="5195888" y="5437188"/>
          <p14:tracePt t="27780" x="5195888" y="5421313"/>
          <p14:tracePt t="27792" x="5191125" y="5405438"/>
          <p14:tracePt t="27810" x="5180013" y="5405438"/>
          <p14:tracePt t="27824" x="5164138" y="5395913"/>
          <p14:tracePt t="27836" x="5159375" y="5395913"/>
          <p14:tracePt t="27852" x="5148263" y="5389563"/>
          <p14:tracePt t="28037" x="5102225" y="5389563"/>
          <p14:tracePt t="28045" x="5095875" y="5389563"/>
          <p14:tracePt t="28052" x="5070475" y="5389563"/>
          <p14:tracePt t="28063" x="5064125" y="5389563"/>
          <p14:tracePt t="28077" x="5038725" y="5389563"/>
          <p14:tracePt t="28093" x="5033963" y="5389563"/>
          <p14:tracePt t="28221" x="5022850" y="5353050"/>
          <p14:tracePt t="28228" x="5002213" y="5343525"/>
          <p14:tracePt t="28236" x="4986338" y="5327650"/>
          <p14:tracePt t="28247" x="4975225" y="5316538"/>
          <p14:tracePt t="28260" x="4970463" y="5311775"/>
          <p14:tracePt t="28277" x="4929188" y="5248275"/>
          <p14:tracePt t="28293" x="4897438" y="5211763"/>
          <p14:tracePt t="28311" x="4870450" y="5164138"/>
          <p14:tracePt t="28327" x="4845050" y="5148263"/>
          <p14:tracePt t="28344" x="4838700" y="5132388"/>
          <p14:tracePt t="28361" x="4802188" y="5116513"/>
          <p14:tracePt t="28429" x="4797425" y="5111750"/>
          <p14:tracePt t="28501" x="4792663" y="5102225"/>
          <p14:tracePt t="28509" x="4756150" y="5102225"/>
          <p14:tracePt t="28516" x="4713288" y="5102225"/>
          <p14:tracePt t="28528" x="4660900" y="5102225"/>
          <p14:tracePt t="28545" x="4608513" y="5102225"/>
          <p14:tracePt t="28561" x="4572000" y="5102225"/>
          <p14:tracePt t="28578" x="4551363" y="5095875"/>
          <p14:tracePt t="28594" x="4535488" y="5086350"/>
          <p14:tracePt t="28611" x="4503738" y="5070475"/>
          <p14:tracePt t="28628" x="4492625" y="5064125"/>
          <p14:tracePt t="29205" x="4514850" y="5064125"/>
          <p14:tracePt t="29213" x="4556125" y="5064125"/>
          <p14:tracePt t="29220" x="4583113" y="5064125"/>
          <p14:tracePt t="29232" x="4608513" y="5064125"/>
          <p14:tracePt t="29245" x="4692650" y="5064125"/>
          <p14:tracePt t="29262" x="4760913" y="5070475"/>
          <p14:tracePt t="29278" x="4938713" y="5080000"/>
          <p14:tracePt t="29295" x="5122863" y="5132388"/>
          <p14:tracePt t="29312" x="5389563" y="5148263"/>
          <p14:tracePt t="29329" x="5599113" y="5159375"/>
          <p14:tracePt t="29345" x="5719763" y="5195888"/>
          <p14:tracePt t="29362" x="5830888" y="5207000"/>
          <p14:tracePt t="29380" x="5899150" y="5237163"/>
          <p14:tracePt t="29396" x="5903913" y="5243513"/>
          <p14:tracePt t="29412" x="5919788" y="5243513"/>
          <p14:tracePt t="29428" x="5929313" y="5253038"/>
          <p14:tracePt t="29445" x="5935663" y="5253038"/>
          <p14:tracePt t="29485" x="5961063" y="5253038"/>
          <p14:tracePt t="29492" x="5976938" y="5253038"/>
          <p14:tracePt t="29500" x="6019800" y="5253038"/>
          <p14:tracePt t="29512" x="6056313" y="5253038"/>
          <p14:tracePt t="29530" x="6086475" y="5253038"/>
          <p14:tracePt t="29557" x="6097588" y="5248275"/>
          <p14:tracePt t="29564" x="6097588" y="5243513"/>
          <p14:tracePt t="29580" x="6065838" y="5227638"/>
          <p14:tracePt t="29597" x="5835650" y="5184775"/>
          <p14:tracePt t="29613" x="5646738" y="5116513"/>
          <p14:tracePt t="29630" x="5405438" y="5043488"/>
          <p14:tracePt t="29645" x="5300663" y="4997450"/>
          <p14:tracePt t="29662" x="5275263" y="4986338"/>
          <p14:tracePt t="29700" x="5264150" y="4981575"/>
          <p14:tracePt t="29789" x="5264150" y="4965700"/>
          <p14:tracePt t="29798" x="5264150" y="4959350"/>
          <p14:tracePt t="29989" x="5259388" y="4938713"/>
          <p14:tracePt t="30000" x="5237163" y="4933950"/>
          <p14:tracePt t="30021" x="5232400" y="4922838"/>
          <p14:tracePt t="30028" x="5227638" y="4918075"/>
          <p14:tracePt t="30060" x="5216525" y="4906963"/>
          <p14:tracePt t="30092" x="5216525" y="4902200"/>
          <p14:tracePt t="30132" x="5216525" y="4886325"/>
          <p14:tracePt t="30156" x="5216525" y="4881563"/>
          <p14:tracePt t="30181" x="5216525" y="4870450"/>
          <p14:tracePt t="30188" x="5211763" y="4865688"/>
          <p14:tracePt t="30262" x="5195888" y="4854575"/>
          <p14:tracePt t="30413" x="5175250" y="4845050"/>
          <p14:tracePt t="30429" x="5175250" y="4838700"/>
          <p14:tracePt t="30757" x="5175250" y="4833938"/>
          <p14:tracePt t="30767" x="5175250" y="4824413"/>
          <p14:tracePt t="30830" x="5175250" y="4818063"/>
          <p14:tracePt t="30836" x="5175250" y="4808538"/>
          <p14:tracePt t="30852" x="5195888" y="4808538"/>
          <p14:tracePt t="30868" x="5211763" y="4808538"/>
          <p14:tracePt t="30881" x="5227638" y="4808538"/>
          <p14:tracePt t="30898" x="5311775" y="4808538"/>
          <p14:tracePt t="30915" x="5400675" y="4808538"/>
          <p14:tracePt t="30931" x="5478463" y="4808538"/>
          <p14:tracePt t="30949" x="5537200" y="4808538"/>
          <p14:tracePt t="30964" x="5605463" y="4808538"/>
          <p14:tracePt t="30982" x="5678488" y="4808538"/>
          <p14:tracePt t="30998" x="5688013" y="4808538"/>
          <p14:tracePt t="31196" x="5694363" y="4808538"/>
          <p14:tracePt t="31276" x="5710238" y="4808538"/>
          <p14:tracePt t="31292" x="5715000" y="4808538"/>
          <p14:tracePt t="31301" x="5726113" y="4808538"/>
          <p14:tracePt t="31314" x="5730875" y="4808538"/>
          <p14:tracePt t="31334" x="5741988" y="4802188"/>
          <p14:tracePt t="31356" x="5741988" y="4792663"/>
          <p14:tracePt t="31389" x="5756275" y="4776788"/>
          <p14:tracePt t="31404" x="5762625" y="4776788"/>
          <p14:tracePt t="31412" x="5772150" y="4772025"/>
          <p14:tracePt t="31566" x="5808663" y="4749800"/>
          <p14:tracePt t="31596" x="5815013" y="4756150"/>
          <p14:tracePt t="31837" x="5815013" y="4760913"/>
          <p14:tracePt t="31844" x="5815013" y="4776788"/>
          <p14:tracePt t="31860" x="5803900" y="4797425"/>
          <p14:tracePt t="31869" x="5794375" y="4802188"/>
          <p14:tracePt t="32077" x="5794375" y="4829175"/>
          <p14:tracePt t="32084" x="5794375" y="4833938"/>
          <p14:tracePt t="32269" x="5794375" y="4860925"/>
          <p14:tracePt t="32642" x="5799138" y="4870450"/>
          <p14:tracePt t="32661" x="5803900" y="4876800"/>
          <p14:tracePt t="32692" x="5819775" y="4891088"/>
          <p14:tracePt t="32709" x="5830888" y="4891088"/>
          <p14:tracePt t="33182" x="5851525" y="4891088"/>
          <p14:tracePt t="33197" x="5883275" y="4891088"/>
          <p14:tracePt t="33220" x="5899150" y="4891088"/>
          <p14:tracePt t="33245" x="5903913" y="4891088"/>
          <p14:tracePt t="33669" x="5915025" y="4891088"/>
          <p14:tracePt t="33693" x="5919788" y="4891088"/>
          <p14:tracePt t="33820" x="5929313" y="4891088"/>
          <p14:tracePt t="33828" x="5935663" y="4891088"/>
          <p14:tracePt t="33844" x="5951538" y="4891088"/>
          <p14:tracePt t="34157" x="5967413" y="4891088"/>
          <p14:tracePt t="34180" x="5997575" y="4891088"/>
          <p14:tracePt t="34188" x="6003925" y="4891088"/>
          <p14:tracePt t="34205" x="6029325" y="4891088"/>
          <p14:tracePt t="34212" x="6045200" y="4870450"/>
          <p14:tracePt t="34516" x="6056313" y="4876800"/>
          <p14:tracePt t="35822" x="6056313" y="4881563"/>
          <p14:tracePt t="35973" x="6056313" y="4906963"/>
          <p14:tracePt t="35981" x="6065838" y="4933950"/>
          <p14:tracePt t="35992" x="6076950" y="4965700"/>
          <p14:tracePt t="36005" x="6113463" y="5011738"/>
          <p14:tracePt t="36022" x="6149975" y="5049838"/>
          <p14:tracePt t="36039" x="6149975" y="5106988"/>
          <p14:tracePt t="36055" x="6170613" y="5154613"/>
          <p14:tracePt t="36073" x="6186488" y="5211763"/>
          <p14:tracePt t="36089" x="6186488" y="5243513"/>
          <p14:tracePt t="36106" x="6186488" y="5289550"/>
          <p14:tracePt t="36122" x="6186488" y="5321300"/>
          <p14:tracePt t="36139" x="6186488" y="5353050"/>
          <p14:tracePt t="36156" x="6186488" y="5380038"/>
          <p14:tracePt t="36172" x="6186488" y="5395913"/>
          <p14:tracePt t="36190" x="6197600" y="5400675"/>
          <p14:tracePt t="36277" x="6197600" y="5410200"/>
          <p14:tracePt t="36285" x="6197600" y="5416550"/>
          <p14:tracePt t="36292" x="6197600" y="5432425"/>
          <p14:tracePt t="36305" x="6197600" y="5441950"/>
          <p14:tracePt t="36322" x="6186488" y="5457825"/>
          <p14:tracePt t="36340" x="6170613" y="5489575"/>
          <p14:tracePt t="36356" x="6149975" y="5537200"/>
          <p14:tracePt t="36373" x="6145213" y="5541963"/>
          <p14:tracePt t="36389" x="6134100" y="5557838"/>
          <p14:tracePt t="36508" x="6129338" y="5568950"/>
          <p14:tracePt t="41541" x="6102350" y="5573713"/>
          <p14:tracePt t="41549" x="6092825" y="5573713"/>
          <p14:tracePt t="41556" x="6076950" y="5573713"/>
          <p14:tracePt t="41567" x="6072188" y="5573713"/>
          <p14:tracePt t="41581" x="6056313" y="5573713"/>
          <p14:tracePt t="41597" x="6024563" y="5573713"/>
          <p14:tracePt t="41613" x="5997575" y="5573713"/>
          <p14:tracePt t="41685" x="5992813" y="5573713"/>
          <p14:tracePt t="41701" x="5956300" y="5594350"/>
          <p14:tracePt t="41708" x="5935663" y="5599113"/>
          <p14:tracePt t="41717" x="5929313" y="5610225"/>
          <p14:tracePt t="41730" x="5915025" y="5610225"/>
          <p14:tracePt t="41747" x="5876925" y="5635625"/>
          <p14:tracePt t="41764" x="5840413" y="5657850"/>
          <p14:tracePt t="41781" x="5835650" y="5662613"/>
          <p14:tracePt t="41797" x="5819775" y="5673725"/>
          <p14:tracePt t="41837" x="5808663" y="5678488"/>
          <p14:tracePt t="42111" x="5803900" y="5678488"/>
          <p14:tracePt t="42116" x="5778500" y="5673725"/>
          <p14:tracePt t="42131" x="5778500" y="5667375"/>
          <p14:tracePt t="42148" x="5767388" y="5651500"/>
          <p14:tracePt t="42165" x="5762625" y="5630863"/>
          <p14:tracePt t="42181" x="5762625" y="5621338"/>
          <p14:tracePt t="42199" x="5783263" y="5578475"/>
          <p14:tracePt t="42221" x="5788025" y="5573713"/>
          <p14:tracePt t="42237" x="5803900" y="5557838"/>
          <p14:tracePt t="42252" x="5824538" y="5537200"/>
          <p14:tracePt t="42268" x="5861050" y="5526088"/>
          <p14:tracePt t="42293" x="5872163" y="5521325"/>
          <p14:tracePt t="42301" x="5908675" y="5510213"/>
          <p14:tracePt t="42314" x="5967413" y="5473700"/>
          <p14:tracePt t="42332" x="6024563" y="5462588"/>
          <p14:tracePt t="42348" x="6154738" y="5426075"/>
          <p14:tracePt t="42365" x="6238875" y="5410200"/>
          <p14:tracePt t="42381" x="6323013" y="5380038"/>
          <p14:tracePt t="42398" x="6386513" y="5368925"/>
          <p14:tracePt t="42415" x="6391275" y="5357813"/>
          <p14:tracePt t="42517" x="6402388" y="5357813"/>
          <p14:tracePt t="42525" x="6427788" y="5364163"/>
          <p14:tracePt t="42535" x="6427788" y="5368925"/>
          <p14:tracePt t="42552" x="6423025" y="5380038"/>
          <p14:tracePt t="42568" x="6423025" y="5384800"/>
          <p14:tracePt t="42585" x="6423025" y="5395913"/>
          <p14:tracePt t="42598" x="6423025" y="5410200"/>
          <p14:tracePt t="42615" x="6423025" y="5416550"/>
          <p14:tracePt t="42622" x="6423025" y="5421313"/>
          <p14:tracePt t="42648" x="6423025" y="5462588"/>
          <p14:tracePt t="42662" x="6407150" y="5500688"/>
          <p14:tracePt t="42677" x="6386513" y="5521325"/>
          <p14:tracePt t="42692" x="6386513" y="5526088"/>
          <p14:tracePt t="42701" x="6370638" y="5553075"/>
          <p14:tracePt t="42728" x="6323013" y="5578475"/>
          <p14:tracePt t="42734" x="6281738" y="5589588"/>
          <p14:tracePt t="42749" x="6238875" y="5599113"/>
          <p14:tracePt t="42766" x="6186488" y="5610225"/>
          <p14:tracePt t="42783" x="6149975" y="5626100"/>
          <p14:tracePt t="42798" x="6134100" y="5626100"/>
          <p14:tracePt t="42815" x="6118225" y="5626100"/>
          <p14:tracePt t="42829" x="6113463" y="5626100"/>
          <p14:tracePt t="42861" x="6102350" y="5626100"/>
          <p14:tracePt t="42925" x="6097588" y="5626100"/>
          <p14:tracePt t="42935" x="6072188" y="5626100"/>
          <p14:tracePt t="42951" x="6072188" y="5614988"/>
          <p14:tracePt t="42968" x="6065838" y="5610225"/>
          <p14:tracePt t="42972" x="6065838" y="5599113"/>
          <p14:tracePt t="42989" x="6065838" y="5594350"/>
          <p14:tracePt t="42998" x="6065838" y="5589588"/>
          <p14:tracePt t="43021" x="6065838" y="5578475"/>
          <p14:tracePt t="43037" x="6065838" y="5562600"/>
          <p14:tracePt t="43069" x="6065838" y="5557838"/>
          <p14:tracePt t="43101" x="6076950" y="5541963"/>
          <p14:tracePt t="43118" x="6081713" y="5530850"/>
          <p14:tracePt t="43151" x="6097588" y="5514975"/>
          <p14:tracePt t="43156" x="6118225" y="5505450"/>
          <p14:tracePt t="43197" x="6124575" y="5505450"/>
          <p14:tracePt t="43205" x="6140450" y="5505450"/>
          <p14:tracePt t="43216" x="6149975" y="5500688"/>
          <p14:tracePt t="43233" x="6161088" y="5500688"/>
          <p14:tracePt t="43250" x="6176963" y="5500688"/>
          <p14:tracePt t="43267" x="6197600" y="5500688"/>
          <p14:tracePt t="43284" x="6202363" y="5500688"/>
          <p14:tracePt t="43318" x="6218238" y="5500688"/>
          <p14:tracePt t="43373" x="6223000" y="5500688"/>
          <p14:tracePt t="43413" x="6245225" y="5489575"/>
          <p14:tracePt t="43429" x="6259513" y="5489575"/>
          <p14:tracePt t="43469" x="6275388" y="5489575"/>
          <p14:tracePt t="43517" x="6302375" y="5489575"/>
          <p14:tracePt t="43567" x="6313488" y="5489575"/>
          <p14:tracePt t="43589" x="6318250" y="5489575"/>
          <p14:tracePt t="44005" x="6334125" y="5489575"/>
          <p14:tracePt t="44013" x="6365875" y="5489575"/>
          <p14:tracePt t="44021" x="6391275" y="5489575"/>
          <p14:tracePt t="44033" x="6407150" y="5489575"/>
          <p14:tracePt t="44050" x="6454775" y="5489575"/>
          <p14:tracePt t="44067" x="6486525" y="5489575"/>
          <p14:tracePt t="44084" x="6507163" y="5489575"/>
          <p14:tracePt t="44101" x="6516688" y="5489575"/>
          <p14:tracePt t="44166" x="6523038" y="5484813"/>
          <p14:tracePt t="44173" x="6532563" y="5473700"/>
          <p14:tracePt t="44188" x="6538913" y="5473700"/>
          <p14:tracePt t="44333" x="6538913" y="5478463"/>
          <p14:tracePt t="44341" x="6575425" y="5494338"/>
          <p14:tracePt t="44350" x="6600825" y="5494338"/>
          <p14:tracePt t="44368" x="6657975" y="5494338"/>
          <p14:tracePt t="44384" x="6705600" y="5494338"/>
          <p14:tracePt t="44401" x="6711950" y="5494338"/>
          <p14:tracePt t="44418" x="6732588" y="5494338"/>
          <p14:tracePt t="44605" x="6742113" y="5494338"/>
          <p14:tracePt t="44620" x="6757988" y="5494338"/>
          <p14:tracePt t="44628" x="6784975" y="5494338"/>
          <p14:tracePt t="44637" x="6800850" y="5494338"/>
          <p14:tracePt t="44652" x="6831013" y="5514975"/>
          <p14:tracePt t="44668" x="6862763" y="5514975"/>
          <p14:tracePt t="44685" x="6910388" y="5514975"/>
          <p14:tracePt t="44702" x="6937375" y="5510213"/>
          <p14:tracePt t="44751" x="6942138" y="5510213"/>
          <p14:tracePt t="44813" x="6958013" y="5510213"/>
          <p14:tracePt t="44821" x="6973888" y="5510213"/>
          <p14:tracePt t="44829" x="6994525" y="5510213"/>
          <p14:tracePt t="44852" x="7015163" y="5510213"/>
          <p14:tracePt t="44869" x="7058025" y="5510213"/>
          <p14:tracePt t="44885" x="7104063" y="5510213"/>
          <p14:tracePt t="44902" x="7177088" y="5510213"/>
          <p14:tracePt t="44920" x="7192963" y="5510213"/>
          <p14:tracePt t="44935" x="7208838" y="5510213"/>
          <p14:tracePt t="44957" x="7240588" y="5505450"/>
          <p14:tracePt t="45190" x="7256463" y="5505450"/>
          <p14:tracePt t="45197" x="7261225" y="5494338"/>
          <p14:tracePt t="45287" x="7272338" y="5494338"/>
          <p14:tracePt t="45373" x="7277100" y="5494338"/>
          <p14:tracePt t="45398" x="7292975" y="5494338"/>
          <p14:tracePt t="45404" x="7297738" y="5494338"/>
          <p14:tracePt t="45412" x="7308850" y="5494338"/>
          <p14:tracePt t="45486" x="7313613" y="5494338"/>
          <p14:tracePt t="45653" x="7313613" y="5500688"/>
          <p14:tracePt t="45806" x="7313613" y="5505450"/>
          <p14:tracePt t="45845" x="7313613" y="5521325"/>
          <p14:tracePt t="45861" x="7313613" y="5526088"/>
          <p14:tracePt t="45870" x="7313613" y="5541963"/>
          <p14:tracePt t="45957" x="7324725" y="5553075"/>
          <p14:tracePt t="47941" x="7340600" y="5557838"/>
          <p14:tracePt t="47949" x="7345363" y="5557838"/>
          <p14:tracePt t="47958" x="7356475" y="5557838"/>
          <p14:tracePt t="47973" x="7377113" y="5557838"/>
          <p14:tracePt t="47990" x="7402513" y="5557838"/>
          <p14:tracePt t="48006" x="7486650" y="5546725"/>
          <p14:tracePt t="48022" x="7534275" y="5546725"/>
          <p14:tracePt t="48039" x="7566025" y="5553075"/>
          <p14:tracePt t="48057" x="7575550" y="5553075"/>
          <p14:tracePt t="48073" x="7597775" y="5553075"/>
          <p14:tracePt t="48090" x="7607300" y="5557838"/>
          <p14:tracePt t="48133" x="7613650" y="5568950"/>
          <p14:tracePt t="48149" x="7613650" y="5583238"/>
          <p14:tracePt t="48159" x="7613650" y="5589588"/>
          <p14:tracePt t="48165" x="7613650" y="5594350"/>
          <p14:tracePt t="48181" x="7613650" y="5614988"/>
          <p14:tracePt t="48301" x="7613650" y="5621338"/>
          <p14:tracePt t="48309" x="7613650" y="5626100"/>
          <p14:tracePt t="48326" x="7613650" y="5635625"/>
          <p14:tracePt t="48340" x="7613650" y="5651500"/>
          <p14:tracePt t="48357" x="7561263" y="5699125"/>
          <p14:tracePt t="48374" x="7513638" y="5741988"/>
          <p14:tracePt t="48390" x="7366000" y="5840413"/>
          <p14:tracePt t="48407" x="7215188" y="5903913"/>
          <p14:tracePt t="48423" x="7151688" y="5945188"/>
          <p14:tracePt t="48441" x="7035800" y="5967413"/>
          <p14:tracePt t="48457" x="6889750" y="6019800"/>
          <p14:tracePt t="48473" x="6716713" y="6081713"/>
          <p14:tracePt t="48490" x="6543675" y="6081713"/>
          <p14:tracePt t="48507" x="6464300" y="6108700"/>
          <p14:tracePt t="48524" x="6343650" y="6108700"/>
          <p14:tracePt t="48541" x="6234113" y="6108700"/>
          <p14:tracePt t="48557" x="6129338" y="6108700"/>
          <p14:tracePt t="48573" x="5919788" y="6108700"/>
          <p14:tracePt t="48590" x="5824538" y="6108700"/>
          <p14:tracePt t="48607" x="5673725" y="6154738"/>
          <p14:tracePt t="48624" x="5641975" y="6165850"/>
          <p14:tracePt t="48641" x="5589588" y="6213475"/>
          <p14:tracePt t="48658" x="5578475" y="6229350"/>
          <p14:tracePt t="48674" x="5526088" y="6238875"/>
          <p14:tracePt t="48692" x="5453063" y="6291263"/>
          <p14:tracePt t="48707" x="5353050" y="6338888"/>
          <p14:tracePt t="48724" x="5295900" y="6354763"/>
          <p14:tracePt t="48742" x="5248275" y="6365875"/>
          <p14:tracePt t="48758" x="5243513" y="6365875"/>
          <p14:tracePt t="56367" x="5159375" y="6365875"/>
          <p14:tracePt t="56373" x="5002213" y="6365875"/>
          <p14:tracePt t="56385" x="4997450" y="6365875"/>
          <p14:tracePt t="56402" x="4713288" y="6365875"/>
          <p14:tracePt t="56419" x="4435475" y="6365875"/>
          <p14:tracePt t="56435" x="4084638" y="6365875"/>
          <p14:tracePt t="56452" x="3822700" y="6365875"/>
          <p14:tracePt t="56469" x="3554413" y="6407150"/>
          <p14:tracePt t="56486" x="3344863" y="6407150"/>
          <p14:tracePt t="56502" x="3176588" y="6407150"/>
          <p14:tracePt t="56519" x="3155950" y="6407150"/>
          <p14:tracePt t="56621" x="3146425" y="6407150"/>
          <p14:tracePt t="56742" x="3130550" y="6407150"/>
          <p14:tracePt t="56749" x="3087688" y="6386513"/>
          <p14:tracePt t="56757" x="3046413" y="6350000"/>
          <p14:tracePt t="56769" x="3014663" y="6327775"/>
          <p14:tracePt t="56786" x="2930525" y="6286500"/>
          <p14:tracePt t="56802" x="2862263" y="6275388"/>
          <p14:tracePt t="56819" x="2763838" y="6245225"/>
          <p14:tracePt t="56836" x="2720975" y="6234113"/>
          <p14:tracePt t="56855" x="2716213" y="6223000"/>
          <p14:tracePt t="58373" x="2705100" y="6218238"/>
          <p14:tracePt t="58381" x="2705100" y="6207125"/>
          <p14:tracePt t="58391" x="2711450" y="6186488"/>
          <p14:tracePt t="58405" x="2725738" y="6186488"/>
          <p14:tracePt t="58422" x="2773363" y="6176963"/>
          <p14:tracePt t="58439" x="2957513" y="6140450"/>
          <p14:tracePt t="58454" x="3067050" y="6129338"/>
          <p14:tracePt t="58472" x="3135313" y="6118225"/>
          <p14:tracePt t="58488" x="3219450" y="6118225"/>
          <p14:tracePt t="58507" x="3224213" y="6118225"/>
          <p14:tracePt t="58523" x="3251200" y="6118225"/>
          <p14:tracePt t="58566" x="3255963" y="6124575"/>
          <p14:tracePt t="58574" x="3282950" y="6124575"/>
          <p14:tracePt t="58581" x="3324225" y="6124575"/>
          <p14:tracePt t="58591" x="3340100" y="6124575"/>
          <p14:tracePt t="58605" x="3376613" y="6124575"/>
          <p14:tracePt t="58622" x="3486150" y="6124575"/>
          <p14:tracePt t="58639" x="3722688" y="6076950"/>
          <p14:tracePt t="58656" x="3884613" y="6076950"/>
          <p14:tracePt t="58672" x="3989388" y="6076950"/>
          <p14:tracePt t="58689" x="4057650" y="6076950"/>
          <p14:tracePt t="58706" x="4064000" y="6076950"/>
          <p14:tracePt t="58830" x="4084638" y="6065838"/>
          <p14:tracePt t="58838" x="4110038" y="6065838"/>
          <p14:tracePt t="58845" x="4152900" y="6056313"/>
          <p14:tracePt t="58856" x="4157663" y="6056313"/>
          <p14:tracePt t="58872" x="4200525" y="6056313"/>
          <p14:tracePt t="58888" x="4246563" y="6040438"/>
          <p14:tracePt t="58905" x="4314825" y="6040438"/>
          <p14:tracePt t="58922" x="4367213" y="6040438"/>
          <p14:tracePt t="58939" x="4398963" y="6040438"/>
          <p14:tracePt t="58956" x="4410075" y="6040438"/>
          <p14:tracePt t="59151" x="4414838" y="6040438"/>
          <p14:tracePt t="59158" x="4430713" y="6040438"/>
          <p14:tracePt t="59165" x="4435475" y="6049963"/>
          <p14:tracePt t="60046" x="4471988" y="6049963"/>
          <p14:tracePt t="60054" x="4540250" y="6049963"/>
          <p14:tracePt t="60061" x="4567238" y="6034088"/>
          <p14:tracePt t="60074" x="4583113" y="6034088"/>
          <p14:tracePt t="60093" x="4624388" y="6024563"/>
          <p14:tracePt t="60107" x="4676775" y="6024563"/>
          <p14:tracePt t="60124" x="4860925" y="5997575"/>
          <p14:tracePt t="60141" x="4897438" y="5997575"/>
          <p14:tracePt t="60158" x="4981575" y="5976938"/>
          <p14:tracePt t="60174" x="5259388" y="5967413"/>
          <p14:tracePt t="60191" x="5337175" y="5945188"/>
          <p14:tracePt t="60207" x="5373688" y="5924550"/>
          <p14:tracePt t="60225" x="5389563" y="5924550"/>
          <p14:tracePt t="63046" x="5410200" y="5908675"/>
          <p14:tracePt t="63053" x="5441950" y="5876925"/>
          <p14:tracePt t="63066" x="5457825" y="5846763"/>
          <p14:tracePt t="63078" x="5537200" y="5772150"/>
          <p14:tracePt t="63095" x="5646738" y="5688013"/>
          <p14:tracePt t="63112" x="5735638" y="5630863"/>
          <p14:tracePt t="63128" x="5778500" y="5589588"/>
          <p14:tracePt t="63146" x="5808663" y="5573713"/>
          <p14:tracePt t="63162" x="5824538" y="5557838"/>
          <p14:tracePt t="63178" x="5835650" y="5553075"/>
          <p14:tracePt t="63195" x="5856288" y="5553075"/>
          <p14:tracePt t="63212" x="5872163" y="5553075"/>
          <p14:tracePt t="63229" x="5883275" y="5541963"/>
          <p14:tracePt t="63245" x="5915025" y="5537200"/>
          <p14:tracePt t="63263" x="5961063" y="5514975"/>
          <p14:tracePt t="63279" x="5976938" y="5500688"/>
          <p14:tracePt t="64374" x="5981700" y="5494338"/>
          <p14:tracePt t="64382" x="6008688" y="5484813"/>
          <p14:tracePt t="64389" x="6013450" y="5478463"/>
          <p14:tracePt t="64400" x="6029325" y="5468938"/>
          <p14:tracePt t="64413" x="6029325" y="5462588"/>
          <p14:tracePt t="64430" x="6040438" y="5457825"/>
          <p14:tracePt t="64487" x="6056313" y="5457825"/>
          <p14:tracePt t="64519" x="6061075" y="5457825"/>
          <p14:tracePt t="64573" x="6086475" y="5457825"/>
          <p14:tracePt t="64614" x="6108700" y="5457825"/>
          <p14:tracePt t="64621" x="6113463" y="5468938"/>
          <p14:tracePt t="64631" x="6113463" y="5473700"/>
          <p14:tracePt t="64647" x="6129338" y="5500688"/>
          <p14:tracePt t="64664" x="6181725" y="5553075"/>
          <p14:tracePt t="64681" x="6218238" y="5589588"/>
          <p14:tracePt t="64697" x="6275388" y="5621338"/>
          <p14:tracePt t="64714" x="6338888" y="5651500"/>
          <p14:tracePt t="64731" x="6380163" y="5667375"/>
          <p14:tracePt t="64765" x="6391275" y="5667375"/>
          <p14:tracePt t="64774" x="6423025" y="5667375"/>
          <p14:tracePt t="64806" x="6432550" y="5667375"/>
          <p14:tracePt t="64814" x="6448425" y="5667375"/>
          <p14:tracePt t="64830" x="6464300" y="5667375"/>
          <p14:tracePt t="64838" x="6491288" y="5667375"/>
          <p14:tracePt t="64847" x="6516688" y="5667375"/>
          <p14:tracePt t="64864" x="6569075" y="5678488"/>
          <p14:tracePt t="64881" x="6621463" y="5694363"/>
          <p14:tracePt t="64897" x="6689725" y="5726113"/>
          <p14:tracePt t="64914" x="6732588" y="5735638"/>
          <p14:tracePt t="64933" x="6789738" y="5746750"/>
          <p14:tracePt t="64949" x="6869113" y="5746750"/>
          <p14:tracePt t="64965" x="6926263" y="5746750"/>
          <p14:tracePt t="64982" x="6978650" y="5746750"/>
          <p14:tracePt t="64997" x="7015163" y="5746750"/>
          <p14:tracePt t="65014" x="7031038" y="5741988"/>
          <p14:tracePt t="65031" x="7088188" y="5710238"/>
          <p14:tracePt t="65048" x="7124700" y="5699125"/>
          <p14:tracePt t="65065" x="7156450" y="5688013"/>
          <p14:tracePt t="65081" x="7192963" y="5673725"/>
          <p14:tracePt t="65098" x="7208838" y="5662613"/>
          <p14:tracePt t="65238" x="7219950" y="5657850"/>
          <p14:tracePt t="65246" x="7235825" y="5646738"/>
          <p14:tracePt t="65253" x="7261225" y="5635625"/>
          <p14:tracePt t="65265" x="7283450" y="5626100"/>
          <p14:tracePt t="65282" x="7340600" y="5610225"/>
          <p14:tracePt t="65298" x="7434263" y="5599113"/>
          <p14:tracePt t="65315" x="7470775" y="5568950"/>
          <p14:tracePt t="65331" x="7493000" y="5568950"/>
          <p14:tracePt t="65351" x="7502525" y="5568950"/>
          <p14:tracePt t="65670" x="7497763" y="5568950"/>
          <p14:tracePt t="65678" x="7481888" y="5573713"/>
          <p14:tracePt t="65685" x="7456488" y="5573713"/>
          <p14:tracePt t="65699" x="7434263" y="5583238"/>
          <p14:tracePt t="65716" x="7392988" y="5594350"/>
          <p14:tracePt t="65732" x="7308850" y="5626100"/>
          <p14:tracePt t="65749" x="7251700" y="5626100"/>
          <p14:tracePt t="65766" x="7204075" y="5635625"/>
          <p14:tracePt t="65783" x="7151688" y="5635625"/>
          <p14:tracePt t="65799" x="7031038" y="5646738"/>
          <p14:tracePt t="65816" x="7026275" y="5646738"/>
          <p14:tracePt t="65832" x="6983413" y="5646738"/>
          <p14:tracePt t="65850" x="6899275" y="5646738"/>
          <p14:tracePt t="65867" x="6826250" y="5610225"/>
          <p14:tracePt t="65883" x="6794500" y="5610225"/>
          <p14:tracePt t="65899" x="6789738" y="5610225"/>
          <p14:tracePt t="66094" x="6778625" y="5599113"/>
          <p14:tracePt t="66110" x="6778625" y="5573713"/>
          <p14:tracePt t="66119" x="6884988" y="5562600"/>
          <p14:tracePt t="66133" x="7010400" y="5562600"/>
          <p14:tracePt t="66152" x="7272338" y="5562600"/>
          <p14:tracePt t="66153" x="7340600" y="5562600"/>
          <p14:tracePt t="66167" x="7461250" y="5562600"/>
          <p14:tracePt t="66183" x="7659688" y="5562600"/>
          <p14:tracePt t="66199" x="7707313" y="5562600"/>
          <p14:tracePt t="66216" x="7727950" y="5562600"/>
          <p14:tracePt t="66233" x="7743825" y="5562600"/>
          <p14:tracePt t="66250" x="7754938" y="5568950"/>
          <p14:tracePt t="66486" x="7748588" y="5573713"/>
          <p14:tracePt t="66494" x="7734300" y="5573713"/>
          <p14:tracePt t="66504" x="7681913" y="5573713"/>
          <p14:tracePt t="66519" x="7607300" y="5583238"/>
          <p14:tracePt t="66520" x="7554913" y="5594350"/>
          <p14:tracePt t="66533" x="7497763" y="5594350"/>
          <p14:tracePt t="66550" x="7402513" y="5594350"/>
          <p14:tracePt t="66566" x="7350125" y="5605463"/>
          <p14:tracePt t="66583" x="7267575" y="5605463"/>
          <p14:tracePt t="66600" x="7256463" y="5605463"/>
          <p14:tracePt t="66654" x="7219950" y="5605463"/>
          <p14:tracePt t="66670" x="7215188" y="5605463"/>
          <p14:tracePt t="66677" x="7177088" y="5626100"/>
          <p14:tracePt t="66686" x="7156450" y="5626100"/>
          <p14:tracePt t="66701" x="7119938" y="5626100"/>
          <p14:tracePt t="66718" x="6962775" y="5626100"/>
          <p14:tracePt t="66734" x="6894513" y="5626100"/>
          <p14:tracePt t="66750" x="6800850" y="5621338"/>
          <p14:tracePt t="66768" x="6742113" y="5621338"/>
          <p14:tracePt t="66783" x="6716713" y="5621338"/>
          <p14:tracePt t="66805" x="6700838" y="5621338"/>
          <p14:tracePt t="66817" x="6684963" y="5621338"/>
          <p14:tracePt t="66834" x="6680200" y="5621338"/>
          <p14:tracePt t="66850" x="6664325" y="5621338"/>
          <p14:tracePt t="66869" x="6643688" y="5621338"/>
          <p14:tracePt t="66884" x="6637338" y="5621338"/>
          <p14:tracePt t="66901" x="6621463" y="5621338"/>
          <p14:tracePt t="67030" x="6611938" y="5621338"/>
          <p14:tracePt t="67046" x="6632575" y="5605463"/>
          <p14:tracePt t="67053" x="6689725" y="5578475"/>
          <p14:tracePt t="67068" x="6764338" y="5568950"/>
          <p14:tracePt t="67084" x="6884988" y="5557838"/>
          <p14:tracePt t="67102" x="7115175" y="5514975"/>
          <p14:tracePt t="67118" x="7245350" y="5489575"/>
          <p14:tracePt t="67134" x="7513638" y="5478463"/>
          <p14:tracePt t="67152" x="7613650" y="5457825"/>
          <p14:tracePt t="67168" x="7654925" y="5457825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Í RTK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is-IS" sz="2800" dirty="0"/>
              <a:t>Í 5 sekúnda RTK mælingu eru yfirleitt teknar 5 mælingar og meðaltal þeirra gefur hnitið á mælipunktinum</a:t>
            </a:r>
          </a:p>
          <a:p>
            <a:r>
              <a:rPr lang="is-IS" sz="2800" dirty="0"/>
              <a:t>Getum ímyndað okkur þetta sem spjald sem skotið er á og hver mæling er einn punktur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2774-0B06-4064-9A0D-E5B20FFB4937}" type="slidenum">
              <a:rPr lang="is-IS" smtClean="0"/>
              <a:pPr>
                <a:defRPr/>
              </a:pPr>
              <a:t>36</a:t>
            </a:fld>
            <a:endParaRPr lang="is-IS"/>
          </a:p>
        </p:txBody>
      </p:sp>
      <p:grpSp>
        <p:nvGrpSpPr>
          <p:cNvPr id="14" name="Group 13"/>
          <p:cNvGrpSpPr/>
          <p:nvPr/>
        </p:nvGrpSpPr>
        <p:grpSpPr>
          <a:xfrm>
            <a:off x="5076056" y="1880828"/>
            <a:ext cx="3600000" cy="3600000"/>
            <a:chOff x="5076056" y="1880828"/>
            <a:chExt cx="3600000" cy="3600000"/>
          </a:xfrm>
        </p:grpSpPr>
        <p:sp>
          <p:nvSpPr>
            <p:cNvPr id="9" name="Oval 8"/>
            <p:cNvSpPr/>
            <p:nvPr/>
          </p:nvSpPr>
          <p:spPr>
            <a:xfrm>
              <a:off x="5076056" y="188082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0" name="Oval 9"/>
            <p:cNvSpPr/>
            <p:nvPr/>
          </p:nvSpPr>
          <p:spPr>
            <a:xfrm>
              <a:off x="5526056" y="2330828"/>
              <a:ext cx="2700000" cy="27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1" name="Oval 10"/>
            <p:cNvSpPr/>
            <p:nvPr/>
          </p:nvSpPr>
          <p:spPr>
            <a:xfrm>
              <a:off x="5976208" y="2780828"/>
              <a:ext cx="1800000" cy="18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2" name="Oval 11"/>
            <p:cNvSpPr/>
            <p:nvPr/>
          </p:nvSpPr>
          <p:spPr>
            <a:xfrm>
              <a:off x="6426056" y="3230828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7"/>
    </mc:Choice>
    <mc:Fallback xmlns="">
      <p:transition spd="slow" advTm="32267"/>
    </mc:Fallback>
  </mc:AlternateContent>
  <p:extLst>
    <p:ext uri="{3A86A75C-4F4B-4683-9AE1-C65F6400EC91}">
      <p14:laserTraceLst xmlns:p14="http://schemas.microsoft.com/office/powerpoint/2010/main">
        <p14:tracePtLst>
          <p14:tracePt t="5374" x="3163888" y="6369050"/>
          <p14:tracePt t="6177" x="3124200" y="6773863"/>
          <p14:tracePt t="6188" x="3282950" y="6716713"/>
          <p14:tracePt t="6201" x="3444875" y="6684963"/>
          <p14:tracePt t="6219" x="3763963" y="6643688"/>
          <p14:tracePt t="6235" x="3875088" y="6632575"/>
          <p14:tracePt t="6253" x="3984625" y="6632575"/>
          <p14:tracePt t="6268" x="4089400" y="6632575"/>
          <p14:tracePt t="6285" x="4194175" y="6632575"/>
          <p14:tracePt t="6301" x="4387850" y="6632575"/>
          <p14:tracePt t="6318" x="4478338" y="6632575"/>
          <p14:tracePt t="6906" x="4487863" y="6627813"/>
          <p14:tracePt t="7098" x="4556125" y="6605588"/>
          <p14:tracePt t="7107" x="4665663" y="6611938"/>
          <p14:tracePt t="7113" x="4786313" y="6611938"/>
          <p14:tracePt t="7137" x="5018088" y="6605588"/>
          <p14:tracePt t="7153" x="5264150" y="6575425"/>
          <p14:tracePt t="7169" x="5348288" y="6569075"/>
          <p14:tracePt t="7186" x="5410200" y="6527800"/>
          <p14:tracePt t="7203" x="5421313" y="6516688"/>
          <p14:tracePt t="7220" x="5426075" y="6496050"/>
          <p14:tracePt t="12923" x="5421313" y="6480175"/>
          <p14:tracePt t="12931" x="5405438" y="6470650"/>
          <p14:tracePt t="12937" x="5384800" y="6454775"/>
          <p14:tracePt t="12954" x="5368925" y="6443663"/>
          <p14:tracePt t="12978" x="5343525" y="6438900"/>
          <p14:tracePt t="12981" x="5316538" y="6427788"/>
          <p14:tracePt t="12995" x="5305425" y="6411913"/>
          <p14:tracePt t="13011" x="5295900" y="6411913"/>
          <p14:tracePt t="13028" x="5289550" y="6411913"/>
          <p14:tracePt t="13042" x="5275263" y="6407150"/>
          <p14:tracePt t="13049" x="5248275" y="6386513"/>
          <p14:tracePt t="13061" x="5227638" y="6370638"/>
          <p14:tracePt t="13078" x="5195888" y="6354763"/>
          <p14:tracePt t="13095" x="5170488" y="6327775"/>
          <p14:tracePt t="13111" x="5122863" y="6307138"/>
          <p14:tracePt t="13129" x="5086350" y="6281738"/>
          <p14:tracePt t="13146" x="5027613" y="6238875"/>
          <p14:tracePt t="13150" x="5006975" y="6218238"/>
          <p14:tracePt t="13176" x="4897438" y="6145213"/>
          <p14:tracePt t="13181" x="4838700" y="6124575"/>
          <p14:tracePt t="13195" x="4802188" y="6086475"/>
          <p14:tracePt t="13212" x="4756150" y="6045200"/>
          <p14:tracePt t="13228" x="4708525" y="6008688"/>
          <p14:tracePt t="13245" x="4640263" y="5945188"/>
          <p14:tracePt t="13262" x="4530725" y="5846763"/>
          <p14:tracePt t="13279" x="4471988" y="5808663"/>
          <p14:tracePt t="13295" x="4451350" y="5799138"/>
          <p14:tracePt t="13312" x="4435475" y="5788025"/>
          <p14:tracePt t="13674" x="4451350" y="5788025"/>
          <p14:tracePt t="13698" x="4451350" y="5794375"/>
          <p14:tracePt t="13722" x="4467225" y="5808663"/>
          <p14:tracePt t="13731" x="4487863" y="5824538"/>
          <p14:tracePt t="13748" x="4487863" y="5846763"/>
          <p14:tracePt t="13753" x="4487863" y="5861050"/>
          <p14:tracePt t="13767" x="4519613" y="5892800"/>
          <p14:tracePt t="13779" x="4576763" y="5929313"/>
          <p14:tracePt t="13796" x="4624388" y="5967413"/>
          <p14:tracePt t="13812" x="4697413" y="6008688"/>
          <p14:tracePt t="13829" x="4745038" y="6040438"/>
          <p14:tracePt t="13846" x="4760913" y="6072188"/>
          <p14:tracePt t="13863" x="4760913" y="6081713"/>
          <p14:tracePt t="13880" x="4760913" y="6097588"/>
          <p14:tracePt t="13899" x="4760913" y="6102350"/>
          <p14:tracePt t="13916" x="4772025" y="6113463"/>
          <p14:tracePt t="13932" x="4776788" y="6129338"/>
          <p14:tracePt t="15937" x="4786313" y="6145213"/>
          <p14:tracePt t="15946" x="4818063" y="6165850"/>
          <p14:tracePt t="15953" x="4818063" y="6170613"/>
          <p14:tracePt t="15965" x="4818063" y="6181725"/>
          <p14:tracePt t="15982" x="4813300" y="6197600"/>
          <p14:tracePt t="16000" x="4813300" y="6202363"/>
          <p14:tracePt t="16016" x="4808538" y="6213475"/>
          <p14:tracePt t="16052" x="4808538" y="6218238"/>
          <p14:tracePt t="16068" x="4808538" y="6229350"/>
          <p14:tracePt t="16073" x="4797425" y="6249988"/>
          <p14:tracePt t="16098" x="4781550" y="6270625"/>
          <p14:tracePt t="16130" x="4772025" y="6275388"/>
          <p14:tracePt t="16137" x="4756150" y="6297613"/>
          <p14:tracePt t="16162" x="4745038" y="6302375"/>
          <p14:tracePt t="16169" x="4729163" y="6313488"/>
          <p14:tracePt t="16183" x="4724400" y="6318250"/>
          <p14:tracePt t="16210" x="4713288" y="6334125"/>
          <p14:tracePt t="18042" x="4687888" y="6354763"/>
          <p14:tracePt t="18050" x="4676775" y="6354763"/>
          <p14:tracePt t="18057" x="4629150" y="6338888"/>
          <p14:tracePt t="18069" x="4587875" y="6318250"/>
          <p14:tracePt t="18086" x="4530725" y="6307138"/>
          <p14:tracePt t="18102" x="4462463" y="6234113"/>
          <p14:tracePt t="18119" x="4394200" y="6202363"/>
          <p14:tracePt t="18135" x="4335463" y="6165850"/>
          <p14:tracePt t="18153" x="4273550" y="6134100"/>
          <p14:tracePt t="18169" x="4257675" y="6124575"/>
          <p14:tracePt t="18203" x="4241800" y="6124575"/>
          <p14:tracePt t="18209" x="4221163" y="6113463"/>
          <p14:tracePt t="18225" x="4168775" y="6113463"/>
          <p14:tracePt t="18235" x="4152900" y="6108700"/>
          <p14:tracePt t="18253" x="4137025" y="6108700"/>
          <p14:tracePt t="18611" x="4132263" y="6097588"/>
          <p14:tracePt t="18618" x="4121150" y="6081713"/>
          <p14:tracePt t="18625" x="4094163" y="6072188"/>
          <p14:tracePt t="18636" x="4064000" y="6072188"/>
          <p14:tracePt t="18653" x="3979863" y="6029325"/>
          <p14:tracePt t="18670" x="3863975" y="6008688"/>
          <p14:tracePt t="18686" x="3779838" y="5967413"/>
          <p14:tracePt t="18703" x="3711575" y="5956300"/>
          <p14:tracePt t="18720" x="3681413" y="5919788"/>
          <p14:tracePt t="18737" x="3633788" y="5888038"/>
          <p14:tracePt t="18754" x="3575050" y="5872163"/>
          <p14:tracePt t="18770" x="3529013" y="5861050"/>
          <p14:tracePt t="18787" x="3476625" y="5835650"/>
          <p14:tracePt t="18803" x="3429000" y="5824538"/>
          <p14:tracePt t="18820" x="3408363" y="5819775"/>
          <p14:tracePt t="18837" x="3360738" y="5799138"/>
          <p14:tracePt t="18853" x="3297238" y="5788025"/>
          <p14:tracePt t="18870" x="3276600" y="5778500"/>
          <p14:tracePt t="18898" x="3267075" y="5778500"/>
          <p14:tracePt t="19002" x="3251200" y="5772150"/>
          <p14:tracePt t="19010" x="3235325" y="5772150"/>
          <p14:tracePt t="19021" x="3219450" y="5751513"/>
          <p14:tracePt t="19038" x="3192463" y="5746750"/>
          <p14:tracePt t="19054" x="3146425" y="5726113"/>
          <p14:tracePt t="19071" x="3124200" y="5719763"/>
          <p14:tracePt t="19087" x="3114675" y="5703888"/>
          <p14:tracePt t="19104" x="3098800" y="5703888"/>
          <p14:tracePt t="19123" x="3094038" y="5694363"/>
          <p14:tracePt t="19124" x="3078163" y="5688013"/>
          <p14:tracePt t="19146" x="3067050" y="5688013"/>
          <p14:tracePt t="19162" x="3051175" y="5688013"/>
          <p14:tracePt t="19202" x="3025775" y="5688013"/>
          <p14:tracePt t="19210" x="3003550" y="5667375"/>
          <p14:tracePt t="19220" x="2989263" y="5662613"/>
          <p14:tracePt t="19237" x="2951163" y="5651500"/>
          <p14:tracePt t="19254" x="2921000" y="5651500"/>
          <p14:tracePt t="19271" x="2884488" y="5641975"/>
          <p14:tracePt t="19290" x="2878138" y="5641975"/>
          <p14:tracePt t="19304" x="2878138" y="5635625"/>
          <p14:tracePt t="19321" x="2868613" y="5635625"/>
          <p14:tracePt t="19338" x="2809875" y="5626100"/>
          <p14:tracePt t="19355" x="2778125" y="5626100"/>
          <p14:tracePt t="19371" x="2732088" y="5626100"/>
          <p14:tracePt t="19387" x="2689225" y="5614988"/>
          <p14:tracePt t="19404" x="2657475" y="5614988"/>
          <p14:tracePt t="19421" x="2632075" y="5610225"/>
          <p14:tracePt t="19438" x="2627313" y="5610225"/>
          <p14:tracePt t="19455" x="2611438" y="5610225"/>
          <p14:tracePt t="19491" x="2600325" y="5599113"/>
          <p14:tracePt t="19497" x="2595563" y="5599113"/>
          <p14:tracePt t="19509" x="2579688" y="5599113"/>
          <p14:tracePt t="19521" x="2547938" y="5599113"/>
          <p14:tracePt t="19538" x="2532063" y="5599113"/>
          <p14:tracePt t="19555" x="2486025" y="5573713"/>
          <p14:tracePt t="19578" x="2479675" y="5568950"/>
          <p14:tracePt t="19593" x="2470150" y="5557838"/>
          <p14:tracePt t="19609" x="2447925" y="5557838"/>
          <p14:tracePt t="19625" x="2417763" y="5541963"/>
          <p14:tracePt t="19638" x="2411413" y="5541963"/>
          <p14:tracePt t="19656" x="2401888" y="5530850"/>
          <p14:tracePt t="19672" x="2386013" y="5526088"/>
          <p14:tracePt t="19688" x="2379663" y="5514975"/>
          <p14:tracePt t="19705" x="2354263" y="5510213"/>
          <p14:tracePt t="19721" x="2327275" y="5489575"/>
          <p14:tracePt t="19738" x="2301875" y="5478463"/>
          <p14:tracePt t="20067" x="2306638" y="5494338"/>
          <p14:tracePt t="20074" x="2354263" y="5553075"/>
          <p14:tracePt t="20082" x="2354263" y="5557838"/>
          <p14:tracePt t="20105" x="2390775" y="5610225"/>
          <p14:tracePt t="20124" x="2422525" y="5621338"/>
          <p14:tracePt t="20138" x="2486025" y="5651500"/>
          <p14:tracePt t="20155" x="2579688" y="5662613"/>
          <p14:tracePt t="20172" x="2773363" y="5662613"/>
          <p14:tracePt t="20189" x="2909888" y="5667375"/>
          <p14:tracePt t="20206" x="3140075" y="5699125"/>
          <p14:tracePt t="20222" x="3533775" y="5699125"/>
          <p14:tracePt t="20240" x="3900488" y="5651500"/>
          <p14:tracePt t="20256" x="4319588" y="5510213"/>
          <p14:tracePt t="20273" x="4756150" y="5343525"/>
          <p14:tracePt t="20289" x="5049838" y="5268913"/>
          <p14:tracePt t="20305" x="5159375" y="5237163"/>
          <p14:tracePt t="20322" x="5327650" y="5143500"/>
          <p14:tracePt t="20339" x="5589588" y="4897438"/>
          <p14:tracePt t="20356" x="5715000" y="4781550"/>
          <p14:tracePt t="20372" x="5840413" y="4697413"/>
          <p14:tracePt t="20389" x="5867400" y="4697413"/>
          <p14:tracePt t="20406" x="5892800" y="4687888"/>
          <p14:tracePt t="20422" x="5940425" y="4660900"/>
          <p14:tracePt t="20450" x="5945188" y="4660900"/>
          <p14:tracePt t="20482" x="5956300" y="4660900"/>
          <p14:tracePt t="20514" x="6003925" y="4672013"/>
          <p14:tracePt t="20522" x="6019800" y="4681538"/>
          <p14:tracePt t="20529" x="6065838" y="4756150"/>
          <p14:tracePt t="20539" x="6134100" y="4833938"/>
          <p14:tracePt t="20556" x="6265863" y="5106988"/>
          <p14:tracePt t="20573" x="6307138" y="5357813"/>
          <p14:tracePt t="20590" x="6343650" y="5557838"/>
          <p14:tracePt t="20606" x="6359525" y="5730875"/>
          <p14:tracePt t="20622" x="6338888" y="5929313"/>
          <p14:tracePt t="20640" x="6297613" y="6113463"/>
          <p14:tracePt t="20657" x="6249988" y="6265863"/>
          <p14:tracePt t="20673" x="6249988" y="6270625"/>
          <p14:tracePt t="20708" x="6249988" y="6307138"/>
          <p14:tracePt t="20714" x="6238875" y="6323013"/>
          <p14:tracePt t="20723" x="6238875" y="6350000"/>
          <p14:tracePt t="20740" x="6207125" y="6396038"/>
          <p14:tracePt t="20757" x="6197600" y="6418263"/>
          <p14:tracePt t="20773" x="6192838" y="6423025"/>
          <p14:tracePt t="20874" x="6186488" y="6423025"/>
          <p14:tracePt t="20882" x="6161088" y="6432550"/>
          <p14:tracePt t="20897" x="6149975" y="6427788"/>
          <p14:tracePt t="20914" x="6129338" y="6427788"/>
          <p14:tracePt t="20922" x="6097588" y="6423025"/>
          <p14:tracePt t="20940" x="6019800" y="6423025"/>
          <p14:tracePt t="20957" x="5951538" y="6423025"/>
          <p14:tracePt t="20973" x="5899150" y="6423025"/>
          <p14:tracePt t="20990" x="5840413" y="6423025"/>
          <p14:tracePt t="21007" x="5772150" y="6411913"/>
          <p14:tracePt t="21023" x="5746750" y="6402388"/>
          <p14:tracePt t="21040" x="5703888" y="6386513"/>
          <p14:tracePt t="21057" x="5688013" y="6375400"/>
          <p14:tracePt t="21073" x="5667375" y="6365875"/>
          <p14:tracePt t="21090" x="5626100" y="6359525"/>
          <p14:tracePt t="21107" x="5573713" y="6338888"/>
          <p14:tracePt t="21124" x="5568950" y="6338888"/>
          <p14:tracePt t="21141" x="5510213" y="6323013"/>
          <p14:tracePt t="21157" x="5478463" y="6318250"/>
          <p14:tracePt t="21174" x="5437188" y="6302375"/>
          <p14:tracePt t="21190" x="5395913" y="6281738"/>
          <p14:tracePt t="21209" x="5337175" y="6259513"/>
          <p14:tracePt t="21223" x="5332413" y="6254750"/>
          <p14:tracePt t="21240" x="5275263" y="6234113"/>
          <p14:tracePt t="21257" x="5195888" y="6223000"/>
          <p14:tracePt t="21274" x="5122863" y="6192838"/>
          <p14:tracePt t="21290" x="5086350" y="6170613"/>
          <p14:tracePt t="21307" x="4954588" y="6149975"/>
          <p14:tracePt t="21324" x="4881563" y="6140450"/>
          <p14:tracePt t="21341" x="4881563" y="6134100"/>
          <p14:tracePt t="21357" x="4865688" y="6124575"/>
          <p14:tracePt t="21374" x="4860925" y="6118225"/>
          <p14:tracePt t="21391" x="4829175" y="6102350"/>
          <p14:tracePt t="21407" x="4760913" y="6092825"/>
          <p14:tracePt t="21424" x="4692650" y="6081713"/>
          <p14:tracePt t="21441" x="4640263" y="6065838"/>
          <p14:tracePt t="21458" x="4587875" y="6056313"/>
          <p14:tracePt t="21474" x="4540250" y="6045200"/>
          <p14:tracePt t="21491" x="4535488" y="6045200"/>
          <p14:tracePt t="22930" x="4498975" y="6034088"/>
          <p14:tracePt t="22938" x="4492625" y="6019800"/>
          <p14:tracePt t="22946" x="4451350" y="5997575"/>
          <p14:tracePt t="22959" x="4430713" y="5967413"/>
          <p14:tracePt t="22976" x="4378325" y="5945188"/>
          <p14:tracePt t="22990" x="4273550" y="5908675"/>
          <p14:tracePt t="22997" x="4214813" y="5883275"/>
          <p14:tracePt t="23009" x="4152900" y="5846763"/>
          <p14:tracePt t="23026" x="4057650" y="5799138"/>
          <p14:tracePt t="23041" x="4000500" y="5788025"/>
          <p14:tracePt t="23050" x="3959225" y="5788025"/>
          <p14:tracePt t="23059" x="3921125" y="5788025"/>
          <p14:tracePt t="23076" x="3863975" y="5788025"/>
          <p14:tracePt t="23093" x="3832225" y="5783263"/>
          <p14:tracePt t="23111" x="3806825" y="5772150"/>
          <p14:tracePt t="23127" x="3790950" y="5772150"/>
          <p14:tracePt t="23143" x="3733800" y="5746750"/>
          <p14:tracePt t="23161" x="3727450" y="5735638"/>
          <p14:tracePt t="23192" x="3575050" y="5699125"/>
          <p14:tracePt t="23196" x="3517900" y="5688013"/>
          <p14:tracePt t="23210" x="3465513" y="5688013"/>
          <p14:tracePt t="23226" x="3381375" y="5667375"/>
          <p14:tracePt t="23242" x="3349625" y="5662613"/>
          <p14:tracePt t="23259" x="3292475" y="5651500"/>
          <p14:tracePt t="23276" x="3276600" y="5651500"/>
          <p14:tracePt t="23297" x="3271838" y="5651500"/>
          <p14:tracePt t="23370" x="3260725" y="5651500"/>
          <p14:tracePt t="23571" x="3255963" y="5651500"/>
          <p14:tracePt t="23586" x="3267075" y="5651500"/>
          <p14:tracePt t="23596" x="3271838" y="5641975"/>
          <p14:tracePt t="23627" x="3282950" y="5641975"/>
          <p14:tracePt t="23642" x="3287713" y="5641975"/>
          <p14:tracePt t="23650" x="3292475" y="5641975"/>
          <p14:tracePt t="23715" x="3303588" y="5641975"/>
          <p14:tracePt t="23835" x="3303588" y="5646738"/>
          <p14:tracePt t="23841" x="3308350" y="5662613"/>
          <p14:tracePt t="23849" x="3328988" y="5662613"/>
          <p14:tracePt t="23861" x="3344863" y="5673725"/>
          <p14:tracePt t="23877" x="3371850" y="5673725"/>
          <p14:tracePt t="23894" x="3387725" y="5678488"/>
          <p14:tracePt t="24018" x="3392488" y="5688013"/>
          <p14:tracePt t="24026" x="3387725" y="5703888"/>
          <p14:tracePt t="24034" x="3381375" y="5710238"/>
          <p14:tracePt t="24045" x="3365500" y="5735638"/>
          <p14:tracePt t="24062" x="3344863" y="5746750"/>
          <p14:tracePt t="24077" x="3328988" y="5767388"/>
          <p14:tracePt t="24094" x="3292475" y="5788025"/>
          <p14:tracePt t="24111" x="3271838" y="5794375"/>
          <p14:tracePt t="24127" x="3251200" y="5803900"/>
          <p14:tracePt t="24145" x="3228975" y="5819775"/>
          <p14:tracePt t="24180" x="3219450" y="5819775"/>
          <p14:tracePt t="24315" x="3260725" y="5830888"/>
          <p14:tracePt t="24322" x="3287713" y="5830888"/>
          <p14:tracePt t="24330" x="3297238" y="5840413"/>
          <p14:tracePt t="24345" x="3344863" y="5840413"/>
          <p14:tracePt t="24362" x="3465513" y="5840413"/>
          <p14:tracePt t="24379" x="3659188" y="5840413"/>
          <p14:tracePt t="24395" x="3832225" y="5876925"/>
          <p14:tracePt t="24411" x="3895725" y="5876925"/>
          <p14:tracePt t="24428" x="3943350" y="5876925"/>
          <p14:tracePt t="24445" x="3979863" y="5888038"/>
          <p14:tracePt t="24462" x="3989388" y="5892800"/>
          <p14:tracePt t="24478" x="3995738" y="5892800"/>
          <p14:tracePt t="24506" x="4000500" y="5892800"/>
          <p14:tracePt t="24513" x="4011613" y="5899150"/>
          <p14:tracePt t="24528" x="4027488" y="5919788"/>
          <p14:tracePt t="24548" x="4068763" y="5940425"/>
          <p14:tracePt t="24562" x="4079875" y="5967413"/>
          <p14:tracePt t="24579" x="4189413" y="5988050"/>
          <p14:tracePt t="24595" x="4492625" y="6029325"/>
          <p14:tracePt t="24612" x="4645025" y="6029325"/>
          <p14:tracePt t="24628" x="4724400" y="6029325"/>
          <p14:tracePt t="24646" x="4792663" y="6029325"/>
          <p14:tracePt t="24663" x="4886325" y="6029325"/>
          <p14:tracePt t="24679" x="4929188" y="6029325"/>
          <p14:tracePt t="24695" x="4986338" y="6024563"/>
          <p14:tracePt t="24712" x="5022850" y="6024563"/>
          <p14:tracePt t="24728" x="5095875" y="6024563"/>
          <p14:tracePt t="24746" x="5138738" y="6024563"/>
          <p14:tracePt t="24762" x="5222875" y="6024563"/>
          <p14:tracePt t="24779" x="5353050" y="6024563"/>
          <p14:tracePt t="24796" x="5395913" y="6024563"/>
          <p14:tracePt t="24812" x="5453063" y="6003925"/>
          <p14:tracePt t="24828" x="5489575" y="6003925"/>
          <p14:tracePt t="24846" x="5521325" y="5981700"/>
          <p14:tracePt t="24863" x="5578475" y="5981700"/>
          <p14:tracePt t="24879" x="5651500" y="5961063"/>
          <p14:tracePt t="24896" x="5735638" y="5929313"/>
          <p14:tracePt t="24913" x="5808663" y="5876925"/>
          <p14:tracePt t="24929" x="5919788" y="5778500"/>
          <p14:tracePt t="24947" x="6008688" y="5641975"/>
          <p14:tracePt t="24964" x="6113463" y="5514975"/>
          <p14:tracePt t="24979" x="6223000" y="5300663"/>
          <p14:tracePt t="24995" x="6249988" y="5195888"/>
          <p14:tracePt t="25012" x="6259513" y="5086350"/>
          <p14:tracePt t="25029" x="6259513" y="5043488"/>
          <p14:tracePt t="25046" x="6270625" y="4975225"/>
          <p14:tracePt t="25063" x="6365875" y="4802188"/>
          <p14:tracePt t="25079" x="6402388" y="4765675"/>
          <p14:tracePt t="25123" x="6402388" y="4756150"/>
          <p14:tracePt t="25137" x="6418263" y="4718050"/>
          <p14:tracePt t="25148" x="6427788" y="4692650"/>
          <p14:tracePt t="25153" x="6448425" y="4651375"/>
          <p14:tracePt t="25164" x="6470650" y="4603750"/>
          <p14:tracePt t="25179" x="6516688" y="4492625"/>
          <p14:tracePt t="25196" x="6543675" y="4414838"/>
          <p14:tracePt t="25213" x="6605588" y="4289425"/>
          <p14:tracePt t="25230" x="6627813" y="4205288"/>
          <p14:tracePt t="25246" x="6705600" y="4032250"/>
          <p14:tracePt t="25264" x="6764338" y="3927475"/>
          <p14:tracePt t="25280" x="6784975" y="3868738"/>
          <p14:tracePt t="25296" x="6784975" y="3859213"/>
          <p14:tracePt t="25313" x="6784975" y="3843338"/>
          <p14:tracePt t="25338" x="6800850" y="3827463"/>
          <p14:tracePt t="25348" x="6800850" y="3816350"/>
          <p14:tracePt t="25363" x="6816725" y="3786188"/>
          <p14:tracePt t="25379" x="6821488" y="3748088"/>
          <p14:tracePt t="25402" x="6821488" y="3743325"/>
          <p14:tracePt t="25417" x="6842125" y="3717925"/>
          <p14:tracePt t="25429" x="6858000" y="3690938"/>
          <p14:tracePt t="25447" x="6858000" y="3654425"/>
          <p14:tracePt t="25463" x="6858000" y="3613150"/>
          <p14:tracePt t="25480" x="6884988" y="3586163"/>
          <p14:tracePt t="25497" x="6894513" y="3570288"/>
          <p14:tracePt t="25564" x="6899275" y="3570288"/>
          <p14:tracePt t="25578" x="6910388" y="3581400"/>
          <p14:tracePt t="25746" x="6910388" y="3586163"/>
          <p14:tracePt t="25754" x="6910388" y="3602038"/>
          <p14:tracePt t="25763" x="6910388" y="3613150"/>
          <p14:tracePt t="25781" x="6910388" y="3629025"/>
          <p14:tracePt t="25797" x="6910388" y="3649663"/>
          <p14:tracePt t="26586" x="6905625" y="3659188"/>
          <p14:tracePt t="26594" x="6899275" y="3659188"/>
          <p14:tracePt t="26924" x="6889750" y="3665538"/>
          <p14:tracePt t="26930" x="6889750" y="3681413"/>
          <p14:tracePt t="26939" x="6889750" y="3695700"/>
          <p14:tracePt t="26949" x="6894513" y="3706813"/>
          <p14:tracePt t="26970" x="6899275" y="3711575"/>
          <p14:tracePt t="28362" x="6889750" y="3711575"/>
          <p14:tracePt t="28370" x="6821488" y="3748088"/>
          <p14:tracePt t="28378" x="6726238" y="3800475"/>
          <p14:tracePt t="28401" x="6596063" y="3916363"/>
          <p14:tracePt t="28418" x="6480175" y="4079875"/>
          <p14:tracePt t="28435" x="6396038" y="4262438"/>
          <p14:tracePt t="28451" x="6343650" y="4357688"/>
          <p14:tracePt t="28469" x="6327775" y="4435475"/>
          <p14:tracePt t="28484" x="6327775" y="4498975"/>
          <p14:tracePt t="28502" x="6327775" y="4608513"/>
          <p14:tracePt t="28518" x="6338888" y="4687888"/>
          <p14:tracePt t="28535" x="6338888" y="4781550"/>
          <p14:tracePt t="28552" x="6338888" y="4886325"/>
          <p14:tracePt t="28567" x="6354763" y="5033963"/>
          <p14:tracePt t="28584" x="6354763" y="5175250"/>
          <p14:tracePt t="28601" x="6350000" y="5268913"/>
          <p14:tracePt t="28618" x="6350000" y="5348288"/>
          <p14:tracePt t="28635" x="6327775" y="5405438"/>
          <p14:tracePt t="28651" x="6302375" y="5453063"/>
          <p14:tracePt t="28668" x="6297613" y="5473700"/>
          <p14:tracePt t="28685" x="6286500" y="5484813"/>
          <p14:tracePt t="28701" x="6270625" y="5514975"/>
          <p14:tracePt t="30588" x="6245225" y="5514975"/>
          <p14:tracePt t="30594" x="6238875" y="5514975"/>
          <p14:tracePt t="30603" x="6202363" y="5510213"/>
          <p14:tracePt t="30620" x="6086475" y="5380038"/>
          <p14:tracePt t="30637" x="5741988" y="5211763"/>
          <p14:tracePt t="30654" x="5373688" y="4997450"/>
          <p14:tracePt t="30671" x="4797425" y="4718050"/>
          <p14:tracePt t="30687" x="4733925" y="4619625"/>
          <p14:tracePt t="30704" x="5095875" y="4041775"/>
          <p14:tracePt t="30722" x="5730875" y="2657475"/>
          <p14:tracePt t="30738" x="6291263" y="854075"/>
        </p14:tracePtLst>
      </p14:laserTrace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Í RTK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is-IS" sz="2800"/>
              <a:t>Innbyrðis nákvæmni mælipunkta er góð en staðsetning er léleg (precise but not accurate)</a:t>
            </a:r>
          </a:p>
          <a:p>
            <a:pPr lvl="1"/>
            <a:r>
              <a:rPr lang="is-IS" sz="2400"/>
              <a:t>Mælingin gengur hratt fyrir sig en samanburður á mældu hniti og þekktu gefur lélega niðurstöðu</a:t>
            </a:r>
          </a:p>
          <a:p>
            <a:pPr lvl="1"/>
            <a:endParaRPr lang="is-I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2774-0B06-4064-9A0D-E5B20FFB4937}" type="slidenum">
              <a:rPr lang="is-IS" smtClean="0"/>
              <a:pPr>
                <a:defRPr/>
              </a:pPr>
              <a:t>37</a:t>
            </a:fld>
            <a:endParaRPr lang="is-IS"/>
          </a:p>
        </p:txBody>
      </p:sp>
      <p:grpSp>
        <p:nvGrpSpPr>
          <p:cNvPr id="7" name="Group 13"/>
          <p:cNvGrpSpPr/>
          <p:nvPr/>
        </p:nvGrpSpPr>
        <p:grpSpPr>
          <a:xfrm>
            <a:off x="5076056" y="1880828"/>
            <a:ext cx="3600000" cy="3600000"/>
            <a:chOff x="5076056" y="1880828"/>
            <a:chExt cx="3600000" cy="3600000"/>
          </a:xfrm>
        </p:grpSpPr>
        <p:sp>
          <p:nvSpPr>
            <p:cNvPr id="9" name="Oval 8"/>
            <p:cNvSpPr/>
            <p:nvPr/>
          </p:nvSpPr>
          <p:spPr>
            <a:xfrm>
              <a:off x="5076056" y="188082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0" name="Oval 9"/>
            <p:cNvSpPr/>
            <p:nvPr/>
          </p:nvSpPr>
          <p:spPr>
            <a:xfrm>
              <a:off x="5526056" y="2330828"/>
              <a:ext cx="2700000" cy="27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1" name="Oval 10"/>
            <p:cNvSpPr/>
            <p:nvPr/>
          </p:nvSpPr>
          <p:spPr>
            <a:xfrm>
              <a:off x="5976208" y="2780828"/>
              <a:ext cx="1800000" cy="18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2" name="Oval 11"/>
            <p:cNvSpPr/>
            <p:nvPr/>
          </p:nvSpPr>
          <p:spPr>
            <a:xfrm>
              <a:off x="6426056" y="3230828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sp>
        <p:nvSpPr>
          <p:cNvPr id="13" name="Oval 12"/>
          <p:cNvSpPr/>
          <p:nvPr/>
        </p:nvSpPr>
        <p:spPr>
          <a:xfrm>
            <a:off x="5760132" y="23128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/>
          <p:cNvSpPr/>
          <p:nvPr/>
        </p:nvSpPr>
        <p:spPr>
          <a:xfrm>
            <a:off x="5580112" y="249289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Oval 14"/>
          <p:cNvSpPr/>
          <p:nvPr/>
        </p:nvSpPr>
        <p:spPr>
          <a:xfrm>
            <a:off x="5796136" y="249289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7588AC3B-74AC-8EEC-8893-ADF44FC63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70779" t="-370779" r="-370779" b="-370779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62"/>
    </mc:Choice>
    <mc:Fallback xmlns="">
      <p:transition spd="slow" advTm="43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39" x="7786688" y="5888038"/>
          <p14:tracePt t="747" x="7754938" y="5908675"/>
          <p14:tracePt t="759" x="7702550" y="5940425"/>
          <p14:tracePt t="772" x="7629525" y="5972175"/>
          <p14:tracePt t="788" x="7554913" y="6024563"/>
          <p14:tracePt t="807" x="7529513" y="6024563"/>
          <p14:tracePt t="822" x="7470775" y="6045200"/>
          <p14:tracePt t="840" x="7402513" y="6029325"/>
          <p14:tracePt t="856" x="7319963" y="5997575"/>
          <p14:tracePt t="872" x="7245350" y="5988050"/>
          <p14:tracePt t="888" x="7188200" y="5967413"/>
          <p14:tracePt t="905" x="7062788" y="5967413"/>
          <p14:tracePt t="922" x="6899275" y="5929313"/>
          <p14:tracePt t="938" x="6784975" y="5919788"/>
          <p14:tracePt t="955" x="6721475" y="5908675"/>
          <p14:tracePt t="1178" x="6716713" y="5908675"/>
          <p14:tracePt t="1187" x="6669088" y="5888038"/>
          <p14:tracePt t="1194" x="6648450" y="5872163"/>
          <p14:tracePt t="1206" x="6580188" y="5835650"/>
          <p14:tracePt t="1222" x="6553200" y="5830888"/>
          <p14:tracePt t="1239" x="6523038" y="5815013"/>
          <p14:tracePt t="1256" x="6464300" y="5783263"/>
          <p14:tracePt t="1272" x="6418263" y="5762625"/>
          <p14:tracePt t="1859" x="6396038" y="5767388"/>
          <p14:tracePt t="1867" x="6354763" y="5799138"/>
          <p14:tracePt t="1876" x="6307138" y="5846763"/>
          <p14:tracePt t="1891" x="6297613" y="5867400"/>
          <p14:tracePt t="1909" x="6259513" y="5915025"/>
          <p14:tracePt t="1910" x="6259513" y="5924550"/>
          <p14:tracePt t="1923" x="6234113" y="5956300"/>
          <p14:tracePt t="1940" x="6197600" y="5976938"/>
          <p14:tracePt t="1963" x="6192838" y="5981700"/>
          <p14:tracePt t="1986" x="6186488" y="5988050"/>
          <p14:tracePt t="1994" x="6176963" y="5988050"/>
          <p14:tracePt t="2019" x="6149975" y="5988050"/>
          <p14:tracePt t="2026" x="6134100" y="5997575"/>
          <p14:tracePt t="2041" x="6118225" y="6008688"/>
          <p14:tracePt t="2058" x="6034088" y="6029325"/>
          <p14:tracePt t="2059" x="5992813" y="6049963"/>
          <p14:tracePt t="2073" x="5972175" y="6061075"/>
          <p14:tracePt t="2090" x="5945188" y="6061075"/>
          <p14:tracePt t="2110" x="5940425" y="6065838"/>
          <p14:tracePt t="3507" x="5929313" y="6065838"/>
          <p14:tracePt t="3514" x="5903913" y="6056313"/>
          <p14:tracePt t="3527" x="5876925" y="6024563"/>
          <p14:tracePt t="3542" x="5840413" y="6008688"/>
          <p14:tracePt t="3558" x="5830888" y="5972175"/>
          <p14:tracePt t="3571" x="5830888" y="5945188"/>
          <p14:tracePt t="3579" x="5815013" y="5929313"/>
          <p14:tracePt t="3593" x="5803900" y="5919788"/>
          <p14:tracePt t="3609" x="5788025" y="5899150"/>
          <p14:tracePt t="3626" x="5772150" y="5876925"/>
          <p14:tracePt t="3642" x="5741988" y="5830888"/>
          <p14:tracePt t="3646" x="5699125" y="5788025"/>
          <p14:tracePt t="3659" x="5678488" y="5741988"/>
          <p14:tracePt t="3676" x="5662613" y="5715000"/>
          <p14:tracePt t="3693" x="5646738" y="5694363"/>
          <p14:tracePt t="3710" x="5599113" y="5657850"/>
          <p14:tracePt t="3726" x="5537200" y="5646738"/>
          <p14:tracePt t="3744" x="5462588" y="5605463"/>
          <p14:tracePt t="3747" x="5426075" y="5605463"/>
          <p14:tracePt t="3759" x="5357813" y="5594350"/>
          <p14:tracePt t="3776" x="5253038" y="5546725"/>
          <p14:tracePt t="3793" x="5211763" y="5541963"/>
          <p14:tracePt t="3810" x="5170488" y="5521325"/>
          <p14:tracePt t="3826" x="5102225" y="5500688"/>
          <p14:tracePt t="3843" x="5064125" y="5489575"/>
          <p14:tracePt t="3859" x="5022850" y="5462588"/>
          <p14:tracePt t="3876" x="5018088" y="5457825"/>
          <p14:tracePt t="3894" x="5002213" y="5448300"/>
          <p14:tracePt t="3986" x="4991100" y="5441950"/>
          <p14:tracePt t="4131" x="4997450" y="5432425"/>
          <p14:tracePt t="4138" x="5002213" y="5432425"/>
          <p14:tracePt t="4187" x="5027613" y="5437188"/>
          <p14:tracePt t="4196" x="5038725" y="5441950"/>
          <p14:tracePt t="4202" x="5054600" y="5462588"/>
          <p14:tracePt t="4214" x="5075238" y="5489575"/>
          <p14:tracePt t="4227" x="5091113" y="5521325"/>
          <p14:tracePt t="4244" x="5102225" y="5553075"/>
          <p14:tracePt t="4260" x="5116513" y="5578475"/>
          <p14:tracePt t="4277" x="5127625" y="5605463"/>
          <p14:tracePt t="4294" x="5127625" y="5621338"/>
          <p14:tracePt t="4311" x="5127625" y="5646738"/>
          <p14:tracePt t="4328" x="5132388" y="5662613"/>
          <p14:tracePt t="4344" x="5132388" y="5694363"/>
          <p14:tracePt t="4360" x="5132388" y="5730875"/>
          <p14:tracePt t="4387" x="5132388" y="5735638"/>
          <p14:tracePt t="4405" x="5143500" y="5741988"/>
          <p14:tracePt t="4611" x="5143500" y="5726113"/>
          <p14:tracePt t="4619" x="5143500" y="5699125"/>
          <p14:tracePt t="4631" x="5143500" y="5678488"/>
          <p14:tracePt t="4644" x="5143500" y="5635625"/>
          <p14:tracePt t="4661" x="5143500" y="5589588"/>
          <p14:tracePt t="4678" x="5143500" y="5557838"/>
          <p14:tracePt t="4694" x="5143500" y="5553075"/>
          <p14:tracePt t="4711" x="5148263" y="5514975"/>
          <p14:tracePt t="4728" x="5159375" y="5514975"/>
          <p14:tracePt t="4907" x="5159375" y="5526088"/>
          <p14:tracePt t="4915" x="5143500" y="5557838"/>
          <p14:tracePt t="4923" x="5143500" y="5610225"/>
          <p14:tracePt t="4945" x="5132388" y="5703888"/>
          <p14:tracePt t="4961" x="5132388" y="5772150"/>
          <p14:tracePt t="4978" x="5102225" y="5830888"/>
          <p14:tracePt t="4995" x="5102225" y="5856288"/>
          <p14:tracePt t="5012" x="5102225" y="5861050"/>
          <p14:tracePt t="5140" x="5102225" y="5872163"/>
          <p14:tracePt t="5148" x="5102225" y="5888038"/>
          <p14:tracePt t="5154" x="5102225" y="5892800"/>
          <p14:tracePt t="5178" x="5095875" y="5924550"/>
          <p14:tracePt t="5195" x="5075238" y="5961063"/>
          <p14:tracePt t="5212" x="5059363" y="5992813"/>
          <p14:tracePt t="5228" x="5059363" y="6008688"/>
          <p14:tracePt t="5363" x="5059363" y="5972175"/>
          <p14:tracePt t="5371" x="5075238" y="5929313"/>
          <p14:tracePt t="5381" x="5075238" y="5892800"/>
          <p14:tracePt t="5395" x="5102225" y="5835650"/>
          <p14:tracePt t="5413" x="5159375" y="5630863"/>
          <p14:tracePt t="5428" x="5184775" y="5562600"/>
          <p14:tracePt t="5467" x="5191125" y="5537200"/>
          <p14:tracePt t="5474" x="5200650" y="5521325"/>
          <p14:tracePt t="5482" x="5211763" y="5478463"/>
          <p14:tracePt t="5495" x="5248275" y="5432425"/>
          <p14:tracePt t="5512" x="5253038" y="5364163"/>
          <p14:tracePt t="5529" x="5268913" y="5284788"/>
          <p14:tracePt t="5546" x="5289550" y="5200650"/>
          <p14:tracePt t="5562" x="5295900" y="5075238"/>
          <p14:tracePt t="5579" x="5321300" y="4943475"/>
          <p14:tracePt t="5595" x="5364163" y="4813300"/>
          <p14:tracePt t="5614" x="5410200" y="4733925"/>
          <p14:tracePt t="5629" x="5453063" y="4660900"/>
          <p14:tracePt t="5645" x="5453063" y="4613275"/>
          <p14:tracePt t="5663" x="5468938" y="4592638"/>
          <p14:tracePt t="5680" x="5489575" y="4524375"/>
          <p14:tracePt t="5697" x="5500688" y="4471988"/>
          <p14:tracePt t="5713" x="5505450" y="4440238"/>
          <p14:tracePt t="5732" x="5505450" y="4419600"/>
          <p14:tracePt t="5746" x="5514975" y="4367213"/>
          <p14:tracePt t="5762" x="5530850" y="4221163"/>
          <p14:tracePt t="5779" x="5553075" y="4079875"/>
          <p14:tracePt t="5795" x="5568950" y="3927475"/>
          <p14:tracePt t="5812" x="5568950" y="3806825"/>
          <p14:tracePt t="5829" x="5578475" y="3702050"/>
          <p14:tracePt t="5846" x="5589588" y="3643313"/>
          <p14:tracePt t="5863" x="5605463" y="3606800"/>
          <p14:tracePt t="5879" x="5630863" y="3560763"/>
          <p14:tracePt t="5896" x="5641975" y="3554413"/>
          <p14:tracePt t="5923" x="5657850" y="3529013"/>
          <p14:tracePt t="5932" x="5678488" y="3470275"/>
          <p14:tracePt t="5945" x="5730875" y="3392488"/>
          <p14:tracePt t="5963" x="5767388" y="3308350"/>
          <p14:tracePt t="5980" x="5772150" y="3267075"/>
          <p14:tracePt t="5996" x="5788025" y="3260725"/>
          <p14:tracePt t="6013" x="5788025" y="3251200"/>
          <p14:tracePt t="6075" x="5788025" y="3244850"/>
          <p14:tracePt t="6083" x="5788025" y="3219450"/>
          <p14:tracePt t="6090" x="5788025" y="3182938"/>
          <p14:tracePt t="6113" x="5788025" y="3135313"/>
          <p14:tracePt t="6130" x="5788025" y="3119438"/>
          <p14:tracePt t="6147" x="5788025" y="3114675"/>
          <p14:tracePt t="6212" x="5803900" y="3103563"/>
          <p14:tracePt t="6235" x="5803900" y="3087688"/>
          <p14:tracePt t="6242" x="5803900" y="3071813"/>
          <p14:tracePt t="6251" x="5794375" y="3057525"/>
          <p14:tracePt t="6263" x="5794375" y="3035300"/>
          <p14:tracePt t="6280" x="5794375" y="3030538"/>
          <p14:tracePt t="6297" x="5788025" y="3009900"/>
          <p14:tracePt t="6659" x="5778500" y="2998788"/>
          <p14:tracePt t="6667" x="5762625" y="2982913"/>
          <p14:tracePt t="6674" x="5756275" y="2978150"/>
          <p14:tracePt t="6682" x="5741988" y="2967038"/>
          <p14:tracePt t="6697" x="5710238" y="2957513"/>
          <p14:tracePt t="6714" x="5688013" y="2941638"/>
          <p14:tracePt t="6730" x="5667375" y="2921000"/>
          <p14:tracePt t="6749" x="5635625" y="2894013"/>
          <p14:tracePt t="6764" x="5589588" y="2830513"/>
          <p14:tracePt t="6781" x="5514975" y="2725738"/>
          <p14:tracePt t="6798" x="5478463" y="2673350"/>
          <p14:tracePt t="6814" x="5462588" y="2673350"/>
          <p14:tracePt t="6850" x="5462588" y="2605088"/>
          <p14:tracePt t="6858" x="5453063" y="2590800"/>
          <p14:tracePt t="6866" x="5453063" y="2559050"/>
          <p14:tracePt t="6882" x="5432425" y="2532063"/>
          <p14:tracePt t="6898" x="5426075" y="2463800"/>
          <p14:tracePt t="6914" x="5426075" y="2447925"/>
          <p14:tracePt t="6931" x="5426075" y="2422525"/>
          <p14:tracePt t="6948" x="5432425" y="2306638"/>
          <p14:tracePt t="6964" x="5462588" y="2206625"/>
          <p14:tracePt t="6981" x="5500688" y="2139950"/>
          <p14:tracePt t="6998" x="5514975" y="2097088"/>
          <p14:tracePt t="7015" x="5530850" y="2092325"/>
          <p14:tracePt t="7031" x="5537200" y="2081213"/>
          <p14:tracePt t="7050" x="5546725" y="2076450"/>
          <p14:tracePt t="7065" x="5573713" y="2049463"/>
          <p14:tracePt t="7082" x="5589588" y="2024063"/>
          <p14:tracePt t="7098" x="5614988" y="2012950"/>
          <p14:tracePt t="7115" x="5646738" y="1976438"/>
          <p14:tracePt t="7179" x="5646738" y="1971675"/>
          <p14:tracePt t="7251" x="5662613" y="1992313"/>
          <p14:tracePt t="7260" x="5678488" y="1997075"/>
          <p14:tracePt t="7269" x="5710238" y="2028825"/>
          <p14:tracePt t="7282" x="5715000" y="2039938"/>
          <p14:tracePt t="7299" x="5762625" y="2065338"/>
          <p14:tracePt t="7318" x="5772150" y="2071688"/>
          <p14:tracePt t="7331" x="5808663" y="2112963"/>
          <p14:tracePt t="7348" x="5856288" y="2176463"/>
          <p14:tracePt t="7364" x="5892800" y="2222500"/>
          <p14:tracePt t="7381" x="5908675" y="2249488"/>
          <p14:tracePt t="7399" x="5919788" y="2254250"/>
          <p14:tracePt t="7415" x="5935663" y="2265363"/>
          <p14:tracePt t="7432" x="5951538" y="2290763"/>
          <p14:tracePt t="7448" x="5951538" y="2306638"/>
          <p14:tracePt t="7475" x="6003925" y="2379663"/>
          <p14:tracePt t="7497" x="6024563" y="2395538"/>
          <p14:tracePt t="7500" x="6029325" y="2406650"/>
          <p14:tracePt t="7514" x="6040438" y="2422525"/>
          <p14:tracePt t="7531" x="6049963" y="2463800"/>
          <p14:tracePt t="7548" x="6049963" y="2470150"/>
          <p14:tracePt t="7579" x="6072188" y="2479675"/>
          <p14:tracePt t="7587" x="6072188" y="2486025"/>
          <p14:tracePt t="7598" x="6072188" y="2500313"/>
          <p14:tracePt t="7615" x="6072188" y="2516188"/>
          <p14:tracePt t="7633" x="6072188" y="2543175"/>
          <p14:tracePt t="7634" x="6081713" y="2559050"/>
          <p14:tracePt t="7649" x="6081713" y="2574925"/>
          <p14:tracePt t="7666" x="6081713" y="2620963"/>
          <p14:tracePt t="7668" x="6081713" y="2647950"/>
          <p14:tracePt t="7691" x="6081713" y="2663825"/>
          <p14:tracePt t="7702" x="6081713" y="2673350"/>
          <p14:tracePt t="7716" x="6081713" y="2679700"/>
          <p14:tracePt t="7732" x="6081713" y="2689225"/>
          <p14:tracePt t="7748" x="6081713" y="2711450"/>
          <p14:tracePt t="7766" x="6072188" y="2725738"/>
          <p14:tracePt t="7782" x="6065838" y="2732088"/>
          <p14:tracePt t="7799" x="6049963" y="2752725"/>
          <p14:tracePt t="7815" x="6034088" y="2773363"/>
          <p14:tracePt t="7832" x="6013450" y="2794000"/>
          <p14:tracePt t="7851" x="6008688" y="2809875"/>
          <p14:tracePt t="7869" x="5997575" y="2816225"/>
          <p14:tracePt t="7885" x="5981700" y="2836863"/>
          <p14:tracePt t="7899" x="5976938" y="2836863"/>
          <p14:tracePt t="7915" x="5945188" y="2841625"/>
          <p14:tracePt t="7933" x="5908675" y="2852738"/>
          <p14:tracePt t="7949" x="5903913" y="2852738"/>
          <p14:tracePt t="7966" x="5867400" y="2852738"/>
          <p14:tracePt t="7982" x="5851525" y="2852738"/>
          <p14:tracePt t="8000" x="5819775" y="2852738"/>
          <p14:tracePt t="8016" x="5778500" y="2852738"/>
          <p14:tracePt t="8033" x="5756275" y="2852738"/>
          <p14:tracePt t="8050" x="5741988" y="2852738"/>
          <p14:tracePt t="8066" x="5735638" y="2852738"/>
          <p14:tracePt t="8107" x="5719763" y="2852738"/>
          <p14:tracePt t="8115" x="5710238" y="2852738"/>
          <p14:tracePt t="8122" x="5703888" y="2852738"/>
          <p14:tracePt t="8132" x="5694363" y="2852738"/>
          <p14:tracePt t="8149" x="5673725" y="2852738"/>
          <p14:tracePt t="8166" x="5662613" y="2852738"/>
          <p14:tracePt t="8182" x="5630863" y="2852738"/>
          <p14:tracePt t="8200" x="5614988" y="2852738"/>
          <p14:tracePt t="8216" x="5610225" y="2852738"/>
          <p14:tracePt t="8332" x="5583238" y="2836863"/>
          <p14:tracePt t="8339" x="5583238" y="2830513"/>
          <p14:tracePt t="8349" x="5568950" y="2820988"/>
          <p14:tracePt t="8366" x="5553075" y="2816225"/>
          <p14:tracePt t="8382" x="5537200" y="2816225"/>
          <p14:tracePt t="8399" x="5521325" y="2800350"/>
          <p14:tracePt t="8416" x="5510213" y="2794000"/>
          <p14:tracePt t="8433" x="5505450" y="2784475"/>
          <p14:tracePt t="8450" x="5489575" y="2741613"/>
          <p14:tracePt t="8467" x="5489575" y="2700338"/>
          <p14:tracePt t="8482" x="5489575" y="2652713"/>
          <p14:tracePt t="8486" x="5489575" y="2636838"/>
          <p14:tracePt t="8500" x="5489575" y="2611438"/>
          <p14:tracePt t="8516" x="5489575" y="2579688"/>
          <p14:tracePt t="8533" x="5462588" y="2486025"/>
          <p14:tracePt t="8550" x="5484813" y="2390775"/>
          <p14:tracePt t="8564" x="5514975" y="2327275"/>
          <p14:tracePt t="8571" x="5530850" y="2312988"/>
          <p14:tracePt t="8583" x="5553075" y="2281238"/>
          <p14:tracePt t="8602" x="5568950" y="2249488"/>
          <p14:tracePt t="8603" x="5578475" y="2233613"/>
          <p14:tracePt t="8630" x="5641975" y="2170113"/>
          <p14:tracePt t="8635" x="5646738" y="2170113"/>
          <p14:tracePt t="8650" x="5657850" y="2170113"/>
          <p14:tracePt t="8669" x="5662613" y="2160588"/>
          <p14:tracePt t="8683" x="5662613" y="2154238"/>
          <p14:tracePt t="8699" x="5662613" y="2128838"/>
          <p14:tracePt t="8716" x="5662613" y="2112963"/>
          <p14:tracePt t="8734" x="5688013" y="2039938"/>
          <p14:tracePt t="8750" x="5741988" y="1976438"/>
          <p14:tracePt t="8768" x="5803900" y="1935163"/>
          <p14:tracePt t="8785" x="5856288" y="1914525"/>
          <p14:tracePt t="8788" x="5867400" y="1914525"/>
          <p14:tracePt t="8802" x="5892800" y="1898650"/>
          <p14:tracePt t="8817" x="5940425" y="1851025"/>
          <p14:tracePt t="8834" x="5967413" y="1830388"/>
          <p14:tracePt t="8850" x="6019800" y="1803400"/>
          <p14:tracePt t="8955" x="6024563" y="1814513"/>
          <p14:tracePt t="8963" x="6056313" y="1846263"/>
          <p14:tracePt t="8972" x="6061075" y="1851025"/>
          <p14:tracePt t="8984" x="6086475" y="1871663"/>
          <p14:tracePt t="9000" x="6102350" y="1898650"/>
          <p14:tracePt t="9017" x="6134100" y="1939925"/>
          <p14:tracePt t="9035" x="6140450" y="1971675"/>
          <p14:tracePt t="9051" x="6161088" y="2019300"/>
          <p14:tracePt t="9067" x="6161088" y="2065338"/>
          <p14:tracePt t="9084" x="6186488" y="2117725"/>
          <p14:tracePt t="9101" x="6202363" y="2176463"/>
          <p14:tracePt t="9117" x="6234113" y="2244725"/>
          <p14:tracePt t="9134" x="6234113" y="2301875"/>
          <p14:tracePt t="9151" x="6245225" y="2359025"/>
          <p14:tracePt t="9169" x="6275388" y="2417763"/>
          <p14:tracePt t="9185" x="6291263" y="2454275"/>
          <p14:tracePt t="9200" x="6323013" y="2500313"/>
          <p14:tracePt t="9217" x="6327775" y="2532063"/>
          <p14:tracePt t="9234" x="6350000" y="2590800"/>
          <p14:tracePt t="9251" x="6370638" y="2636838"/>
          <p14:tracePt t="9267" x="6396038" y="2711450"/>
          <p14:tracePt t="9284" x="6407150" y="2768600"/>
          <p14:tracePt t="9301" x="6423025" y="2794000"/>
          <p14:tracePt t="9318" x="6423025" y="2825750"/>
          <p14:tracePt t="9335" x="6423025" y="2852738"/>
          <p14:tracePt t="9352" x="6423025" y="2884488"/>
          <p14:tracePt t="9367" x="6423025" y="2909888"/>
          <p14:tracePt t="9384" x="6423025" y="2925763"/>
          <p14:tracePt t="9401" x="6423025" y="2941638"/>
          <p14:tracePt t="9427" x="6418263" y="2957513"/>
          <p14:tracePt t="9443" x="6418263" y="2962275"/>
          <p14:tracePt t="9454" x="6411913" y="2973388"/>
          <p14:tracePt t="9469" x="6407150" y="2978150"/>
          <p14:tracePt t="9485" x="6391275" y="2994025"/>
          <p14:tracePt t="9502" x="6380163" y="3009900"/>
          <p14:tracePt t="9518" x="6370638" y="3025775"/>
          <p14:tracePt t="9535" x="6354763" y="3057525"/>
          <p14:tracePt t="9551" x="6343650" y="3071813"/>
          <p14:tracePt t="9570" x="6338888" y="3082925"/>
          <p14:tracePt t="9585" x="6323013" y="3103563"/>
          <p14:tracePt t="9601" x="6313488" y="3140075"/>
          <p14:tracePt t="9618" x="6281738" y="3155950"/>
          <p14:tracePt t="9636" x="6265863" y="3208338"/>
          <p14:tracePt t="9638" x="6259513" y="3214688"/>
          <p14:tracePt t="9652" x="6238875" y="3228975"/>
          <p14:tracePt t="9668" x="6234113" y="3240088"/>
          <p14:tracePt t="9690" x="6229350" y="3244850"/>
          <p14:tracePt t="9738" x="6218238" y="3244850"/>
          <p14:tracePt t="9746" x="6202363" y="3244850"/>
          <p14:tracePt t="9754" x="6197600" y="3244850"/>
          <p14:tracePt t="9768" x="6186488" y="3244850"/>
          <p14:tracePt t="9785" x="6181725" y="3244850"/>
          <p14:tracePt t="10475" x="6154738" y="3244850"/>
          <p14:tracePt t="10483" x="6140450" y="3244850"/>
          <p14:tracePt t="10490" x="6124575" y="3244850"/>
          <p14:tracePt t="10502" x="6092825" y="3244850"/>
          <p14:tracePt t="10519" x="6086475" y="3244850"/>
          <p14:tracePt t="10536" x="6072188" y="3251200"/>
          <p14:tracePt t="10553" x="6034088" y="3260725"/>
          <p14:tracePt t="10570" x="6019800" y="3276600"/>
          <p14:tracePt t="10644" x="6013450" y="3276600"/>
          <p14:tracePt t="10653" x="5988050" y="3276600"/>
          <p14:tracePt t="10658" x="5961063" y="3276600"/>
          <p14:tracePt t="10675" x="5945188" y="3276600"/>
          <p14:tracePt t="10686" x="5915025" y="3276600"/>
          <p14:tracePt t="10703" x="5888038" y="3255963"/>
          <p14:tracePt t="10720" x="5846763" y="3219450"/>
          <p14:tracePt t="10737" x="5799138" y="3171825"/>
          <p14:tracePt t="10754" x="5762625" y="3155950"/>
          <p14:tracePt t="10770" x="5751513" y="3146425"/>
          <p14:tracePt t="10795" x="5746750" y="3140075"/>
          <p14:tracePt t="10807" x="5735638" y="3130550"/>
          <p14:tracePt t="10827" x="5730875" y="3124200"/>
          <p14:tracePt t="10842" x="5726113" y="3114675"/>
          <p14:tracePt t="10853" x="5726113" y="3109913"/>
          <p14:tracePt t="10870" x="5715000" y="3103563"/>
          <p14:tracePt t="12204" x="5715000" y="3094038"/>
          <p14:tracePt t="12219" x="5715000" y="3087688"/>
          <p14:tracePt t="12234" x="5715000" y="3071813"/>
          <p14:tracePt t="12243" x="5715000" y="3062288"/>
          <p14:tracePt t="12255" x="5715000" y="3046413"/>
          <p14:tracePt t="12272" x="5715000" y="3014663"/>
          <p14:tracePt t="12288" x="5715000" y="3003550"/>
          <p14:tracePt t="12306" x="5715000" y="2973388"/>
          <p14:tracePt t="12323" x="5715000" y="2936875"/>
          <p14:tracePt t="12339" x="5715000" y="2921000"/>
          <p14:tracePt t="12356" x="5715000" y="2889250"/>
          <p14:tracePt t="12373" x="5699125" y="2873375"/>
          <p14:tracePt t="12389" x="5699125" y="2857500"/>
          <p14:tracePt t="12443" x="5703888" y="2830513"/>
          <p14:tracePt t="12451" x="5715000" y="2816225"/>
          <p14:tracePt t="12458" x="5719763" y="2805113"/>
          <p14:tracePt t="12483" x="5719763" y="2784475"/>
          <p14:tracePt t="12492" x="5741988" y="2763838"/>
          <p14:tracePt t="12506" x="5746750" y="2757488"/>
          <p14:tracePt t="12522" x="5756275" y="2732088"/>
          <p14:tracePt t="12539" x="5762625" y="2720975"/>
          <p14:tracePt t="12556" x="5778500" y="2705100"/>
          <p14:tracePt t="12573" x="5783263" y="2689225"/>
          <p14:tracePt t="12820" x="5794375" y="2695575"/>
          <p14:tracePt t="12826" x="5808663" y="2711450"/>
          <p14:tracePt t="12840" x="5830888" y="2736850"/>
          <p14:tracePt t="12856" x="5899150" y="2841625"/>
          <p14:tracePt t="12873" x="5972175" y="2921000"/>
          <p14:tracePt t="12889" x="6019800" y="3087688"/>
          <p14:tracePt t="12907" x="6056313" y="3182938"/>
          <p14:tracePt t="12924" x="6108700" y="3267075"/>
          <p14:tracePt t="12925" x="6145213" y="3328988"/>
          <p14:tracePt t="12940" x="6223000" y="3417888"/>
          <p14:tracePt t="12957" x="6281738" y="3508375"/>
          <p14:tracePt t="12972" x="6327775" y="3560763"/>
          <p14:tracePt t="12989" x="6354763" y="3602038"/>
          <p14:tracePt t="13006" x="6375400" y="3633788"/>
          <p14:tracePt t="13023" x="6427788" y="3706813"/>
          <p14:tracePt t="13040" x="6470650" y="3790950"/>
          <p14:tracePt t="13056" x="6507163" y="3816350"/>
          <p14:tracePt t="13074" x="6538913" y="3843338"/>
          <p14:tracePt t="13090" x="6575425" y="3859213"/>
          <p14:tracePt t="13110" x="6580188" y="3859213"/>
          <p14:tracePt t="13131" x="6596063" y="3859213"/>
          <p14:tracePt t="13139" x="6611938" y="3859213"/>
          <p14:tracePt t="13157" x="6669088" y="3859213"/>
          <p14:tracePt t="13173" x="6726238" y="3859213"/>
          <p14:tracePt t="13190" x="6757988" y="3859213"/>
          <p14:tracePt t="13207" x="6784975" y="3838575"/>
          <p14:tracePt t="13224" x="6789738" y="3838575"/>
          <p14:tracePt t="13467" x="6789738" y="3822700"/>
          <p14:tracePt t="13477" x="6789738" y="3795713"/>
          <p14:tracePt t="13483" x="6800850" y="3779838"/>
          <p14:tracePt t="13499" x="6805613" y="3770313"/>
          <p14:tracePt t="13511" x="6805613" y="3763963"/>
          <p14:tracePt t="13539" x="6826250" y="3738563"/>
          <p14:tracePt t="13556" x="6831013" y="3727450"/>
          <p14:tracePt t="13562" x="6837363" y="3722688"/>
          <p14:tracePt t="13574" x="6837363" y="3717925"/>
          <p14:tracePt t="13590" x="6846888" y="3702050"/>
          <p14:tracePt t="13607" x="6853238" y="3690938"/>
          <p14:tracePt t="13624" x="6873875" y="3686175"/>
          <p14:tracePt t="13666" x="6873875" y="3665538"/>
          <p14:tracePt t="13677" x="6873875" y="3659188"/>
          <p14:tracePt t="16979" x="6853238" y="3649663"/>
          <p14:tracePt t="16987" x="6794500" y="3629025"/>
          <p14:tracePt t="16998" x="6737350" y="3617913"/>
          <p14:tracePt t="17012" x="6705600" y="3617913"/>
          <p14:tracePt t="17029" x="6627813" y="3606800"/>
          <p14:tracePt t="17046" x="6605588" y="3597275"/>
          <p14:tracePt t="17062" x="6575425" y="3590925"/>
          <p14:tracePt t="17079" x="6532563" y="3581400"/>
          <p14:tracePt t="17095" x="6480175" y="3570288"/>
          <p14:tracePt t="17113" x="6443663" y="3570288"/>
          <p14:tracePt t="17130" x="6354763" y="3560763"/>
          <p14:tracePt t="17147" x="6265863" y="3549650"/>
          <p14:tracePt t="17164" x="6181725" y="3517900"/>
          <p14:tracePt t="17179" x="6034088" y="3497263"/>
          <p14:tracePt t="17196" x="5824538" y="3433763"/>
          <p14:tracePt t="17212" x="5688013" y="3387725"/>
          <p14:tracePt t="17228" x="5557838" y="3335338"/>
          <p14:tracePt t="17246" x="5514975" y="3324225"/>
          <p14:tracePt t="17262" x="5500688" y="3319463"/>
          <p14:tracePt t="17280" x="5468938" y="3303588"/>
          <p14:tracePt t="17296" x="5426075" y="3292475"/>
          <p14:tracePt t="17313" x="5405438" y="3292475"/>
          <p14:tracePt t="17329" x="5332413" y="3271838"/>
          <p14:tracePt t="17346" x="5264150" y="3251200"/>
          <p14:tracePt t="17363" x="5207000" y="3228975"/>
          <p14:tracePt t="17380" x="5122863" y="3228975"/>
          <p14:tracePt t="17396" x="5022850" y="3219450"/>
          <p14:tracePt t="17413" x="4986338" y="3219450"/>
          <p14:tracePt t="17429" x="4975225" y="3203575"/>
          <p14:tracePt t="17451" x="4970463" y="3203575"/>
          <p14:tracePt t="17463" x="4954588" y="3203575"/>
          <p14:tracePt t="17480" x="4938713" y="3192463"/>
          <p14:tracePt t="17499" x="4913313" y="3192463"/>
          <p14:tracePt t="17514" x="4906963" y="3187700"/>
          <p14:tracePt t="17530" x="4897438" y="3187700"/>
          <p14:tracePt t="17546" x="4854575" y="3187700"/>
          <p14:tracePt t="17564" x="4818063" y="3176588"/>
          <p14:tracePt t="17580" x="4756150" y="3176588"/>
          <p14:tracePt t="17596" x="4718050" y="3151188"/>
          <p14:tracePt t="17614" x="4687888" y="3151188"/>
          <p14:tracePt t="17631" x="4640263" y="3146425"/>
          <p14:tracePt t="17646" x="4572000" y="3135313"/>
          <p14:tracePt t="17663" x="4519613" y="3135313"/>
          <p14:tracePt t="17681" x="4462463" y="3135313"/>
          <p14:tracePt t="17697" x="4394200" y="3135313"/>
          <p14:tracePt t="17714" x="4305300" y="3135313"/>
          <p14:tracePt t="17730" x="4230688" y="3135313"/>
          <p14:tracePt t="17747" x="4184650" y="3114675"/>
          <p14:tracePt t="17764" x="4173538" y="3114675"/>
          <p14:tracePt t="17780" x="4157663" y="3103563"/>
          <p14:tracePt t="17827" x="4152900" y="3098800"/>
          <p14:tracePt t="17843" x="4141788" y="3098800"/>
          <p14:tracePt t="17860" x="4137025" y="3087688"/>
          <p14:tracePt t="17867" x="4125913" y="3087688"/>
          <p14:tracePt t="17885" x="4110038" y="3082925"/>
          <p14:tracePt t="17896" x="4105275" y="3071813"/>
          <p14:tracePt t="17913" x="4100513" y="3067050"/>
          <p14:tracePt t="17930" x="4079875" y="3051175"/>
          <p14:tracePt t="17955" x="4068763" y="3019425"/>
          <p14:tracePt t="17971" x="4068763" y="3014663"/>
          <p14:tracePt t="17980" x="4068763" y="2989263"/>
          <p14:tracePt t="17997" x="4068763" y="2973388"/>
          <p14:tracePt t="18013" x="4068763" y="2941638"/>
          <p14:tracePt t="18031" x="4068763" y="2930525"/>
          <p14:tracePt t="18047" x="4068763" y="2889250"/>
          <p14:tracePt t="18064" x="4173538" y="2716213"/>
          <p14:tracePt t="18081" x="4278313" y="2552700"/>
          <p14:tracePt t="18098" x="4305300" y="2506663"/>
          <p14:tracePt t="18114" x="4346575" y="2447925"/>
          <p14:tracePt t="18132" x="4367213" y="2422525"/>
          <p14:tracePt t="18134" x="4378325" y="2417763"/>
          <p14:tracePt t="18148" x="4383088" y="2417763"/>
          <p14:tracePt t="18164" x="4387850" y="2390775"/>
          <p14:tracePt t="18181" x="4410075" y="2374900"/>
          <p14:tracePt t="18203" x="4414838" y="2359025"/>
          <p14:tracePt t="18219" x="4425950" y="2349500"/>
          <p14:tracePt t="18235" x="4430713" y="2343150"/>
          <p14:tracePt t="18247" x="4446588" y="2333625"/>
          <p14:tracePt t="18264" x="4456113" y="2327275"/>
          <p14:tracePt t="19052" x="4462463" y="2312988"/>
          <p14:tracePt t="19059" x="4462463" y="2281238"/>
          <p14:tracePt t="19069" x="4471988" y="2254250"/>
          <p14:tracePt t="19082" x="4471988" y="2249488"/>
          <p14:tracePt t="19099" x="4471988" y="2212975"/>
          <p14:tracePt t="19115" x="4487863" y="2197100"/>
          <p14:tracePt t="19132" x="4503738" y="2144713"/>
          <p14:tracePt t="19149" x="4535488" y="2097088"/>
          <p14:tracePt t="19166" x="4540250" y="2081213"/>
          <p14:tracePt t="19183" x="4551363" y="2060575"/>
          <p14:tracePt t="19199" x="4560888" y="2028825"/>
          <p14:tracePt t="19216" x="4572000" y="1981200"/>
          <p14:tracePt t="19232" x="4587875" y="1944688"/>
          <p14:tracePt t="19249" x="4613275" y="1887538"/>
          <p14:tracePt t="19266" x="4624388" y="1887538"/>
          <p14:tracePt t="19287" x="4624388" y="1882775"/>
          <p14:tracePt t="19300" x="4624388" y="1871663"/>
          <p14:tracePt t="19316" x="4619625" y="1871663"/>
          <p14:tracePt t="19332" x="4619625" y="1866900"/>
          <p14:tracePt t="19349" x="4613275" y="1855788"/>
          <p14:tracePt t="19365" x="4613275" y="1839913"/>
          <p14:tracePt t="19383" x="4613275" y="1835150"/>
          <p14:tracePt t="19399" x="4613275" y="1830388"/>
          <p14:tracePt t="19416" x="4613275" y="1819275"/>
          <p14:tracePt t="20155" x="4613275" y="1824038"/>
          <p14:tracePt t="20171" x="4613275" y="1839913"/>
          <p14:tracePt t="20179" x="4613275" y="1866900"/>
          <p14:tracePt t="20187" x="4613275" y="1871663"/>
          <p14:tracePt t="20200" x="4613275" y="1898650"/>
          <p14:tracePt t="20217" x="4613275" y="1966913"/>
          <p14:tracePt t="20234" x="4613275" y="2024063"/>
          <p14:tracePt t="20250" x="4613275" y="2071688"/>
          <p14:tracePt t="20267" x="4613275" y="2144713"/>
          <p14:tracePt t="20285" x="4613275" y="2201863"/>
          <p14:tracePt t="20301" x="4635500" y="2386013"/>
          <p14:tracePt t="20317" x="4635500" y="2463800"/>
          <p14:tracePt t="20334" x="4629150" y="2568575"/>
          <p14:tracePt t="20350" x="4583113" y="2689225"/>
          <p14:tracePt t="20367" x="4560888" y="2789238"/>
          <p14:tracePt t="20384" x="4508500" y="2936875"/>
          <p14:tracePt t="20401" x="4483100" y="3135313"/>
          <p14:tracePt t="20417" x="4456113" y="3328988"/>
          <p14:tracePt t="20435" x="4414838" y="3529013"/>
          <p14:tracePt t="20452" x="4383088" y="3613150"/>
          <p14:tracePt t="20468" x="4341813" y="3695700"/>
          <p14:tracePt t="20484" x="4289425" y="3759200"/>
          <p14:tracePt t="20500" x="4210050" y="3827463"/>
          <p14:tracePt t="20519" x="4178300" y="3854450"/>
          <p14:tracePt t="20534" x="4132263" y="3890963"/>
          <p14:tracePt t="20550" x="4057650" y="3927475"/>
          <p14:tracePt t="20568" x="3959225" y="3959225"/>
          <p14:tracePt t="20584" x="3806825" y="4005263"/>
          <p14:tracePt t="20601" x="3665538" y="4021138"/>
          <p14:tracePt t="20618" x="3565525" y="4052888"/>
          <p14:tracePt t="20635" x="3517900" y="4064000"/>
          <p14:tracePt t="20651" x="3408363" y="4064000"/>
          <p14:tracePt t="20667" x="3235325" y="4064000"/>
          <p14:tracePt t="20685" x="2998788" y="4016375"/>
          <p14:tracePt t="20700" x="2846388" y="3968750"/>
          <p14:tracePt t="20718" x="2711450" y="3916363"/>
          <p14:tracePt t="20734" x="2627313" y="3884613"/>
          <p14:tracePt t="20751" x="2479675" y="3848100"/>
          <p14:tracePt t="20768" x="2333625" y="3827463"/>
          <p14:tracePt t="20785" x="2249488" y="3779838"/>
          <p14:tracePt t="20802" x="2185988" y="3748088"/>
          <p14:tracePt t="20819" x="2128838" y="3733800"/>
          <p14:tracePt t="20834" x="2097088" y="3722688"/>
          <p14:tracePt t="20851" x="2065338" y="3690938"/>
          <p14:tracePt t="20868" x="2019300" y="3675063"/>
          <p14:tracePt t="20884" x="1992313" y="3638550"/>
          <p14:tracePt t="20901" x="1944688" y="3597275"/>
          <p14:tracePt t="20918" x="1908175" y="3590925"/>
          <p14:tracePt t="20935" x="1887538" y="3581400"/>
          <p14:tracePt t="22004" x="1887538" y="3575050"/>
          <p14:tracePt t="22022" x="1898650" y="3554413"/>
          <p14:tracePt t="22027" x="1924050" y="3554413"/>
          <p14:tracePt t="22036" x="1935163" y="3554413"/>
          <p14:tracePt t="22054" x="1997075" y="3554413"/>
          <p14:tracePt t="22070" x="2019300" y="3554413"/>
          <p14:tracePt t="22087" x="2081213" y="3554413"/>
          <p14:tracePt t="22104" x="2133600" y="3554413"/>
          <p14:tracePt t="22120" x="2170113" y="3554413"/>
          <p14:tracePt t="22137" x="2197100" y="3554413"/>
          <p14:tracePt t="22153" x="2259013" y="3554413"/>
          <p14:tracePt t="22170" x="2290763" y="3554413"/>
          <p14:tracePt t="22187" x="2312988" y="3554413"/>
          <p14:tracePt t="22204" x="2359025" y="3554413"/>
          <p14:tracePt t="22221" x="2427288" y="3549650"/>
          <p14:tracePt t="22237" x="2527300" y="3549650"/>
          <p14:tracePt t="22254" x="2574925" y="3549650"/>
          <p14:tracePt t="22285" x="2590800" y="3549650"/>
          <p14:tracePt t="22291" x="2627313" y="3549650"/>
          <p14:tracePt t="22303" x="2695575" y="3549650"/>
          <p14:tracePt t="22320" x="2836863" y="3549650"/>
          <p14:tracePt t="22337" x="2998788" y="3549650"/>
          <p14:tracePt t="22354" x="3067050" y="3549650"/>
          <p14:tracePt t="22371" x="3176588" y="3565525"/>
          <p14:tracePt t="22387" x="3203575" y="3575050"/>
          <p14:tracePt t="22405" x="3251200" y="3586163"/>
          <p14:tracePt t="22421" x="3267075" y="3586163"/>
          <p14:tracePt t="22437" x="3344863" y="3597275"/>
          <p14:tracePt t="22454" x="3402013" y="3590925"/>
          <p14:tracePt t="22470" x="3565525" y="3565525"/>
          <p14:tracePt t="22487" x="3695700" y="3549650"/>
          <p14:tracePt t="22503" x="3806825" y="3529013"/>
          <p14:tracePt t="22520" x="3863975" y="3529013"/>
          <p14:tracePt t="22536" x="3959225" y="3529013"/>
          <p14:tracePt t="22554" x="4100513" y="3529013"/>
          <p14:tracePt t="22571" x="4194175" y="3529013"/>
          <p14:tracePt t="22587" x="4330700" y="3586163"/>
          <p14:tracePt t="22605" x="4446588" y="3617913"/>
          <p14:tracePt t="22620" x="4576763" y="3629025"/>
          <p14:tracePt t="22638" x="4613275" y="3638550"/>
          <p14:tracePt t="22654" x="4629150" y="3638550"/>
          <p14:tracePt t="23139" x="4619625" y="3638550"/>
          <p14:tracePt t="23147" x="4608513" y="3638550"/>
          <p14:tracePt t="23163" x="4603750" y="3638550"/>
          <p14:tracePt t="23176" x="4576763" y="3665538"/>
          <p14:tracePt t="23189" x="4556125" y="3690938"/>
          <p14:tracePt t="23205" x="4530725" y="3706813"/>
          <p14:tracePt t="23222" x="4514850" y="3717925"/>
          <p14:tracePt t="23238" x="4487863" y="3733800"/>
          <p14:tracePt t="23255" x="4467225" y="3748088"/>
          <p14:tracePt t="23272" x="4462463" y="3754438"/>
          <p14:tracePt t="23317" x="4451350" y="3763963"/>
          <p14:tracePt t="23323" x="4446588" y="3763963"/>
          <p14:tracePt t="23339" x="4394200" y="3790950"/>
          <p14:tracePt t="23355" x="4298950" y="3816350"/>
          <p14:tracePt t="23372" x="4184650" y="3854450"/>
          <p14:tracePt t="23389" x="4079875" y="3921125"/>
          <p14:tracePt t="23405" x="3895725" y="4032250"/>
          <p14:tracePt t="23421" x="3770313" y="4125913"/>
          <p14:tracePt t="23438" x="3675063" y="4230688"/>
          <p14:tracePt t="23455" x="3590925" y="4294188"/>
          <p14:tracePt t="23459" x="3560763" y="4351338"/>
          <p14:tracePt t="23485" x="3365500" y="4478338"/>
          <p14:tracePt t="23491" x="3324225" y="4508500"/>
          <p14:tracePt t="23506" x="3292475" y="4530725"/>
          <p14:tracePt t="23521" x="3228975" y="4540250"/>
          <p14:tracePt t="23538" x="3176588" y="4567238"/>
          <p14:tracePt t="23555" x="3151188" y="4576763"/>
          <p14:tracePt t="23572" x="3146425" y="4576763"/>
          <p14:tracePt t="23588" x="3119438" y="4576763"/>
          <p14:tracePt t="23605" x="3103563" y="4560888"/>
          <p14:tracePt t="23622" x="3087688" y="4556125"/>
          <p14:tracePt t="23640" x="3078163" y="4556125"/>
          <p14:tracePt t="23644" x="3071813" y="4545013"/>
          <p14:tracePt t="23676" x="3062288" y="4540250"/>
          <p14:tracePt t="23683" x="3057525" y="4524375"/>
          <p14:tracePt t="23699" x="3041650" y="4524375"/>
          <p14:tracePt t="23707" x="2998788" y="4503738"/>
          <p14:tracePt t="23723" x="2989263" y="4503738"/>
          <p14:tracePt t="23739" x="2967038" y="4492625"/>
          <p14:tracePt t="23804" x="2925763" y="4483100"/>
          <p14:tracePt t="23811" x="2898775" y="4487863"/>
          <p14:tracePt t="23822" x="2868613" y="4487863"/>
          <p14:tracePt t="23839" x="2841625" y="4487863"/>
          <p14:tracePt t="23856" x="2816225" y="4487863"/>
          <p14:tracePt t="23872" x="2741613" y="4487863"/>
          <p14:tracePt t="23889" x="2736850" y="4467225"/>
          <p14:tracePt t="23905" x="2705100" y="4467225"/>
          <p14:tracePt t="23923" x="2700338" y="4467225"/>
          <p14:tracePt t="23939" x="2695575" y="4467225"/>
          <p14:tracePt t="24044" x="2684463" y="4471988"/>
          <p14:tracePt t="24051" x="2657475" y="4487863"/>
          <p14:tracePt t="24084" x="2657475" y="4498975"/>
          <p14:tracePt t="24092" x="2652713" y="4514850"/>
          <p14:tracePt t="24110" x="2652713" y="4519613"/>
          <p14:tracePt t="24115" x="2652713" y="4530725"/>
          <p14:tracePt t="24127" x="2652713" y="4545013"/>
          <p14:tracePt t="24140" x="2652713" y="4551363"/>
          <p14:tracePt t="24157" x="2652713" y="4567238"/>
          <p14:tracePt t="24173" x="2663825" y="4619625"/>
          <p14:tracePt t="24189" x="2673350" y="4697413"/>
          <p14:tracePt t="24207" x="2705100" y="4772025"/>
          <p14:tracePt t="24223" x="2736850" y="4849813"/>
          <p14:tracePt t="24240" x="2757488" y="4943475"/>
          <p14:tracePt t="24256" x="2778125" y="5043488"/>
          <p14:tracePt t="24274" x="2800350" y="5102225"/>
          <p14:tracePt t="24290" x="2816225" y="5116513"/>
          <p14:tracePt t="24307" x="2816225" y="5148263"/>
          <p14:tracePt t="24324" x="2825750" y="5191125"/>
          <p14:tracePt t="24340" x="2836863" y="5248275"/>
          <p14:tracePt t="24357" x="2846388" y="5357813"/>
          <p14:tracePt t="24373" x="2868613" y="5410200"/>
          <p14:tracePt t="24390" x="2868613" y="5432425"/>
          <p14:tracePt t="24407" x="2868613" y="5448300"/>
          <p14:tracePt t="24963" x="2878138" y="5453063"/>
          <p14:tracePt t="25868" x="2873375" y="5453063"/>
          <p14:tracePt t="25879" x="2836863" y="5453063"/>
          <p14:tracePt t="25883" x="2820988" y="5432425"/>
          <p14:tracePt t="25895" x="2789238" y="5421313"/>
          <p14:tracePt t="25908" x="2732088" y="5405438"/>
          <p14:tracePt t="25926" x="2663825" y="5373688"/>
          <p14:tracePt t="25942" x="2616200" y="5343525"/>
          <p14:tracePt t="25959" x="2579688" y="5332413"/>
          <p14:tracePt t="25976" x="2552700" y="5327650"/>
          <p14:tracePt t="25992" x="2547938" y="5327650"/>
          <p14:tracePt t="26043" x="2538413" y="5316538"/>
          <p14:tracePt t="26076" x="2511425" y="5316538"/>
          <p14:tracePt t="26094" x="2486025" y="5289550"/>
          <p14:tracePt t="26099" x="2474913" y="5280025"/>
          <p14:tracePt t="26109" x="2447925" y="5264150"/>
          <p14:tracePt t="26125" x="2401888" y="5227638"/>
          <p14:tracePt t="26142" x="2374900" y="5195888"/>
          <p14:tracePt t="26159" x="2349500" y="5170488"/>
          <p14:tracePt t="26176" x="2317750" y="5143500"/>
          <p14:tracePt t="26193" x="2270125" y="5116513"/>
          <p14:tracePt t="26210" x="2222500" y="5080000"/>
          <p14:tracePt t="26226" x="2185988" y="5043488"/>
          <p14:tracePt t="26242" x="2128838" y="4997450"/>
          <p14:tracePt t="26259" x="2085975" y="4933950"/>
          <p14:tracePt t="26276" x="2071688" y="4897438"/>
          <p14:tracePt t="26292" x="2044700" y="4838700"/>
          <p14:tracePt t="26309" x="2044700" y="4824413"/>
          <p14:tracePt t="26326" x="2033588" y="4792663"/>
          <p14:tracePt t="26342" x="2033588" y="4760913"/>
          <p14:tracePt t="26359" x="2049463" y="4713288"/>
          <p14:tracePt t="26376" x="2049463" y="4692650"/>
          <p14:tracePt t="26392" x="2065338" y="4656138"/>
          <p14:tracePt t="26409" x="2097088" y="4613275"/>
          <p14:tracePt t="26426" x="2154238" y="4598988"/>
          <p14:tracePt t="26443" x="2244725" y="4540250"/>
          <p14:tracePt t="26459" x="2327275" y="4487863"/>
          <p14:tracePt t="26476" x="2538413" y="4425950"/>
          <p14:tracePt t="26493" x="2605088" y="4394200"/>
          <p14:tracePt t="26510" x="2689225" y="4371975"/>
          <p14:tracePt t="26527" x="2752725" y="4362450"/>
          <p14:tracePt t="26542" x="2857500" y="4335463"/>
          <p14:tracePt t="26560" x="2973388" y="4310063"/>
          <p14:tracePt t="26576" x="3046413" y="4310063"/>
          <p14:tracePt t="26593" x="3109913" y="4294188"/>
          <p14:tracePt t="26609" x="3240088" y="4278313"/>
          <p14:tracePt t="26627" x="3308350" y="4278313"/>
          <p14:tracePt t="26645" x="3365500" y="4278313"/>
          <p14:tracePt t="26660" x="3486150" y="4278313"/>
          <p14:tracePt t="26678" x="3638550" y="4237038"/>
          <p14:tracePt t="26693" x="3681413" y="4225925"/>
          <p14:tracePt t="26709" x="3743325" y="4214813"/>
          <p14:tracePt t="26726" x="3790950" y="4189413"/>
          <p14:tracePt t="26787" x="3795713" y="4184650"/>
          <p14:tracePt t="26796" x="3806825" y="4184650"/>
          <p14:tracePt t="26803" x="3822700" y="4184650"/>
          <p14:tracePt t="26827" x="3843338" y="4173538"/>
          <p14:tracePt t="26843" x="3927475" y="4141788"/>
          <p14:tracePt t="26860" x="3963988" y="4125913"/>
          <p14:tracePt t="26876" x="3973513" y="4116388"/>
          <p14:tracePt t="26900" x="4000500" y="4116388"/>
          <p14:tracePt t="26915" x="4021138" y="4100513"/>
          <p14:tracePt t="26926" x="4048125" y="4100513"/>
          <p14:tracePt t="26943" x="4073525" y="4100513"/>
          <p14:tracePt t="26961" x="4137025" y="4100513"/>
          <p14:tracePt t="26977" x="4194175" y="4089400"/>
          <p14:tracePt t="26994" x="4262438" y="4079875"/>
          <p14:tracePt t="27014" x="4305300" y="4068763"/>
          <p14:tracePt t="27027" x="4346575" y="4073525"/>
          <p14:tracePt t="27045" x="4398963" y="4073525"/>
          <p14:tracePt t="27061" x="4498975" y="4068763"/>
          <p14:tracePt t="27077" x="4503738" y="4068763"/>
          <p14:tracePt t="27516" x="4508500" y="4073525"/>
          <p14:tracePt t="27523" x="4508500" y="4089400"/>
          <p14:tracePt t="27531" x="4508500" y="4094163"/>
          <p14:tracePt t="27544" x="4508500" y="4132263"/>
          <p14:tracePt t="27562" x="4508500" y="4152900"/>
          <p14:tracePt t="27604" x="4498975" y="4184650"/>
          <p14:tracePt t="27613" x="4487863" y="4189413"/>
          <p14:tracePt t="27652" x="4471988" y="4200525"/>
          <p14:tracePt t="27667" x="4456113" y="4225925"/>
          <p14:tracePt t="27683" x="4435475" y="4246563"/>
          <p14:tracePt t="27692" x="4394200" y="4267200"/>
          <p14:tracePt t="27699" x="4378325" y="4278313"/>
          <p14:tracePt t="27711" x="4357688" y="4278313"/>
          <p14:tracePt t="27727" x="4305300" y="4294188"/>
          <p14:tracePt t="27745" x="4173538" y="4330700"/>
          <p14:tracePt t="27761" x="4052888" y="4346575"/>
          <p14:tracePt t="27778" x="3943350" y="4357688"/>
          <p14:tracePt t="27795" x="3848100" y="4357688"/>
          <p14:tracePt t="27812" x="3759200" y="4357688"/>
          <p14:tracePt t="27828" x="3597275" y="4357688"/>
          <p14:tracePt t="27844" x="3492500" y="4357688"/>
          <p14:tracePt t="27862" x="3381375" y="4357688"/>
          <p14:tracePt t="27878" x="3313113" y="4357688"/>
          <p14:tracePt t="27895" x="3203575" y="4346575"/>
          <p14:tracePt t="27912" x="3109913" y="4325938"/>
          <p14:tracePt t="27929" x="2962275" y="4314825"/>
          <p14:tracePt t="27945" x="2868613" y="4305300"/>
          <p14:tracePt t="27962" x="2741613" y="4294188"/>
          <p14:tracePt t="27979" x="2643188" y="4267200"/>
          <p14:tracePt t="27996" x="2547938" y="4257675"/>
          <p14:tracePt t="28013" x="2490788" y="4257675"/>
          <p14:tracePt t="28029" x="2470150" y="4257675"/>
          <p14:tracePt t="28046" x="2463800" y="4257675"/>
          <p14:tracePt t="28261" x="2454275" y="4257675"/>
          <p14:tracePt t="28276" x="2447925" y="4257675"/>
          <p14:tracePt t="28324" x="2447925" y="4241800"/>
          <p14:tracePt t="28340" x="2470150" y="4221163"/>
          <p14:tracePt t="28350" x="2511425" y="4200525"/>
          <p14:tracePt t="28366" x="2516188" y="4194175"/>
          <p14:tracePt t="28380" x="2543175" y="4178300"/>
          <p14:tracePt t="28395" x="2552700" y="4168775"/>
          <p14:tracePt t="28412" x="2584450" y="4168775"/>
          <p14:tracePt t="28428" x="2627313" y="4168775"/>
          <p14:tracePt t="28446" x="2673350" y="4168775"/>
          <p14:tracePt t="28462" x="2736850" y="4168775"/>
          <p14:tracePt t="28479" x="2794000" y="4168775"/>
          <p14:tracePt t="28492" x="2873375" y="4168775"/>
          <p14:tracePt t="28507" x="2914650" y="4168775"/>
          <p14:tracePt t="28516" x="2941638" y="4168775"/>
          <p14:tracePt t="28529" x="2994025" y="4168775"/>
          <p14:tracePt t="28533" x="3046413" y="4168775"/>
          <p14:tracePt t="28559" x="3228975" y="4157663"/>
          <p14:tracePt t="28566" x="3255963" y="4157663"/>
          <p14:tracePt t="28579" x="3297238" y="4157663"/>
          <p14:tracePt t="28596" x="3328988" y="4157663"/>
          <p14:tracePt t="28614" x="3355975" y="4157663"/>
          <p14:tracePt t="28642" x="3376613" y="4157663"/>
          <p14:tracePt t="28643" x="3433763" y="4157663"/>
          <p14:tracePt t="28651" x="3455988" y="4162425"/>
          <p14:tracePt t="28662" x="3481388" y="4189413"/>
          <p14:tracePt t="28679" x="3533775" y="4237038"/>
          <p14:tracePt t="28696" x="3581400" y="4246563"/>
          <p14:tracePt t="28713" x="3617913" y="4273550"/>
          <p14:tracePt t="28729" x="3654425" y="4283075"/>
          <p14:tracePt t="28746" x="3681413" y="4294188"/>
          <p14:tracePt t="28772" x="3702050" y="4294188"/>
          <p14:tracePt t="30724" x="3706813" y="4298950"/>
          <p14:tracePt t="30732" x="3717925" y="4325938"/>
          <p14:tracePt t="30756" x="3722688" y="4335463"/>
          <p14:tracePt t="32372" x="3770313" y="4346575"/>
          <p14:tracePt t="32380" x="3822700" y="4346575"/>
          <p14:tracePt t="32389" x="3863975" y="4346575"/>
          <p14:tracePt t="32402" x="3959225" y="4346575"/>
          <p14:tracePt t="32419" x="4137025" y="4367213"/>
          <p14:tracePt t="32436" x="4319588" y="4394200"/>
          <p14:tracePt t="32452" x="4692650" y="4467225"/>
          <p14:tracePt t="32469" x="4965700" y="4556125"/>
          <p14:tracePt t="32485" x="5043488" y="4572000"/>
          <p14:tracePt t="32502" x="5086350" y="4592638"/>
          <p14:tracePt t="32519" x="5111750" y="4613275"/>
          <p14:tracePt t="32555" x="5116513" y="4624388"/>
          <p14:tracePt t="32563" x="5127625" y="4651375"/>
          <p14:tracePt t="32571" x="5127625" y="4656138"/>
          <p14:tracePt t="32585" x="5127625" y="4665663"/>
          <p14:tracePt t="32602" x="5138738" y="4713288"/>
          <p14:tracePt t="32619" x="5127625" y="4792663"/>
          <p14:tracePt t="32636" x="5116513" y="4870450"/>
          <p14:tracePt t="32652" x="5091113" y="4938713"/>
          <p14:tracePt t="32668" x="5043488" y="5011738"/>
          <p14:tracePt t="32685" x="5033963" y="5022850"/>
          <p14:tracePt t="32702" x="5006975" y="5070475"/>
          <p14:tracePt t="32719" x="4965700" y="5116513"/>
          <p14:tracePt t="32736" x="4949825" y="5143500"/>
          <p14:tracePt t="32753" x="4891088" y="5159375"/>
          <p14:tracePt t="32769" x="4845050" y="5191125"/>
          <p14:tracePt t="32786" x="4772025" y="5207000"/>
          <p14:tracePt t="32802" x="4724400" y="5216525"/>
          <p14:tracePt t="32820" x="4697413" y="5216525"/>
          <p14:tracePt t="32837" x="4676775" y="5227638"/>
          <p14:tracePt t="32852" x="4640263" y="5259388"/>
          <p14:tracePt t="32869" x="4598988" y="5284788"/>
          <p14:tracePt t="32885" x="4551363" y="5305425"/>
          <p14:tracePt t="32902" x="4545013" y="5311775"/>
          <p14:tracePt t="32924" x="4540250" y="5321300"/>
          <p14:tracePt t="40308" x="4519613" y="5337175"/>
          <p14:tracePt t="40316" x="4487863" y="5395913"/>
          <p14:tracePt t="40324" x="4467225" y="5410200"/>
          <p14:tracePt t="40347" x="4440238" y="5448300"/>
          <p14:tracePt t="40363" x="4425950" y="5484813"/>
          <p14:tracePt t="40380" x="4403725" y="5541963"/>
          <p14:tracePt t="40396" x="4403725" y="5562600"/>
          <p14:tracePt t="40413" x="4403725" y="5568950"/>
          <p14:tracePt t="40453" x="4403725" y="5583238"/>
          <p14:tracePt t="40460" x="4398963" y="5594350"/>
          <p14:tracePt t="40476" x="4398963" y="5599113"/>
          <p14:tracePt t="40483" x="4398963" y="5610225"/>
          <p14:tracePt t="40497" x="4387850" y="5626100"/>
          <p14:tracePt t="40514" x="4383088" y="5646738"/>
          <p14:tracePt t="40530" x="4371975" y="5678488"/>
          <p14:tracePt t="40547" x="4362450" y="5694363"/>
          <p14:tracePt t="40564" x="4346575" y="5730875"/>
          <p14:tracePt t="40581" x="4346575" y="5756275"/>
          <p14:tracePt t="40598" x="4314825" y="5819775"/>
          <p14:tracePt t="40614" x="4310063" y="5876925"/>
          <p14:tracePt t="40631" x="4298950" y="5924550"/>
          <p14:tracePt t="40649" x="4289425" y="5992813"/>
          <p14:tracePt t="40663" x="4278313" y="6049963"/>
          <p14:tracePt t="40680" x="4267200" y="6081713"/>
          <p14:tracePt t="40697" x="4252913" y="6118225"/>
          <p14:tracePt t="40714" x="4252913" y="6134100"/>
          <p14:tracePt t="41509" x="4252913" y="6145213"/>
          <p14:tracePt t="41572" x="4252913" y="6086475"/>
          <p14:tracePt t="41580" x="4278313" y="5945188"/>
          <p14:tracePt t="41587" x="4278313" y="5808663"/>
          <p14:tracePt t="41598" x="4278313" y="5667375"/>
          <p14:tracePt t="41615" x="4278313" y="5357813"/>
          <p14:tracePt t="41631" x="4278313" y="4970463"/>
          <p14:tracePt t="41649" x="4298950" y="4283075"/>
          <p14:tracePt t="41665" x="4387850" y="3365500"/>
          <p14:tracePt t="41682" x="4456113" y="2386013"/>
          <p14:tracePt t="41700" x="4503738" y="2176463"/>
          <p14:tracePt t="41701" x="4503738" y="2149475"/>
          <p14:tracePt t="41716" x="4514850" y="2097088"/>
          <p14:tracePt t="41732" x="4608513" y="1457325"/>
          <p14:tracePt t="41749" x="4660900" y="1184275"/>
          <p14:tracePt t="41766" x="4740275" y="828675"/>
          <p14:tracePt t="41783" x="4765675" y="612775"/>
          <p14:tracePt t="41798" x="4792663" y="434975"/>
          <p14:tracePt t="41815" x="4818063" y="273050"/>
          <p14:tracePt t="41832" x="4818063" y="173038"/>
          <p14:tracePt t="41849" x="4818063" y="115888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Í RTK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is-IS" sz="2800"/>
              <a:t>Innbyrðis nákvæmni mælipunkta er léleg og staðsetning er léleg (neither precise nor accurate)</a:t>
            </a:r>
          </a:p>
          <a:p>
            <a:pPr lvl="1"/>
            <a:r>
              <a:rPr lang="is-IS" sz="2400"/>
              <a:t>Sjáum þetta í viðvörunum eins og High RMS eða Poor precision, þá verður mælitíminn oft lengri</a:t>
            </a:r>
          </a:p>
          <a:p>
            <a:pPr lvl="1"/>
            <a:endParaRPr lang="is-I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2774-0B06-4064-9A0D-E5B20FFB4937}" type="slidenum">
              <a:rPr lang="is-IS" smtClean="0"/>
              <a:pPr>
                <a:defRPr/>
              </a:pPr>
              <a:t>38</a:t>
            </a:fld>
            <a:endParaRPr lang="is-IS"/>
          </a:p>
        </p:txBody>
      </p:sp>
      <p:grpSp>
        <p:nvGrpSpPr>
          <p:cNvPr id="7" name="Group 13"/>
          <p:cNvGrpSpPr/>
          <p:nvPr/>
        </p:nvGrpSpPr>
        <p:grpSpPr>
          <a:xfrm>
            <a:off x="5076056" y="1880828"/>
            <a:ext cx="3600000" cy="3600000"/>
            <a:chOff x="5076056" y="1880828"/>
            <a:chExt cx="3600000" cy="3600000"/>
          </a:xfrm>
        </p:grpSpPr>
        <p:sp>
          <p:nvSpPr>
            <p:cNvPr id="9" name="Oval 8"/>
            <p:cNvSpPr/>
            <p:nvPr/>
          </p:nvSpPr>
          <p:spPr>
            <a:xfrm>
              <a:off x="5076056" y="188082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0" name="Oval 9"/>
            <p:cNvSpPr/>
            <p:nvPr/>
          </p:nvSpPr>
          <p:spPr>
            <a:xfrm>
              <a:off x="5526056" y="2330828"/>
              <a:ext cx="2700000" cy="27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1" name="Oval 10"/>
            <p:cNvSpPr/>
            <p:nvPr/>
          </p:nvSpPr>
          <p:spPr>
            <a:xfrm>
              <a:off x="5976208" y="2780828"/>
              <a:ext cx="1800000" cy="18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2" name="Oval 11"/>
            <p:cNvSpPr/>
            <p:nvPr/>
          </p:nvSpPr>
          <p:spPr>
            <a:xfrm>
              <a:off x="6426056" y="3230828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sp>
        <p:nvSpPr>
          <p:cNvPr id="15" name="Oval 14"/>
          <p:cNvSpPr/>
          <p:nvPr/>
        </p:nvSpPr>
        <p:spPr>
          <a:xfrm>
            <a:off x="5940152" y="3104964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Oval 15"/>
          <p:cNvSpPr/>
          <p:nvPr/>
        </p:nvSpPr>
        <p:spPr>
          <a:xfrm>
            <a:off x="6552220" y="198884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Oval 16"/>
          <p:cNvSpPr/>
          <p:nvPr/>
        </p:nvSpPr>
        <p:spPr>
          <a:xfrm>
            <a:off x="5976156" y="50131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7"/>
    </mc:Choice>
    <mc:Fallback xmlns="">
      <p:transition spd="slow" advTm="54917"/>
    </mc:Fallback>
  </mc:AlternateContent>
  <p:extLst>
    <p:ext uri="{3A86A75C-4F4B-4683-9AE1-C65F6400EC91}">
      <p14:laserTraceLst xmlns:p14="http://schemas.microsoft.com/office/powerpoint/2010/main">
        <p14:tracePtLst>
          <p14:tracePt t="476" x="7985125" y="6423025"/>
          <p14:tracePt t="482" x="7996238" y="6402388"/>
          <p14:tracePt t="491" x="8001000" y="6396038"/>
          <p14:tracePt t="508" x="8005763" y="6380163"/>
          <p14:tracePt t="524" x="8042275" y="6343650"/>
          <p14:tracePt t="541" x="8069263" y="6313488"/>
          <p14:tracePt t="558" x="8094663" y="6281738"/>
          <p14:tracePt t="575" x="8121650" y="6259513"/>
          <p14:tracePt t="591" x="8137525" y="6245225"/>
          <p14:tracePt t="634" x="8142288" y="6238875"/>
          <p14:tracePt t="650" x="8153400" y="6238875"/>
          <p14:tracePt t="660" x="8158163" y="6238875"/>
          <p14:tracePt t="666" x="8185150" y="6238875"/>
          <p14:tracePt t="682" x="8194675" y="6238875"/>
          <p14:tracePt t="706" x="8210550" y="6218238"/>
          <p14:tracePt t="714" x="8215313" y="6202363"/>
          <p14:tracePt t="730" x="8226425" y="6186488"/>
          <p14:tracePt t="742" x="8237538" y="6186488"/>
          <p14:tracePt t="759" x="8242300" y="6186488"/>
          <p14:tracePt t="776" x="8274050" y="6186488"/>
          <p14:tracePt t="792" x="8283575" y="6197600"/>
          <p14:tracePt t="850" x="8289925" y="6202363"/>
          <p14:tracePt t="875" x="8315325" y="6213475"/>
          <p14:tracePt t="882" x="8326438" y="6229350"/>
          <p14:tracePt t="922" x="8331200" y="6238875"/>
          <p14:tracePt t="20501" x="8289925" y="6223000"/>
          <p14:tracePt t="20506" x="8201025" y="6207125"/>
          <p14:tracePt t="20520" x="8089900" y="6197600"/>
          <p14:tracePt t="20537" x="7602538" y="6129338"/>
          <p14:tracePt t="20555" x="7215188" y="6049963"/>
          <p14:tracePt t="20571" x="7019925" y="6024563"/>
          <p14:tracePt t="20587" x="6858000" y="6008688"/>
          <p14:tracePt t="20605" x="6800850" y="5997575"/>
          <p14:tracePt t="20621" x="6794500" y="5997575"/>
          <p14:tracePt t="20638" x="6769100" y="5981700"/>
          <p14:tracePt t="20654" x="6753225" y="5967413"/>
          <p14:tracePt t="20671" x="6721475" y="5967413"/>
          <p14:tracePt t="20687" x="6680200" y="5951538"/>
          <p14:tracePt t="20704" x="6605588" y="5940425"/>
          <p14:tracePt t="20721" x="6496050" y="5903913"/>
          <p14:tracePt t="20738" x="6350000" y="5892800"/>
          <p14:tracePt t="20756" x="6149975" y="5851525"/>
          <p14:tracePt t="20771" x="5956300" y="5824538"/>
          <p14:tracePt t="20787" x="5651500" y="5767388"/>
          <p14:tracePt t="20804" x="5484813" y="5746750"/>
          <p14:tracePt t="20821" x="5337175" y="5719763"/>
          <p14:tracePt t="20837" x="5268913" y="5710238"/>
          <p14:tracePt t="20854" x="5191125" y="5710238"/>
          <p14:tracePt t="20871" x="5164138" y="5710238"/>
          <p14:tracePt t="20887" x="5148263" y="5710238"/>
          <p14:tracePt t="20905" x="5122863" y="5719763"/>
          <p14:tracePt t="22195" x="5138738" y="5778500"/>
          <p14:tracePt t="22202" x="5180013" y="5788025"/>
          <p14:tracePt t="22210" x="5216525" y="5799138"/>
          <p14:tracePt t="22222" x="5237163" y="5815013"/>
          <p14:tracePt t="22259" x="5243513" y="5824538"/>
          <p14:tracePt t="22267" x="5264150" y="5830888"/>
          <p14:tracePt t="22276" x="5300663" y="5840413"/>
          <p14:tracePt t="22290" x="5311775" y="5851525"/>
          <p14:tracePt t="22307" x="5327650" y="5872163"/>
          <p14:tracePt t="22323" x="5343525" y="5935663"/>
          <p14:tracePt t="22340" x="5368925" y="5961063"/>
          <p14:tracePt t="22356" x="5426075" y="5988050"/>
          <p14:tracePt t="22373" x="5541963" y="6034088"/>
          <p14:tracePt t="22390" x="5710238" y="6086475"/>
          <p14:tracePt t="22407" x="5924550" y="6102350"/>
          <p14:tracePt t="22424" x="6270625" y="6102350"/>
          <p14:tracePt t="22441" x="6548438" y="6102350"/>
          <p14:tracePt t="22457" x="6764338" y="6145213"/>
          <p14:tracePt t="22475" x="6842125" y="6145213"/>
          <p14:tracePt t="22492" x="6899275" y="6145213"/>
          <p14:tracePt t="22493" x="6910388" y="6145213"/>
          <p14:tracePt t="22509" x="6915150" y="6145213"/>
          <p14:tracePt t="22540" x="6921500" y="6145213"/>
          <p14:tracePt t="22773" x="6931025" y="6149975"/>
          <p14:tracePt t="22787" x="6978650" y="6202363"/>
          <p14:tracePt t="22794" x="6999288" y="6223000"/>
          <p14:tracePt t="22807" x="7031038" y="6249988"/>
          <p14:tracePt t="22824" x="7099300" y="6291263"/>
          <p14:tracePt t="22841" x="7115175" y="6297613"/>
          <p14:tracePt t="50732" x="7251700" y="6270625"/>
          <p14:tracePt t="50740" x="7392988" y="6213475"/>
          <p14:tracePt t="50751" x="7550150" y="6186488"/>
          <p14:tracePt t="50765" x="7723188" y="6118225"/>
          <p14:tracePt t="50782" x="7796213" y="6108700"/>
          <p14:tracePt t="50798" x="7843838" y="6086475"/>
          <p14:tracePt t="50815" x="7885113" y="6081713"/>
          <p14:tracePt t="50832" x="7912100" y="6061075"/>
          <p14:tracePt t="50849" x="7959725" y="6034088"/>
          <p14:tracePt t="51044" x="7980363" y="6013450"/>
          <p14:tracePt t="51054" x="8021638" y="5981700"/>
          <p14:tracePt t="51060" x="8064500" y="5972175"/>
          <p14:tracePt t="51082" x="8126413" y="5961063"/>
          <p14:tracePt t="51612" x="8137525" y="5961063"/>
          <p14:tracePt t="51622" x="8158163" y="5961063"/>
          <p14:tracePt t="51628" x="8178800" y="5961063"/>
          <p14:tracePt t="51650" x="8201025" y="5961063"/>
          <p14:tracePt t="51667" x="8226425" y="5967413"/>
          <p14:tracePt t="51684" x="8242300" y="5972175"/>
          <p14:tracePt t="51804" x="8253413" y="5981700"/>
          <p14:tracePt t="51812" x="8258175" y="5988050"/>
          <p14:tracePt t="51819" x="8283575" y="6003925"/>
          <p14:tracePt t="51834" x="8283575" y="6013450"/>
          <p14:tracePt t="51850" x="8320088" y="6040438"/>
          <p14:tracePt t="51867" x="8335963" y="6040438"/>
          <p14:tracePt t="51884" x="8378825" y="6065838"/>
          <p14:tracePt t="51901" x="8415338" y="6076950"/>
          <p14:tracePt t="51917" x="8420100" y="6081713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Í RTK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is-IS" sz="2800"/>
              <a:t>Innbyrðis nákvæmni mælipunkta er léleg en staðsetning er góð (accurate but not precise)</a:t>
            </a:r>
          </a:p>
          <a:p>
            <a:pPr lvl="1"/>
            <a:r>
              <a:rPr lang="is-IS" sz="2400"/>
              <a:t>Sjáum þetta í viðvörunum eins og High RMS eða Poor precision, þá verður mælitíminn oft lengri</a:t>
            </a:r>
          </a:p>
          <a:p>
            <a:pPr lvl="1"/>
            <a:endParaRPr lang="is-I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2774-0B06-4064-9A0D-E5B20FFB4937}" type="slidenum">
              <a:rPr lang="is-IS" smtClean="0"/>
              <a:pPr>
                <a:defRPr/>
              </a:pPr>
              <a:t>39</a:t>
            </a:fld>
            <a:endParaRPr lang="is-IS"/>
          </a:p>
        </p:txBody>
      </p:sp>
      <p:grpSp>
        <p:nvGrpSpPr>
          <p:cNvPr id="7" name="Group 13"/>
          <p:cNvGrpSpPr/>
          <p:nvPr/>
        </p:nvGrpSpPr>
        <p:grpSpPr>
          <a:xfrm>
            <a:off x="5076056" y="1880828"/>
            <a:ext cx="3600000" cy="3600000"/>
            <a:chOff x="5076056" y="1880828"/>
            <a:chExt cx="3600000" cy="3600000"/>
          </a:xfrm>
        </p:grpSpPr>
        <p:sp>
          <p:nvSpPr>
            <p:cNvPr id="9" name="Oval 8"/>
            <p:cNvSpPr/>
            <p:nvPr/>
          </p:nvSpPr>
          <p:spPr>
            <a:xfrm>
              <a:off x="5076056" y="188082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0" name="Oval 9"/>
            <p:cNvSpPr/>
            <p:nvPr/>
          </p:nvSpPr>
          <p:spPr>
            <a:xfrm>
              <a:off x="5526056" y="2330828"/>
              <a:ext cx="2700000" cy="27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1" name="Oval 10"/>
            <p:cNvSpPr/>
            <p:nvPr/>
          </p:nvSpPr>
          <p:spPr>
            <a:xfrm>
              <a:off x="5976208" y="2780828"/>
              <a:ext cx="1800000" cy="18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2" name="Oval 11"/>
            <p:cNvSpPr/>
            <p:nvPr/>
          </p:nvSpPr>
          <p:spPr>
            <a:xfrm>
              <a:off x="6426056" y="3230828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sp>
        <p:nvSpPr>
          <p:cNvPr id="13" name="Oval 12"/>
          <p:cNvSpPr/>
          <p:nvPr/>
        </p:nvSpPr>
        <p:spPr>
          <a:xfrm>
            <a:off x="8460432" y="342900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/>
          <p:cNvSpPr/>
          <p:nvPr/>
        </p:nvSpPr>
        <p:spPr>
          <a:xfrm>
            <a:off x="5832140" y="3320988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Oval 16"/>
          <p:cNvSpPr/>
          <p:nvPr/>
        </p:nvSpPr>
        <p:spPr>
          <a:xfrm>
            <a:off x="6840252" y="519319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3"/>
    </mc:Choice>
    <mc:Fallback xmlns="">
      <p:transition spd="slow" advTm="28293"/>
    </mc:Fallback>
  </mc:AlternateContent>
  <p:extLst>
    <p:ext uri="{3A86A75C-4F4B-4683-9AE1-C65F6400EC91}">
      <p14:laserTraceLst xmlns:p14="http://schemas.microsoft.com/office/powerpoint/2010/main">
        <p14:tracePtLst>
          <p14:tracePt t="27054" x="8456613" y="6092825"/>
          <p14:tracePt t="27061" x="8488363" y="6108700"/>
          <p14:tracePt t="27069" x="8504238" y="6118225"/>
          <p14:tracePt t="27084" x="8520113" y="6129338"/>
          <p14:tracePt t="27102" x="8531225" y="6134100"/>
          <p14:tracePt t="27117" x="8520113" y="6161088"/>
          <p14:tracePt t="27135" x="7051675" y="68468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</a:t>
            </a:r>
            <a:r>
              <a:rPr lang="en-US" err="1"/>
              <a:t>mælingar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Static </a:t>
            </a:r>
            <a:r>
              <a:rPr lang="en-US" err="1"/>
              <a:t>mælingar</a:t>
            </a:r>
            <a:r>
              <a:rPr lang="en-US"/>
              <a:t> </a:t>
            </a:r>
            <a:r>
              <a:rPr lang="en-US" err="1"/>
              <a:t>eru</a:t>
            </a:r>
            <a:r>
              <a:rPr lang="en-US"/>
              <a:t> </a:t>
            </a:r>
            <a:r>
              <a:rPr lang="en-US" err="1"/>
              <a:t>nákvæmasta</a:t>
            </a:r>
            <a:r>
              <a:rPr lang="en-US"/>
              <a:t> form </a:t>
            </a:r>
            <a:r>
              <a:rPr lang="en-US" err="1"/>
              <a:t>afstæðra</a:t>
            </a:r>
            <a:r>
              <a:rPr lang="en-US"/>
              <a:t> GNSS </a:t>
            </a:r>
            <a:r>
              <a:rPr lang="en-US" err="1"/>
              <a:t>mælinga</a:t>
            </a:r>
            <a:endParaRPr lang="en-US"/>
          </a:p>
          <a:p>
            <a:r>
              <a:rPr lang="en-US" err="1"/>
              <a:t>Loftneti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stillt</a:t>
            </a:r>
            <a:r>
              <a:rPr lang="en-US"/>
              <a:t> </a:t>
            </a:r>
            <a:r>
              <a:rPr lang="en-US" err="1"/>
              <a:t>yfir</a:t>
            </a:r>
            <a:r>
              <a:rPr lang="en-US"/>
              <a:t> </a:t>
            </a:r>
            <a:r>
              <a:rPr lang="en-US" err="1"/>
              <a:t>fastmerki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mælt</a:t>
            </a:r>
            <a:r>
              <a:rPr lang="en-US"/>
              <a:t> </a:t>
            </a:r>
            <a:r>
              <a:rPr lang="en-US" err="1"/>
              <a:t>frá</a:t>
            </a:r>
            <a:r>
              <a:rPr lang="en-US"/>
              <a:t> 30 </a:t>
            </a:r>
            <a:r>
              <a:rPr lang="en-US" err="1"/>
              <a:t>mín</a:t>
            </a:r>
            <a:r>
              <a:rPr lang="en-US"/>
              <a:t> </a:t>
            </a:r>
            <a:r>
              <a:rPr lang="en-US" err="1"/>
              <a:t>eða</a:t>
            </a:r>
            <a:r>
              <a:rPr lang="en-US"/>
              <a:t> </a:t>
            </a:r>
            <a:r>
              <a:rPr lang="en-US" err="1"/>
              <a:t>lengur</a:t>
            </a:r>
            <a:endParaRPr lang="en-US"/>
          </a:p>
          <a:p>
            <a:r>
              <a:rPr lang="en-US" err="1"/>
              <a:t>Notaðar</a:t>
            </a:r>
            <a:r>
              <a:rPr lang="en-US"/>
              <a:t> </a:t>
            </a:r>
            <a:r>
              <a:rPr lang="en-US" err="1"/>
              <a:t>helst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þess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mæla inn </a:t>
            </a:r>
            <a:r>
              <a:rPr lang="en-US" err="1"/>
              <a:t>fastmerki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síðar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hægt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nota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kontról</a:t>
            </a:r>
            <a:r>
              <a:rPr lang="en-US"/>
              <a:t> </a:t>
            </a:r>
            <a:r>
              <a:rPr lang="en-US" err="1"/>
              <a:t>punkta</a:t>
            </a:r>
            <a:r>
              <a:rPr lang="en-US"/>
              <a:t> </a:t>
            </a:r>
            <a:r>
              <a:rPr lang="en-US" err="1"/>
              <a:t>fyrir</a:t>
            </a:r>
            <a:r>
              <a:rPr lang="en-US"/>
              <a:t> </a:t>
            </a:r>
            <a:r>
              <a:rPr lang="en-US" err="1"/>
              <a:t>aðrar</a:t>
            </a:r>
            <a:r>
              <a:rPr lang="en-US"/>
              <a:t> </a:t>
            </a:r>
            <a:r>
              <a:rPr lang="en-US" err="1"/>
              <a:t>mælingar</a:t>
            </a:r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75B66-8BCF-431C-A8AA-CF196DE4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D8C6C-1C0C-4A6B-AFE9-4EF674C8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1A5B9-EE88-440A-8FC1-FA5E9547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53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62"/>
    </mc:Choice>
    <mc:Fallback xmlns="">
      <p:transition spd="slow" advTm="6516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Í RTK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is-IS" sz="2800"/>
              <a:t>Innbyrðis nákvæmni mælipunkta er góð og staðsetning er góð (precise and accurate)</a:t>
            </a:r>
          </a:p>
          <a:p>
            <a:pPr lvl="1"/>
            <a:r>
              <a:rPr lang="is-IS" sz="2400"/>
              <a:t>Mælingin gengur hratt fyrir sig og með samanburði á mældu hniti og þekktu gefur góða niðurstöðu</a:t>
            </a:r>
          </a:p>
          <a:p>
            <a:pPr lvl="1"/>
            <a:endParaRPr lang="is-I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2774-0B06-4064-9A0D-E5B20FFB4937}" type="slidenum">
              <a:rPr lang="is-IS" smtClean="0"/>
              <a:pPr>
                <a:defRPr/>
              </a:pPr>
              <a:t>40</a:t>
            </a:fld>
            <a:endParaRPr lang="is-IS"/>
          </a:p>
        </p:txBody>
      </p:sp>
      <p:grpSp>
        <p:nvGrpSpPr>
          <p:cNvPr id="7" name="Group 13"/>
          <p:cNvGrpSpPr/>
          <p:nvPr/>
        </p:nvGrpSpPr>
        <p:grpSpPr>
          <a:xfrm>
            <a:off x="5076056" y="1880828"/>
            <a:ext cx="3600000" cy="3600000"/>
            <a:chOff x="5076056" y="1880828"/>
            <a:chExt cx="3600000" cy="3600000"/>
          </a:xfrm>
        </p:grpSpPr>
        <p:sp>
          <p:nvSpPr>
            <p:cNvPr id="9" name="Oval 8"/>
            <p:cNvSpPr/>
            <p:nvPr/>
          </p:nvSpPr>
          <p:spPr>
            <a:xfrm>
              <a:off x="5076056" y="188082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0" name="Oval 9"/>
            <p:cNvSpPr/>
            <p:nvPr/>
          </p:nvSpPr>
          <p:spPr>
            <a:xfrm>
              <a:off x="5526056" y="2330828"/>
              <a:ext cx="2700000" cy="27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1" name="Oval 10"/>
            <p:cNvSpPr/>
            <p:nvPr/>
          </p:nvSpPr>
          <p:spPr>
            <a:xfrm>
              <a:off x="5976208" y="2780828"/>
              <a:ext cx="1800000" cy="18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2" name="Oval 11"/>
            <p:cNvSpPr/>
            <p:nvPr/>
          </p:nvSpPr>
          <p:spPr>
            <a:xfrm>
              <a:off x="6426056" y="3230828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sp>
        <p:nvSpPr>
          <p:cNvPr id="14" name="Oval 13"/>
          <p:cNvSpPr/>
          <p:nvPr/>
        </p:nvSpPr>
        <p:spPr>
          <a:xfrm>
            <a:off x="6624228" y="3717032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Oval 14"/>
          <p:cNvSpPr/>
          <p:nvPr/>
        </p:nvSpPr>
        <p:spPr>
          <a:xfrm>
            <a:off x="6768244" y="357301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Oval 16"/>
          <p:cNvSpPr/>
          <p:nvPr/>
        </p:nvSpPr>
        <p:spPr>
          <a:xfrm>
            <a:off x="6912260" y="37530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9"/>
    </mc:Choice>
    <mc:Fallback xmlns="">
      <p:transition spd="slow" advTm="1956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Í 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/>
          </a:bodyPr>
          <a:lstStyle/>
          <a:p>
            <a:r>
              <a:rPr lang="is-IS" sz="2800" dirty="0"/>
              <a:t>Mikilvægt að mælipunktur innihaldi a.m.k. 3 mælingar til að koma í veg fyrir ónákvæmni</a:t>
            </a:r>
          </a:p>
          <a:p>
            <a:r>
              <a:rPr lang="is-IS" sz="2800" dirty="0"/>
              <a:t>Bets að mæla í a.m.k. 30 sek</a:t>
            </a:r>
          </a:p>
          <a:p>
            <a:r>
              <a:rPr lang="is-IS" sz="2800" dirty="0"/>
              <a:t>Hægt að stilla nákvæmni í tækjunum</a:t>
            </a:r>
          </a:p>
          <a:p>
            <a:pPr lvl="1"/>
            <a:r>
              <a:rPr lang="is-IS" sz="2400" dirty="0"/>
              <a:t>Innan ákveðina marka</a:t>
            </a:r>
          </a:p>
          <a:p>
            <a:pPr lvl="1"/>
            <a:r>
              <a:rPr lang="is-IS" sz="2400" dirty="0"/>
              <a:t>Háð fjarlægð frá base</a:t>
            </a:r>
          </a:p>
          <a:p>
            <a:pPr lvl="2"/>
            <a:r>
              <a:rPr lang="is-IS" sz="2000" dirty="0"/>
              <a:t>(meiri fjarlægð -&gt; minni nákvæmni)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2774-0B06-4064-9A0D-E5B20FFB4937}" type="slidenum">
              <a:rPr lang="is-IS" smtClean="0"/>
              <a:pPr>
                <a:defRPr/>
              </a:pPr>
              <a:t>41</a:t>
            </a:fld>
            <a:endParaRPr lang="is-IS"/>
          </a:p>
        </p:txBody>
      </p:sp>
      <p:grpSp>
        <p:nvGrpSpPr>
          <p:cNvPr id="7" name="Group 13"/>
          <p:cNvGrpSpPr/>
          <p:nvPr/>
        </p:nvGrpSpPr>
        <p:grpSpPr>
          <a:xfrm>
            <a:off x="5076056" y="1880828"/>
            <a:ext cx="3600000" cy="3600000"/>
            <a:chOff x="5076056" y="1880828"/>
            <a:chExt cx="3600000" cy="3600000"/>
          </a:xfrm>
        </p:grpSpPr>
        <p:sp>
          <p:nvSpPr>
            <p:cNvPr id="9" name="Oval 8"/>
            <p:cNvSpPr/>
            <p:nvPr/>
          </p:nvSpPr>
          <p:spPr>
            <a:xfrm>
              <a:off x="5076056" y="188082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0" name="Oval 9"/>
            <p:cNvSpPr/>
            <p:nvPr/>
          </p:nvSpPr>
          <p:spPr>
            <a:xfrm>
              <a:off x="5526056" y="2330828"/>
              <a:ext cx="2700000" cy="27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1" name="Oval 10"/>
            <p:cNvSpPr/>
            <p:nvPr/>
          </p:nvSpPr>
          <p:spPr>
            <a:xfrm>
              <a:off x="5976208" y="2780828"/>
              <a:ext cx="1800000" cy="18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2" name="Oval 11"/>
            <p:cNvSpPr/>
            <p:nvPr/>
          </p:nvSpPr>
          <p:spPr>
            <a:xfrm>
              <a:off x="6426056" y="3230828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sp>
        <p:nvSpPr>
          <p:cNvPr id="14" name="Oval 13"/>
          <p:cNvSpPr/>
          <p:nvPr/>
        </p:nvSpPr>
        <p:spPr>
          <a:xfrm>
            <a:off x="6624228" y="3717032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Oval 14"/>
          <p:cNvSpPr/>
          <p:nvPr/>
        </p:nvSpPr>
        <p:spPr>
          <a:xfrm>
            <a:off x="6768244" y="357301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Oval 16"/>
          <p:cNvSpPr/>
          <p:nvPr/>
        </p:nvSpPr>
        <p:spPr>
          <a:xfrm>
            <a:off x="6912260" y="37530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22"/>
    </mc:Choice>
    <mc:Fallback xmlns="">
      <p:transition spd="slow" advTm="13072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4000"/>
              <a:t>Aðferð til að koma í veg fyrir stórar skekkjur (</a:t>
            </a:r>
            <a:r>
              <a:rPr lang="is-IS" sz="4000" err="1"/>
              <a:t>Blunder</a:t>
            </a:r>
            <a:r>
              <a:rPr lang="is-IS" sz="400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Færum okkur 30 m frá þeim stað sem við vorum að mæla á til þess að skapa nýjar endurkast aðstæður</a:t>
            </a:r>
          </a:p>
          <a:p>
            <a:r>
              <a:rPr lang="is-IS" dirty="0"/>
              <a:t>Missum „initialization“ með því að snú tæki niður eða skrúfa upp hæðarhorn</a:t>
            </a:r>
          </a:p>
          <a:p>
            <a:r>
              <a:rPr lang="is-IS" dirty="0"/>
              <a:t>Framkvæmum nýja „initialization“</a:t>
            </a:r>
          </a:p>
          <a:p>
            <a:r>
              <a:rPr lang="is-IS" dirty="0"/>
              <a:t>Framkvæmum nýja mælingu og berum saman niðurstöðurnar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024B-F8F6-4A98-87E3-948AA9DB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0A28-3B16-4DE2-84D8-D9D5C82E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0901-AD67-4D6D-B2F1-0995445C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076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24"/>
    </mc:Choice>
    <mc:Fallback xmlns="">
      <p:transition spd="slow" advTm="8962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Mismunandi aðferðafræði fyrir mismunandi nákvæmni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7904285" cy="4525963"/>
          </a:xfrm>
        </p:spPr>
        <p:txBody>
          <a:bodyPr>
            <a:normAutofit fontScale="85000" lnSpcReduction="20000"/>
          </a:bodyPr>
          <a:lstStyle/>
          <a:p>
            <a:r>
              <a:rPr lang="is-IS" dirty="0"/>
              <a:t>NGS í Bandaríkjunum hefur gefið út góðar leiðbeiningar fyrir Single Base RTK. </a:t>
            </a:r>
          </a:p>
          <a:p>
            <a:r>
              <a:rPr lang="is-IS" dirty="0"/>
              <a:t>Á einnig við RTN mæingar</a:t>
            </a:r>
          </a:p>
          <a:p>
            <a:r>
              <a:rPr lang="is-IS" dirty="0">
                <a:hlinkClick r:id="rId2"/>
              </a:rPr>
              <a:t>http://www.ngs.noaa.gov/PUBS_LIB/UserGuidelinesForSingleBaseRealTimeGNSSPositioningv.3.1APR2014-1.pdf</a:t>
            </a:r>
            <a:endParaRPr lang="is-IS" dirty="0"/>
          </a:p>
          <a:p>
            <a:r>
              <a:rPr lang="is-IS" dirty="0"/>
              <a:t>Nákvæmni skipt upp í fjóra flokka gefnar upp aðferðir til að henni fram</a:t>
            </a:r>
          </a:p>
          <a:p>
            <a:pPr lvl="1"/>
            <a:r>
              <a:rPr lang="is-IS" dirty="0"/>
              <a:t>RT1 1-2 cm í legu 2-4 cm í hæð (2</a:t>
            </a:r>
            <a:r>
              <a:rPr lang="el-GR" dirty="0"/>
              <a:t>σ</a:t>
            </a:r>
            <a:r>
              <a:rPr lang="is-IS" dirty="0"/>
              <a:t>)</a:t>
            </a:r>
          </a:p>
          <a:p>
            <a:pPr lvl="1"/>
            <a:r>
              <a:rPr lang="is-IS" dirty="0"/>
              <a:t>RT2 2-4 cm í legu 3-5 cm í hæð (2</a:t>
            </a:r>
            <a:r>
              <a:rPr lang="el-GR" dirty="0"/>
              <a:t>σ</a:t>
            </a:r>
            <a:r>
              <a:rPr lang="is-IS" dirty="0"/>
              <a:t>)</a:t>
            </a:r>
          </a:p>
          <a:p>
            <a:pPr lvl="1"/>
            <a:r>
              <a:rPr lang="is-IS" dirty="0"/>
              <a:t>RT3 4-6 cm í legu 4-8 cm í hæð (2</a:t>
            </a:r>
            <a:r>
              <a:rPr lang="el-GR" dirty="0"/>
              <a:t>σ</a:t>
            </a:r>
            <a:r>
              <a:rPr lang="is-IS" dirty="0"/>
              <a:t>)</a:t>
            </a:r>
          </a:p>
          <a:p>
            <a:pPr lvl="1"/>
            <a:r>
              <a:rPr lang="is-IS" dirty="0"/>
              <a:t>RT4 10-20 cm í legu 10-30 cm í hæð (2</a:t>
            </a:r>
            <a:r>
              <a:rPr lang="el-GR" dirty="0"/>
              <a:t>σ</a:t>
            </a:r>
            <a:r>
              <a:rPr lang="is-IS" dirty="0"/>
              <a:t>)</a:t>
            </a:r>
          </a:p>
          <a:p>
            <a:pPr lvl="1"/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64938-5177-41EF-9F82-61C57AAB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CB3B-5BC0-4F76-ADEE-AD8A6433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921E-CDB3-413D-85F1-178C0C45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99"/>
    </mc:Choice>
    <mc:Fallback xmlns="">
      <p:transition spd="slow" advTm="67599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RT1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/>
              <a:t>Tvær eða fleiri mælingar mældar með 4 tíma millibili frá mismunandi base</a:t>
            </a:r>
          </a:p>
          <a:p>
            <a:r>
              <a:rPr lang="is-IS"/>
              <a:t>Munurinn má ekki vera meiri en 1.5 cm</a:t>
            </a:r>
          </a:p>
          <a:p>
            <a:r>
              <a:rPr lang="is-IS"/>
              <a:t>PDOP ≤2.0</a:t>
            </a:r>
          </a:p>
          <a:p>
            <a:r>
              <a:rPr lang="is-IS"/>
              <a:t>RMS ≤1.0 cm</a:t>
            </a:r>
          </a:p>
          <a:p>
            <a:r>
              <a:rPr lang="is-IS"/>
              <a:t>Gagnasöfnun 1 sek í 3 mínútur</a:t>
            </a:r>
          </a:p>
          <a:p>
            <a:r>
              <a:rPr lang="is-IS"/>
              <a:t>Fjöldi gervitungla ≥7</a:t>
            </a:r>
          </a:p>
          <a:p>
            <a:r>
              <a:rPr lang="is-IS"/>
              <a:t>Lengd grunnlínu ≤10 km</a:t>
            </a:r>
          </a:p>
          <a:p>
            <a:r>
              <a:rPr lang="is-IS"/>
              <a:t>Notum </a:t>
            </a:r>
            <a:r>
              <a:rPr lang="is-IS" err="1"/>
              <a:t>rover</a:t>
            </a:r>
            <a:r>
              <a:rPr lang="is-IS"/>
              <a:t> stöng með tvífæti</a:t>
            </a:r>
          </a:p>
          <a:p>
            <a:endParaRPr lang="is-I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B6E4C-0708-42D3-8367-A31F9694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B8984-EDEF-470F-AF37-DDD115EC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76742-2BCE-40C3-ACD4-959F311A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14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59"/>
    </mc:Choice>
    <mc:Fallback xmlns="">
      <p:transition spd="slow" advTm="6315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RT2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Tvær eða fleiri mælingar mældar með 4 tíma millibili</a:t>
            </a:r>
          </a:p>
          <a:p>
            <a:r>
              <a:rPr lang="is-IS" dirty="0"/>
              <a:t>Mælt með að nota 2 </a:t>
            </a:r>
            <a:r>
              <a:rPr lang="is-IS" dirty="0" err="1"/>
              <a:t>base</a:t>
            </a:r>
            <a:r>
              <a:rPr lang="is-IS" dirty="0"/>
              <a:t> stöðvar </a:t>
            </a:r>
          </a:p>
          <a:p>
            <a:r>
              <a:rPr lang="is-IS" dirty="0"/>
              <a:t>Munurinn má ekki vera meiri en 2.5 cm</a:t>
            </a:r>
          </a:p>
          <a:p>
            <a:r>
              <a:rPr lang="is-IS" dirty="0"/>
              <a:t>PDOP ≤3.0</a:t>
            </a:r>
          </a:p>
          <a:p>
            <a:r>
              <a:rPr lang="is-IS" dirty="0"/>
              <a:t>RMS ≤1.5 cm</a:t>
            </a:r>
          </a:p>
          <a:p>
            <a:r>
              <a:rPr lang="is-IS" dirty="0"/>
              <a:t>Gagnasöfnun 5 sek í 1 mínútur</a:t>
            </a:r>
          </a:p>
          <a:p>
            <a:r>
              <a:rPr lang="is-IS" dirty="0"/>
              <a:t>Fjöldi gervitungla ≥6</a:t>
            </a:r>
          </a:p>
          <a:p>
            <a:r>
              <a:rPr lang="is-IS" dirty="0"/>
              <a:t>Lengd grunnlínu ≤15 km</a:t>
            </a:r>
          </a:p>
          <a:p>
            <a:r>
              <a:rPr lang="is-IS" dirty="0"/>
              <a:t>Notum </a:t>
            </a:r>
            <a:r>
              <a:rPr lang="is-IS" dirty="0" err="1"/>
              <a:t>rover</a:t>
            </a:r>
            <a:r>
              <a:rPr lang="is-IS" dirty="0"/>
              <a:t> stöng með tvífæti</a:t>
            </a:r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28349-15EB-491A-8F80-965B01EB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6A690-462A-4373-AA02-1FF265B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3A775-3695-4566-9DCF-1D2AD72E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97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6"/>
    </mc:Choice>
    <mc:Fallback xmlns="">
      <p:transition spd="slow" advTm="4721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RT3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/>
              <a:t>Ekki þörf á fleiri en einni mælingu</a:t>
            </a:r>
          </a:p>
          <a:p>
            <a:r>
              <a:rPr lang="is-IS"/>
              <a:t>PDOP ≤4.0</a:t>
            </a:r>
          </a:p>
          <a:p>
            <a:r>
              <a:rPr lang="is-IS"/>
              <a:t>RMS ≤3.0</a:t>
            </a:r>
          </a:p>
          <a:p>
            <a:r>
              <a:rPr lang="is-IS"/>
              <a:t>Gagnasöfnun 1 sek í 15 sek</a:t>
            </a:r>
          </a:p>
          <a:p>
            <a:r>
              <a:rPr lang="is-IS"/>
              <a:t>Fjöldi gervitungla ≥5</a:t>
            </a:r>
          </a:p>
          <a:p>
            <a:r>
              <a:rPr lang="is-IS"/>
              <a:t>Lengd grunnlínu ≤20 km</a:t>
            </a:r>
          </a:p>
          <a:p>
            <a:pPr marL="0" indent="0">
              <a:buNone/>
            </a:pP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BBFD-32B2-4C17-907D-05F01ABD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A861D-1B45-4C16-A028-BCE596B0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4C6E8-5FF4-4EB5-B8FF-BF4A6634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38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38"/>
    </mc:Choice>
    <mc:Fallback xmlns="">
      <p:transition spd="slow" advTm="20038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RT4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Ekki þörf á fleiri en einni mælingu</a:t>
            </a:r>
          </a:p>
          <a:p>
            <a:r>
              <a:rPr lang="is-IS"/>
              <a:t>PDOP ≤6.0</a:t>
            </a:r>
          </a:p>
          <a:p>
            <a:r>
              <a:rPr lang="is-IS"/>
              <a:t>RMS ≤5.0 cm</a:t>
            </a:r>
          </a:p>
          <a:p>
            <a:r>
              <a:rPr lang="is-IS"/>
              <a:t>Gagnasöfnun 1 sek í 10 sek</a:t>
            </a:r>
          </a:p>
          <a:p>
            <a:r>
              <a:rPr lang="is-IS"/>
              <a:t>Fjöldi gervitungla ≥5</a:t>
            </a:r>
          </a:p>
          <a:p>
            <a:r>
              <a:rPr lang="is-IS"/>
              <a:t>Lengd grunnlínu skiptir ekki máli svo legni sem við höfum „</a:t>
            </a:r>
            <a:r>
              <a:rPr lang="is-IS" err="1"/>
              <a:t>fixed</a:t>
            </a:r>
            <a:r>
              <a:rPr lang="is-IS"/>
              <a:t>“ lausn</a:t>
            </a:r>
          </a:p>
          <a:p>
            <a:endParaRPr lang="is-IS"/>
          </a:p>
          <a:p>
            <a:pPr marL="0" indent="0">
              <a:buNone/>
            </a:pP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71667-D4C9-4F63-AC9B-4E041A47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C9CF-E958-4827-A12A-D1F88688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7B8C-062E-4524-BE59-FB94DA98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12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11"/>
    </mc:Choice>
    <mc:Fallback xmlns="">
      <p:transition spd="slow" advTm="48011"/>
    </mc:Fallback>
  </mc:AlternateContent>
  <p:extLst>
    <p:ext uri="{3A86A75C-4F4B-4683-9AE1-C65F6400EC91}">
      <p14:laserTraceLst xmlns:p14="http://schemas.microsoft.com/office/powerpoint/2010/main">
        <p14:tracePtLst>
          <p14:tracePt t="45162" x="7880350" y="6616700"/>
          <p14:tracePt t="45168" x="7900988" y="6648450"/>
          <p14:tracePt t="45177" x="7980363" y="6648450"/>
          <p14:tracePt t="45194" x="8042275" y="6721475"/>
          <p14:tracePt t="45211" x="8089900" y="6742113"/>
          <p14:tracePt t="45228" x="8110538" y="6757988"/>
          <p14:tracePt t="45360" x="8116888" y="6757988"/>
          <p14:tracePt t="45368" x="8147050" y="6500813"/>
          <p14:tracePt t="45378" x="8147050" y="6313488"/>
          <p14:tracePt t="45397" x="8147050" y="5043488"/>
          <p14:tracePt t="45411" x="8147050" y="3838575"/>
          <p14:tracePt t="45428" x="8132763" y="2868613"/>
          <p14:tracePt t="45445" x="8105775" y="1725613"/>
          <p14:tracePt t="45462" x="8001000" y="3937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Mælitími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nákvæmni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285"/>
          </a:xfrm>
        </p:spPr>
        <p:txBody>
          <a:bodyPr>
            <a:normAutofit fontScale="77500" lnSpcReduction="20000"/>
          </a:bodyPr>
          <a:lstStyle/>
          <a:p>
            <a:r>
              <a:rPr lang="is-IS"/>
              <a:t>Möguleg nákvæmni í GNSS mælingum er háð lengd á grunnlínu, mælitíma og þeim hugbúnaði sem notaður er við úrvinslunna</a:t>
            </a:r>
          </a:p>
          <a:p>
            <a:r>
              <a:rPr lang="is-IS"/>
              <a:t>Oft þarf lengri mælitíma á Íslandi til að ná fram þeirri nákvæmni sem tækjaframleiðendur gefa upp vegna þess að </a:t>
            </a:r>
            <a:r>
              <a:rPr lang="is-IS" err="1"/>
              <a:t>rúmfræði</a:t>
            </a:r>
            <a:r>
              <a:rPr lang="is-IS"/>
              <a:t> GPS kerfisins er ekkert sérstök fyrir Ísland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7034"/>
              </p:ext>
            </p:extLst>
          </p:nvPr>
        </p:nvGraphicFramePr>
        <p:xfrm>
          <a:off x="739660" y="3873378"/>
          <a:ext cx="7365652" cy="189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788"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Grunnlínulengd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10mm l 20mm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>
                          <a:solidFill>
                            <a:srgbClr val="002060"/>
                          </a:solidFill>
                        </a:rPr>
                        <a:t>5mm l 10mm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3mm l 5mm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88"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0-10</a:t>
                      </a:r>
                      <a:r>
                        <a:rPr lang="is-IS" baseline="0">
                          <a:solidFill>
                            <a:srgbClr val="002060"/>
                          </a:solidFill>
                        </a:rPr>
                        <a:t> km</a:t>
                      </a:r>
                      <a:endParaRPr lang="is-IS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&lt;</a:t>
                      </a:r>
                      <a:r>
                        <a:rPr lang="is-IS" baseline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s-IS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is-IS" baseline="0">
                          <a:solidFill>
                            <a:srgbClr val="002060"/>
                          </a:solidFill>
                        </a:rPr>
                        <a:t> mín</a:t>
                      </a:r>
                      <a:endParaRPr lang="is-IS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2-3 tímar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>
                          <a:solidFill>
                            <a:srgbClr val="002060"/>
                          </a:solidFill>
                        </a:rPr>
                        <a:t>~12 tímar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88"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10-40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3-4 tímar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12-24 tímar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24-48 tímar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88"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40-100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12 tímar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24-48 tímar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5 dagar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788">
                <a:tc>
                  <a:txBody>
                    <a:bodyPr/>
                    <a:lstStyle/>
                    <a:p>
                      <a:r>
                        <a:rPr lang="is-IS" dirty="0">
                          <a:solidFill>
                            <a:srgbClr val="002060"/>
                          </a:solidFill>
                        </a:rPr>
                        <a:t>&gt;100 km og PPP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>
                          <a:solidFill>
                            <a:srgbClr val="002060"/>
                          </a:solidFill>
                        </a:rPr>
                        <a:t>24 tímar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>
                          <a:solidFill>
                            <a:srgbClr val="002060"/>
                          </a:solidFill>
                        </a:rPr>
                        <a:t>3-4 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>
                          <a:solidFill>
                            <a:srgbClr val="002060"/>
                          </a:solidFill>
                        </a:rPr>
                        <a:t>&gt;10 dagar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E3FC5-81DA-4C7C-9971-1F15529F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is-IS">
                <a:solidFill>
                  <a:prstClr val="black">
                    <a:tint val="75000"/>
                  </a:prstClr>
                </a:solidFill>
              </a:rPr>
              <a:t>Guðmundur Þór Valsson</a:t>
            </a:r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80000-7367-4578-8281-E633EF9A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>
                <a:solidFill>
                  <a:prstClr val="black">
                    <a:tint val="75000"/>
                  </a:prstClr>
                </a:solidFill>
              </a:rPr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1C6B6-386E-42A1-9460-C5F5A2A3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61FB-C2FB-4622-B54B-3EE9A84F7673}" type="slidenum">
              <a:rPr lang="en-US" altLang="is-I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alt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31"/>
    </mc:Choice>
    <mc:Fallback xmlns="">
      <p:transition spd="slow" advTm="1224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Skipulagning </a:t>
            </a:r>
            <a:r>
              <a:rPr lang="is-IS" err="1"/>
              <a:t>Static</a:t>
            </a:r>
            <a:r>
              <a:rPr lang="is-IS"/>
              <a:t> mælinga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Velja svæði sem á að mæla</a:t>
            </a:r>
          </a:p>
          <a:p>
            <a:r>
              <a:rPr lang="is-IS" dirty="0"/>
              <a:t>Skoða hvaða fastmerki eða jarðstöðvar eru á svæðinu með þekktum hnitum</a:t>
            </a:r>
          </a:p>
          <a:p>
            <a:r>
              <a:rPr lang="is-IS" dirty="0"/>
              <a:t>Ákvarða mælitíma út frá nákvæmniskröfum og vegalengd milli fastmerkja</a:t>
            </a:r>
          </a:p>
          <a:p>
            <a:r>
              <a:rPr lang="is-IS" dirty="0"/>
              <a:t>Skoða hvaða tækjabúnaður er fyrir hendi</a:t>
            </a:r>
          </a:p>
          <a:p>
            <a:r>
              <a:rPr lang="is-IS" dirty="0"/>
              <a:t>Skoða aðgengi og aksturtíma milli fastmerkja</a:t>
            </a:r>
          </a:p>
          <a:p>
            <a:r>
              <a:rPr lang="is-IS" dirty="0"/>
              <a:t>Skoða þörf fyrir mannskap</a:t>
            </a:r>
          </a:p>
          <a:p>
            <a:r>
              <a:rPr lang="is-IS" dirty="0"/>
              <a:t>Velja hentuga tímasetningu fyrir mælinguna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B5E0-10E9-4C2A-9CFB-7DE7D10D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21E7-FD73-4397-9F9A-DE9FC0F1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6B7CB-7296-4182-A192-FBF3B2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09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68"/>
    </mc:Choice>
    <mc:Fallback xmlns="">
      <p:transition spd="slow" advTm="11406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Undirbúningur</a:t>
            </a:r>
            <a:r>
              <a:rPr lang="en-US"/>
              <a:t> Static </a:t>
            </a:r>
            <a:r>
              <a:rPr lang="en-US" err="1"/>
              <a:t>mælinga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Gera </a:t>
            </a:r>
            <a:r>
              <a:rPr lang="en-US" err="1"/>
              <a:t>mæliplan</a:t>
            </a:r>
            <a:r>
              <a:rPr lang="en-US"/>
              <a:t> </a:t>
            </a:r>
            <a:r>
              <a:rPr lang="en-US" err="1"/>
              <a:t>með</a:t>
            </a:r>
            <a:r>
              <a:rPr lang="en-US"/>
              <a:t> </a:t>
            </a:r>
            <a:r>
              <a:rPr lang="en-US" err="1"/>
              <a:t>punktlýsingum</a:t>
            </a:r>
            <a:r>
              <a:rPr lang="en-US"/>
              <a:t> </a:t>
            </a:r>
            <a:r>
              <a:rPr lang="en-US" err="1"/>
              <a:t>fyrir</a:t>
            </a:r>
            <a:r>
              <a:rPr lang="en-US"/>
              <a:t> </a:t>
            </a:r>
            <a:r>
              <a:rPr lang="en-US" err="1"/>
              <a:t>mælingamenn</a:t>
            </a:r>
            <a:endParaRPr lang="en-US"/>
          </a:p>
          <a:p>
            <a:r>
              <a:rPr lang="en-US" err="1"/>
              <a:t>Fara</a:t>
            </a:r>
            <a:r>
              <a:rPr lang="en-US"/>
              <a:t> </a:t>
            </a:r>
            <a:r>
              <a:rPr lang="en-US" err="1"/>
              <a:t>yfir</a:t>
            </a:r>
            <a:r>
              <a:rPr lang="en-US"/>
              <a:t> GNSS </a:t>
            </a:r>
            <a:r>
              <a:rPr lang="en-US" err="1"/>
              <a:t>tækin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setja</a:t>
            </a:r>
            <a:r>
              <a:rPr lang="en-US"/>
              <a:t> inn </a:t>
            </a:r>
            <a:r>
              <a:rPr lang="en-US" err="1"/>
              <a:t>réttar</a:t>
            </a:r>
            <a:r>
              <a:rPr lang="en-US"/>
              <a:t> </a:t>
            </a:r>
            <a:r>
              <a:rPr lang="en-US" err="1"/>
              <a:t>stillingar</a:t>
            </a:r>
            <a:endParaRPr lang="en-US"/>
          </a:p>
          <a:p>
            <a:r>
              <a:rPr lang="en-US" err="1"/>
              <a:t>Kanna</a:t>
            </a:r>
            <a:r>
              <a:rPr lang="en-US"/>
              <a:t> </a:t>
            </a:r>
            <a:r>
              <a:rPr lang="en-US" err="1"/>
              <a:t>annan</a:t>
            </a:r>
            <a:r>
              <a:rPr lang="en-US"/>
              <a:t> </a:t>
            </a:r>
            <a:r>
              <a:rPr lang="en-US" err="1"/>
              <a:t>mælibúnað</a:t>
            </a:r>
            <a:endParaRPr lang="en-US"/>
          </a:p>
          <a:p>
            <a:pPr lvl="1"/>
            <a:r>
              <a:rPr lang="en-US" err="1"/>
              <a:t>Þrístúfar</a:t>
            </a:r>
            <a:r>
              <a:rPr lang="en-US"/>
              <a:t>/Tribrach</a:t>
            </a:r>
          </a:p>
          <a:p>
            <a:pPr lvl="2"/>
            <a:r>
              <a:rPr lang="en-US" err="1"/>
              <a:t>Eru</a:t>
            </a:r>
            <a:r>
              <a:rPr lang="en-US"/>
              <a:t> </a:t>
            </a:r>
            <a:r>
              <a:rPr lang="en-US" err="1"/>
              <a:t>þeir</a:t>
            </a:r>
            <a:r>
              <a:rPr lang="en-US"/>
              <a:t> </a:t>
            </a:r>
            <a:r>
              <a:rPr lang="en-US" err="1"/>
              <a:t>rétt</a:t>
            </a:r>
            <a:r>
              <a:rPr lang="en-US"/>
              <a:t> </a:t>
            </a:r>
            <a:r>
              <a:rPr lang="en-US" err="1"/>
              <a:t>kvarðaðir</a:t>
            </a:r>
            <a:endParaRPr lang="en-US"/>
          </a:p>
          <a:p>
            <a:pPr lvl="1"/>
            <a:r>
              <a:rPr lang="en-US" err="1"/>
              <a:t>Þrífætur</a:t>
            </a:r>
            <a:endParaRPr lang="en-US"/>
          </a:p>
          <a:p>
            <a:pPr lvl="2"/>
            <a:r>
              <a:rPr lang="en-US" err="1"/>
              <a:t>Er</a:t>
            </a:r>
            <a:r>
              <a:rPr lang="en-US"/>
              <a:t> í </a:t>
            </a:r>
            <a:r>
              <a:rPr lang="en-US" err="1"/>
              <a:t>lagi</a:t>
            </a:r>
            <a:r>
              <a:rPr lang="en-US"/>
              <a:t> </a:t>
            </a:r>
            <a:r>
              <a:rPr lang="en-US" err="1"/>
              <a:t>með</a:t>
            </a:r>
            <a:r>
              <a:rPr lang="en-US"/>
              <a:t> </a:t>
            </a:r>
            <a:r>
              <a:rPr lang="en-US" err="1"/>
              <a:t>bremsur</a:t>
            </a:r>
            <a:endParaRPr lang="en-US"/>
          </a:p>
          <a:p>
            <a:pPr lvl="1"/>
            <a:r>
              <a:rPr lang="en-US" err="1"/>
              <a:t>Rafgeymar</a:t>
            </a:r>
            <a:endParaRPr lang="en-US"/>
          </a:p>
          <a:p>
            <a:pPr lvl="2"/>
            <a:r>
              <a:rPr lang="en-US" err="1"/>
              <a:t>Álagspróf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C946-4147-4E3E-89EB-055AA4C1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079E7-5184-48D9-B0B9-527544D6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E9A96-8552-4F72-8F4A-72DFA4E1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91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05"/>
    </mc:Choice>
    <mc:Fallback xmlns="">
      <p:transition spd="slow" advTm="1337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Framkvæmd</a:t>
            </a:r>
            <a:r>
              <a:rPr lang="en-US"/>
              <a:t> Static </a:t>
            </a:r>
            <a:r>
              <a:rPr lang="en-US" err="1"/>
              <a:t>mælinga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/>
              <a:t>Stilla loftneti lárétt yfir fastmerki</a:t>
            </a:r>
          </a:p>
          <a:p>
            <a:pPr lvl="1"/>
            <a:r>
              <a:rPr lang="is-IS" dirty="0"/>
              <a:t>Þrífótur eða stöpull</a:t>
            </a:r>
          </a:p>
          <a:p>
            <a:r>
              <a:rPr lang="is-IS" dirty="0"/>
              <a:t>Nota þrístúf með optísku lóði eða þrístúf með gati fyrir optískt lóð</a:t>
            </a:r>
          </a:p>
          <a:p>
            <a:r>
              <a:rPr lang="is-IS" dirty="0"/>
              <a:t>Hlaða á þrífótinn með grjóti eða sandpokum þannig að tryggt sé að hann haggist ekki á meðan mælingu stendur</a:t>
            </a:r>
          </a:p>
          <a:p>
            <a:r>
              <a:rPr lang="is-IS" dirty="0"/>
              <a:t>Girða í kringum punktinn ef hætta er á að búfénaður fari í tækin</a:t>
            </a:r>
          </a:p>
          <a:p>
            <a:r>
              <a:rPr lang="is-IS" dirty="0"/>
              <a:t>Mæla loftnetshæð vandlega á a.m.k. þrem stöðum á lofneti fyrir og eftir mælingu</a:t>
            </a:r>
          </a:p>
          <a:p>
            <a:r>
              <a:rPr lang="is-IS" dirty="0"/>
              <a:t>Athuga hvort punkturinn sé ekki ennþá yfir fastmerkinu að lokinni mælingu</a:t>
            </a:r>
          </a:p>
          <a:p>
            <a:r>
              <a:rPr lang="is-IS" dirty="0"/>
              <a:t>Skrá upplýsingar um mælinguna á mæliblað</a:t>
            </a:r>
          </a:p>
          <a:p>
            <a:r>
              <a:rPr lang="is-IS" dirty="0"/>
              <a:t>Kveikja á tæki</a:t>
            </a:r>
          </a:p>
          <a:p>
            <a:r>
              <a:rPr lang="is-IS" dirty="0"/>
              <a:t>Vera viss um að tækið sé að skrá gögn</a:t>
            </a:r>
          </a:p>
          <a:p>
            <a:endParaRPr lang="is-I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3ED10-693A-4055-A77E-9E52F1BF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6795E-49E7-4419-A28C-9CFD4987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AA337-D237-4F11-8D34-824CC2AD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249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68"/>
    </mc:Choice>
    <mc:Fallback xmlns="">
      <p:transition spd="slow" advTm="17026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Upplýsingar  á mæliblað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sz="4000"/>
              <a:t>Nauðsynlegt er að skrá eftirfarandi upplýsingar á mæliblað</a:t>
            </a:r>
          </a:p>
          <a:p>
            <a:pPr lvl="1"/>
            <a:r>
              <a:rPr lang="is-IS" sz="3100"/>
              <a:t>Nafn á fastmerki</a:t>
            </a:r>
          </a:p>
          <a:p>
            <a:pPr lvl="1"/>
            <a:r>
              <a:rPr lang="is-IS" sz="3100"/>
              <a:t>Gerð fastmerkis</a:t>
            </a:r>
          </a:p>
          <a:p>
            <a:pPr lvl="1"/>
            <a:r>
              <a:rPr lang="is-IS" sz="3100"/>
              <a:t>Tegund </a:t>
            </a:r>
            <a:r>
              <a:rPr lang="is-IS" sz="3100" err="1"/>
              <a:t>móttakara</a:t>
            </a:r>
            <a:r>
              <a:rPr lang="is-IS" sz="3100"/>
              <a:t> P/N og S/N</a:t>
            </a:r>
          </a:p>
          <a:p>
            <a:pPr lvl="1"/>
            <a:r>
              <a:rPr lang="is-IS" sz="3100"/>
              <a:t>Tegund loftnets P/N og S/N</a:t>
            </a:r>
          </a:p>
          <a:p>
            <a:pPr lvl="1"/>
            <a:r>
              <a:rPr lang="is-IS" sz="3100"/>
              <a:t>Heiti á mæliskrá í tæki</a:t>
            </a:r>
          </a:p>
          <a:p>
            <a:pPr lvl="1"/>
            <a:r>
              <a:rPr lang="is-IS" sz="3100"/>
              <a:t>Grófa staðsetningu á fastmerkinu</a:t>
            </a:r>
          </a:p>
          <a:p>
            <a:pPr lvl="1"/>
            <a:r>
              <a:rPr lang="is-IS" sz="3100"/>
              <a:t>Upphafs og lokatíma mælinganna</a:t>
            </a:r>
          </a:p>
          <a:p>
            <a:pPr lvl="1"/>
            <a:r>
              <a:rPr lang="is-IS" sz="3100"/>
              <a:t>Aðferð sem beitt er við mælingu á loftnetshæð</a:t>
            </a:r>
          </a:p>
          <a:p>
            <a:pPr lvl="1"/>
            <a:r>
              <a:rPr lang="is-IS" sz="3100"/>
              <a:t>Mælda loftnetshæð á þrem stöðum fyrir og eftir mælingu</a:t>
            </a:r>
          </a:p>
          <a:p>
            <a:pPr lvl="1"/>
            <a:r>
              <a:rPr lang="is-IS" sz="3100"/>
              <a:t>Haka við hvort loftnet sé lárétt yfir punkti fyrir og eftir mælingu</a:t>
            </a:r>
          </a:p>
          <a:p>
            <a:pPr lvl="1"/>
            <a:r>
              <a:rPr lang="is-IS" sz="3100"/>
              <a:t>Gera grein fyrir öllum afbrigðilegheitum í athugasemdum</a:t>
            </a:r>
          </a:p>
          <a:p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0584F-248E-465E-ABCD-07E7A6C5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Guðmundur Þór Valsson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8E3A-2EF0-4252-98FD-6ED5078B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7DA6-9A2C-4298-AAE9-9EB8814C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65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70"/>
    </mc:Choice>
    <mc:Fallback xmlns="">
      <p:transition spd="slow" advTm="10027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2700D1BE4C243AB35888CE516FE96" ma:contentTypeVersion="13" ma:contentTypeDescription="Create a new document." ma:contentTypeScope="" ma:versionID="5c16692cdea92c371db39a972373c561">
  <xsd:schema xmlns:xsd="http://www.w3.org/2001/XMLSchema" xmlns:xs="http://www.w3.org/2001/XMLSchema" xmlns:p="http://schemas.microsoft.com/office/2006/metadata/properties" xmlns:ns3="6630764c-262a-466b-990b-e273d8a78937" xmlns:ns4="0cd73242-7816-4a0d-8cf5-fd496cd2d953" targetNamespace="http://schemas.microsoft.com/office/2006/metadata/properties" ma:root="true" ma:fieldsID="eb2475e5ad69ae1ef22f6e5ed2a33a24" ns3:_="" ns4:_="">
    <xsd:import namespace="6630764c-262a-466b-990b-e273d8a78937"/>
    <xsd:import namespace="0cd73242-7816-4a0d-8cf5-fd496cd2d9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0764c-262a-466b-990b-e273d8a78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73242-7816-4a0d-8cf5-fd496cd2d95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C34F1C-DD46-4C3E-BA0E-C1DDF03D272A}">
  <ds:schemaRefs>
    <ds:schemaRef ds:uri="0cd73242-7816-4a0d-8cf5-fd496cd2d953"/>
    <ds:schemaRef ds:uri="6630764c-262a-466b-990b-e273d8a789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D6D7F6-A66D-48EE-B015-78F03F242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5D7CB-2A7C-4F0E-A3DA-1F505228D65F}">
  <ds:schemaRefs>
    <ds:schemaRef ds:uri="0cd73242-7816-4a0d-8cf5-fd496cd2d953"/>
    <ds:schemaRef ds:uri="6630764c-262a-466b-990b-e273d8a789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4951</TotalTime>
  <Words>2915</Words>
  <Application>Microsoft Office PowerPoint</Application>
  <PresentationFormat>Sýnt á skjá (4:3)</PresentationFormat>
  <Paragraphs>506</Paragraphs>
  <Slides>47</Slides>
  <Notes>8</Notes>
  <HiddenSlides>0</HiddenSlides>
  <MMClips>2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1_Office Theme</vt:lpstr>
      <vt:lpstr>Vinnubrögð við GNSS mælingar. </vt:lpstr>
      <vt:lpstr>GNSS</vt:lpstr>
      <vt:lpstr>Tegundir GNSS mælinga</vt:lpstr>
      <vt:lpstr>Static mælingar</vt:lpstr>
      <vt:lpstr>Mælitími og nákvæmni</vt:lpstr>
      <vt:lpstr>Skipulagning Static mælinga</vt:lpstr>
      <vt:lpstr>Undirbúningur Static mælinga</vt:lpstr>
      <vt:lpstr>Framkvæmd Static mælinga</vt:lpstr>
      <vt:lpstr>Upplýsingar  á mæliblað</vt:lpstr>
      <vt:lpstr>Dæmi um mæliblað</vt:lpstr>
      <vt:lpstr>Frágangur Static mælinga</vt:lpstr>
      <vt:lpstr>RINEX skrár</vt:lpstr>
      <vt:lpstr>RINEX dæmi</vt:lpstr>
      <vt:lpstr>Fast/Rabit Static mælingar</vt:lpstr>
      <vt:lpstr>RTK mælingar</vt:lpstr>
      <vt:lpstr>Single BASE RTK</vt:lpstr>
      <vt:lpstr>PowerPoint-kynning</vt:lpstr>
      <vt:lpstr>PowerPoint-kynning</vt:lpstr>
      <vt:lpstr>Atriði sem þarf að hafa í huga áður en mæling hefst</vt:lpstr>
      <vt:lpstr>Stillingar í tækjabúnaði og upphaf mælinga</vt:lpstr>
      <vt:lpstr>RTN (Real Time Networks)</vt:lpstr>
      <vt:lpstr>RTN með VRS aðferð</vt:lpstr>
      <vt:lpstr>Vinnubrögð við RTN mælingar</vt:lpstr>
      <vt:lpstr>Kostir RTN</vt:lpstr>
      <vt:lpstr>Gallar RTN</vt:lpstr>
      <vt:lpstr>Tenging við RTN þjónustur</vt:lpstr>
      <vt:lpstr>Atriði sem þarf að huga áður en lagt er af stað</vt:lpstr>
      <vt:lpstr>Kvörðun (Calibration/Localization)</vt:lpstr>
      <vt:lpstr>Þarf ég að framkvæma kvörðun (1)</vt:lpstr>
      <vt:lpstr>Þarf ég að framkvæma kvörðun (2)</vt:lpstr>
      <vt:lpstr>Þarf ég að framkvæma kvörðun (3)</vt:lpstr>
      <vt:lpstr>Þarf ég að framkvæma kvörðun (4)</vt:lpstr>
      <vt:lpstr>Hvernig er best að kvarða</vt:lpstr>
      <vt:lpstr>Atriði sem þarf að hafa í huga á meðan mælingu stendur</vt:lpstr>
      <vt:lpstr>NÁKVÆMNI Í RTK</vt:lpstr>
      <vt:lpstr>NÁKVÆMNI Í RTK</vt:lpstr>
      <vt:lpstr>NÁKVÆMNI Í RTK</vt:lpstr>
      <vt:lpstr>NÁKVÆMNI Í RTK</vt:lpstr>
      <vt:lpstr>NÁKVÆMNI Í RTK</vt:lpstr>
      <vt:lpstr>NÁKVÆMNI Í RTK</vt:lpstr>
      <vt:lpstr>NÁKVÆMNI Í GPS</vt:lpstr>
      <vt:lpstr>Aðferð til að koma í veg fyrir stórar skekkjur (Blunder)</vt:lpstr>
      <vt:lpstr>Mismunandi aðferðafræði fyrir mismunandi nákvæmni</vt:lpstr>
      <vt:lpstr>RT1</vt:lpstr>
      <vt:lpstr>RT2</vt:lpstr>
      <vt:lpstr>RT3</vt:lpstr>
      <vt:lpstr>RT4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 (GPS) hvernig virkar þetta</dc:title>
  <dc:creator>Guðmundur Valsson</dc:creator>
  <cp:lastModifiedBy>Guðmundur Valsson - LMI</cp:lastModifiedBy>
  <cp:revision>5</cp:revision>
  <dcterms:created xsi:type="dcterms:W3CDTF">2020-05-04T12:43:10Z</dcterms:created>
  <dcterms:modified xsi:type="dcterms:W3CDTF">2023-11-15T09:59:01Z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0x010100A2C2700D1BE4C243AB35888CE516FE96</vt:lpwstr>
  </property>
</Properties>
</file>