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420" r:id="rId2"/>
    <p:sldId id="411" r:id="rId3"/>
    <p:sldId id="257" r:id="rId4"/>
    <p:sldId id="259" r:id="rId5"/>
    <p:sldId id="260" r:id="rId6"/>
    <p:sldId id="280" r:id="rId7"/>
    <p:sldId id="416" r:id="rId8"/>
    <p:sldId id="412" r:id="rId9"/>
    <p:sldId id="258" r:id="rId10"/>
    <p:sldId id="261" r:id="rId11"/>
    <p:sldId id="413" r:id="rId12"/>
    <p:sldId id="263" r:id="rId13"/>
    <p:sldId id="277" r:id="rId14"/>
    <p:sldId id="278" r:id="rId15"/>
    <p:sldId id="381" r:id="rId16"/>
    <p:sldId id="269" r:id="rId17"/>
    <p:sldId id="369" r:id="rId18"/>
    <p:sldId id="370" r:id="rId19"/>
    <p:sldId id="371" r:id="rId20"/>
    <p:sldId id="372" r:id="rId21"/>
    <p:sldId id="373" r:id="rId22"/>
    <p:sldId id="296" r:id="rId23"/>
    <p:sldId id="375" r:id="rId24"/>
    <p:sldId id="270" r:id="rId25"/>
    <p:sldId id="419" r:id="rId26"/>
    <p:sldId id="421" r:id="rId27"/>
    <p:sldId id="382" r:id="rId28"/>
    <p:sldId id="383" r:id="rId29"/>
    <p:sldId id="324" r:id="rId30"/>
    <p:sldId id="377" r:id="rId31"/>
    <p:sldId id="414" r:id="rId32"/>
    <p:sldId id="415" r:id="rId33"/>
    <p:sldId id="41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0288C-345C-420C-806E-3652996D06F0}" v="4" dt="2023-09-12T01:03:25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452" y="8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ðmundur Valsson - LMI" userId="2ca2b872-158c-47f7-aff1-9404c9852146" providerId="ADAL" clId="{B250288C-345C-420C-806E-3652996D06F0}"/>
    <pc:docChg chg="modSld">
      <pc:chgData name="Guðmundur Valsson - LMI" userId="2ca2b872-158c-47f7-aff1-9404c9852146" providerId="ADAL" clId="{B250288C-345C-420C-806E-3652996D06F0}" dt="2023-09-12T01:03:25.917" v="6"/>
      <pc:docMkLst>
        <pc:docMk/>
      </pc:docMkLst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1470261142" sldId="257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1470261142" sldId="257"/>
            <ac:picMk id="8" creationId="{5F314D2F-F9DF-AE75-5721-40734D4CB6DD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1742936855" sldId="258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1742936855" sldId="258"/>
            <ac:picMk id="5" creationId="{1D8E3432-8E00-66A5-9F66-65743DBDD8C9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569837746" sldId="259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569837746" sldId="259"/>
            <ac:picMk id="9" creationId="{7211159E-0B47-F745-8A96-3B9288D51959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2884917416" sldId="260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2884917416" sldId="260"/>
            <ac:picMk id="8" creationId="{A149DB69-0332-CC43-13F2-27BFAB72BBB3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3660391603" sldId="261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660391603" sldId="261"/>
            <ac:picMk id="4" creationId="{CB61F2FE-AE2C-418E-8608-58A40B66B51A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1868096724" sldId="263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1868096724" sldId="263"/>
            <ac:picMk id="5" creationId="{BDD29FA3-712F-9A6B-03BD-A2FB45B41893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2175664297" sldId="269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2175664297" sldId="269"/>
            <ac:picMk id="4" creationId="{A73F2E85-57F2-6648-93C3-0BDD92CF7936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2760809838" sldId="270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2760809838" sldId="270"/>
            <ac:picMk id="9" creationId="{4A3D3697-4DDF-545B-EDB3-4A4771557CA2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4188803911" sldId="277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4188803911" sldId="277"/>
            <ac:picMk id="4" creationId="{4F048D1B-C16C-8542-FE94-BD05E1506721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306793810" sldId="278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06793810" sldId="278"/>
            <ac:picMk id="4" creationId="{A6B5A719-690E-E251-C3B9-D38C8B6B4F55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3320490374" sldId="280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320490374" sldId="280"/>
            <ac:picMk id="6" creationId="{83503B6D-1259-9DDD-9BF0-4E5FBED49B9F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1091736576" sldId="296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1091736576" sldId="296"/>
            <ac:picMk id="8" creationId="{FC54AB35-5C52-84B0-4BEB-DE2C3EBE2A4C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3854581763" sldId="324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854581763" sldId="324"/>
            <ac:picMk id="8" creationId="{E0FAFD81-A504-08C3-03A9-A853CD9E4DB1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2280121138" sldId="369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2280121138" sldId="369"/>
            <ac:picMk id="8" creationId="{DB09B035-DA13-3ED9-41CE-28FF6F12ABF3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3892888095" sldId="370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892888095" sldId="370"/>
            <ac:picMk id="8" creationId="{F8AEAAFB-9B75-9614-1FF6-8B51F2297ECA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14164978" sldId="371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14164978" sldId="371"/>
            <ac:picMk id="8" creationId="{73AF0750-64CE-7330-324D-0970CB153398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2377065840" sldId="372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2377065840" sldId="372"/>
            <ac:picMk id="8" creationId="{B8B73C6F-E49D-A1D0-1AD8-20B806F94946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2001525348" sldId="373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2001525348" sldId="373"/>
            <ac:picMk id="8" creationId="{3A8F132D-56F4-E6A4-E67B-D4191A34D7BD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2310016511" sldId="375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2310016511" sldId="375"/>
            <ac:picMk id="8" creationId="{3436FA71-F89E-6A36-B8D6-441748E4E4BA}"/>
          </ac:picMkLst>
        </pc:picChg>
      </pc:sldChg>
      <pc:sldChg chg="addSp delSp modSp mod modTransition modAnim">
        <pc:chgData name="Guðmundur Valsson - LMI" userId="2ca2b872-158c-47f7-aff1-9404c9852146" providerId="ADAL" clId="{B250288C-345C-420C-806E-3652996D06F0}" dt="2023-09-12T00:58:29.553" v="5"/>
        <pc:sldMkLst>
          <pc:docMk/>
          <pc:sldMk cId="123896063" sldId="377"/>
        </pc:sldMkLst>
        <pc:picChg chg="add del mod">
          <ac:chgData name="Guðmundur Valsson - LMI" userId="2ca2b872-158c-47f7-aff1-9404c9852146" providerId="ADAL" clId="{B250288C-345C-420C-806E-3652996D06F0}" dt="2023-09-12T00:56:03.111" v="4"/>
          <ac:picMkLst>
            <pc:docMk/>
            <pc:sldMk cId="123896063" sldId="377"/>
            <ac:picMk id="9" creationId="{76E5C0A4-8E3D-2FB2-804F-C2A4760151B3}"/>
          </ac:picMkLst>
        </pc:picChg>
        <pc:picChg chg="add del mod ord">
          <ac:chgData name="Guðmundur Valsson - LMI" userId="2ca2b872-158c-47f7-aff1-9404c9852146" providerId="ADAL" clId="{B250288C-345C-420C-806E-3652996D06F0}" dt="2023-09-12T00:58:29.553" v="5"/>
          <ac:picMkLst>
            <pc:docMk/>
            <pc:sldMk cId="123896063" sldId="377"/>
            <ac:picMk id="12" creationId="{3F76CC8F-5FFC-71AB-765E-624D43E88E9C}"/>
          </ac:picMkLst>
        </pc:picChg>
        <pc:picChg chg="add mod">
          <ac:chgData name="Guðmundur Valsson - LMI" userId="2ca2b872-158c-47f7-aff1-9404c9852146" providerId="ADAL" clId="{B250288C-345C-420C-806E-3652996D06F0}" dt="2023-09-12T00:58:29.553" v="5"/>
          <ac:picMkLst>
            <pc:docMk/>
            <pc:sldMk cId="123896063" sldId="377"/>
            <ac:picMk id="13" creationId="{8944C5EB-DB35-2628-6A41-3E8B6D00942A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588390179" sldId="381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588390179" sldId="381"/>
            <ac:picMk id="8" creationId="{DDE843F6-2621-D5E9-EFB3-46A1722AF587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4239356137" sldId="382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4239356137" sldId="382"/>
            <ac:picMk id="8" creationId="{E1BF76CE-E5BA-B6E3-E898-64D95D707C45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362730290" sldId="383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62730290" sldId="383"/>
            <ac:picMk id="8" creationId="{8BEB4995-58CF-53F4-ED6A-8DCD4B34ABF9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1624774967" sldId="411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1624774967" sldId="411"/>
            <ac:picMk id="15" creationId="{BE5267E9-C4BB-BDB4-B943-0F9841673F07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599390138" sldId="412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599390138" sldId="412"/>
            <ac:picMk id="5" creationId="{C7577DEC-5CA2-5D73-B0CB-40432DAB7E61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3705835660" sldId="413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705835660" sldId="413"/>
            <ac:picMk id="5" creationId="{568461CF-50CD-956A-2946-F4271FDB8110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1:03:25.917" v="6"/>
        <pc:sldMkLst>
          <pc:docMk/>
          <pc:sldMk cId="3511860335" sldId="414"/>
        </pc:sldMkLst>
        <pc:picChg chg="add mod">
          <ac:chgData name="Guðmundur Valsson - LMI" userId="2ca2b872-158c-47f7-aff1-9404c9852146" providerId="ADAL" clId="{B250288C-345C-420C-806E-3652996D06F0}" dt="2023-09-12T01:03:25.917" v="6"/>
          <ac:picMkLst>
            <pc:docMk/>
            <pc:sldMk cId="3511860335" sldId="414"/>
            <ac:picMk id="10" creationId="{DF4E85FF-FD0A-6CFE-1053-8850F7E6B6CB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1:03:25.917" v="6"/>
        <pc:sldMkLst>
          <pc:docMk/>
          <pc:sldMk cId="1155855907" sldId="415"/>
        </pc:sldMkLst>
        <pc:picChg chg="add mod">
          <ac:chgData name="Guðmundur Valsson - LMI" userId="2ca2b872-158c-47f7-aff1-9404c9852146" providerId="ADAL" clId="{B250288C-345C-420C-806E-3652996D06F0}" dt="2023-09-12T01:03:25.917" v="6"/>
          <ac:picMkLst>
            <pc:docMk/>
            <pc:sldMk cId="1155855907" sldId="415"/>
            <ac:picMk id="8" creationId="{BB6ED70B-9E05-A789-117D-31D90A90F462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1500362137" sldId="416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1500362137" sldId="416"/>
            <ac:picMk id="8" creationId="{BE2099B4-D2AF-0FD5-963F-1FB5DAA35EF2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1:03:25.917" v="6"/>
        <pc:sldMkLst>
          <pc:docMk/>
          <pc:sldMk cId="3769652447" sldId="417"/>
        </pc:sldMkLst>
        <pc:picChg chg="add mod">
          <ac:chgData name="Guðmundur Valsson - LMI" userId="2ca2b872-158c-47f7-aff1-9404c9852146" providerId="ADAL" clId="{B250288C-345C-420C-806E-3652996D06F0}" dt="2023-09-12T01:03:25.917" v="6"/>
          <ac:picMkLst>
            <pc:docMk/>
            <pc:sldMk cId="3769652447" sldId="417"/>
            <ac:picMk id="8" creationId="{A06DDB0A-FE5E-791C-A9DD-7FD0E86E7261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320810647" sldId="419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20810647" sldId="419"/>
            <ac:picMk id="8" creationId="{B8AB0319-41D4-2B59-02DF-1DA5A35F71DC}"/>
          </ac:picMkLst>
        </pc:picChg>
      </pc:sldChg>
      <pc:sldChg chg="addSp modSp mod">
        <pc:chgData name="Guðmundur Valsson - LMI" userId="2ca2b872-158c-47f7-aff1-9404c9852146" providerId="ADAL" clId="{B250288C-345C-420C-806E-3652996D06F0}" dt="2023-09-12T00:55:24.646" v="2"/>
        <pc:sldMkLst>
          <pc:docMk/>
          <pc:sldMk cId="3324131224" sldId="420"/>
        </pc:sldMkLst>
        <pc:spChg chg="mod">
          <ac:chgData name="Guðmundur Valsson - LMI" userId="2ca2b872-158c-47f7-aff1-9404c9852146" providerId="ADAL" clId="{B250288C-345C-420C-806E-3652996D06F0}" dt="2023-09-12T00:12:22.453" v="1" actId="20577"/>
          <ac:spMkLst>
            <pc:docMk/>
            <pc:sldMk cId="3324131224" sldId="420"/>
            <ac:spMk id="6" creationId="{7FBAD1FF-E439-4441-AB4B-6516C80599F6}"/>
          </ac:spMkLst>
        </pc:spChg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3324131224" sldId="420"/>
            <ac:picMk id="10" creationId="{DBAF3DD7-44DD-253A-EA46-A86066B80753}"/>
          </ac:picMkLst>
        </pc:picChg>
      </pc:sldChg>
      <pc:sldChg chg="addSp modSp">
        <pc:chgData name="Guðmundur Valsson - LMI" userId="2ca2b872-158c-47f7-aff1-9404c9852146" providerId="ADAL" clId="{B250288C-345C-420C-806E-3652996D06F0}" dt="2023-09-12T00:55:24.646" v="2"/>
        <pc:sldMkLst>
          <pc:docMk/>
          <pc:sldMk cId="2345739253" sldId="421"/>
        </pc:sldMkLst>
        <pc:picChg chg="add mod">
          <ac:chgData name="Guðmundur Valsson - LMI" userId="2ca2b872-158c-47f7-aff1-9404c9852146" providerId="ADAL" clId="{B250288C-345C-420C-806E-3652996D06F0}" dt="2023-09-12T00:55:24.646" v="2"/>
          <ac:picMkLst>
            <pc:docMk/>
            <pc:sldMk cId="2345739253" sldId="421"/>
            <ac:picMk id="7" creationId="{21A71F4D-9C76-6C81-43B9-CAAA46DF858B}"/>
          </ac:picMkLst>
        </pc:picChg>
      </pc:sldChg>
    </pc:docChg>
  </pc:docChgLst>
  <pc:docChgLst>
    <pc:chgData name="Guðmundur Valsson - LMI" userId="2ca2b872-158c-47f7-aff1-9404c9852146" providerId="ADAL" clId="{ED667A58-5B82-4D2B-9F07-CCE200BE7D9B}"/>
    <pc:docChg chg="custSel modSld">
      <pc:chgData name="Guðmundur Valsson - LMI" userId="2ca2b872-158c-47f7-aff1-9404c9852146" providerId="ADAL" clId="{ED667A58-5B82-4D2B-9F07-CCE200BE7D9B}" dt="2022-12-16T14:38:05.993" v="6" actId="27636"/>
      <pc:docMkLst>
        <pc:docMk/>
      </pc:docMkLst>
      <pc:sldChg chg="modSp mod">
        <pc:chgData name="Guðmundur Valsson - LMI" userId="2ca2b872-158c-47f7-aff1-9404c9852146" providerId="ADAL" clId="{ED667A58-5B82-4D2B-9F07-CCE200BE7D9B}" dt="2022-12-16T14:38:05.993" v="6" actId="27636"/>
        <pc:sldMkLst>
          <pc:docMk/>
          <pc:sldMk cId="320810647" sldId="419"/>
        </pc:sldMkLst>
        <pc:spChg chg="mod">
          <ac:chgData name="Guðmundur Valsson - LMI" userId="2ca2b872-158c-47f7-aff1-9404c9852146" providerId="ADAL" clId="{ED667A58-5B82-4D2B-9F07-CCE200BE7D9B}" dt="2022-12-16T14:38:05.993" v="6" actId="27636"/>
          <ac:spMkLst>
            <pc:docMk/>
            <pc:sldMk cId="320810647" sldId="419"/>
            <ac:spMk id="3" creationId="{343F7C7D-77BF-4FFB-B5CA-60B04720E2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DEF35-503A-43E1-9921-345108DF0692}" type="datetimeFigureOut">
              <a:rPr lang="is-IS" smtClean="0"/>
              <a:t>15.11.2023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49F58-6D78-4A55-97EB-2422D6DF1EA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124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0579-17BE-4E8C-96C6-2CF1912B8303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85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67A1-07D3-43A8-A886-68AAC4158868}" type="slidenum">
              <a:rPr kumimoji="0" lang="en-US" alt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s-IS" altLang="is-IS"/>
          </a:p>
        </p:txBody>
      </p:sp>
    </p:spTree>
    <p:extLst>
      <p:ext uri="{BB962C8B-B14F-4D97-AF65-F5344CB8AC3E}">
        <p14:creationId xmlns:p14="http://schemas.microsoft.com/office/powerpoint/2010/main" val="422818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3738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6087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616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is-IS"/>
              <a:t>Guðmundur Þór Valsson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is-IS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C06992-A762-4D72-8307-EE49D6CF7A34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76876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4075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2536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646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2563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7526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136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5779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4978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hr.is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myschool.ru.is/myschool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5362" name="AutoShape 2" descr="https://myschool.ru.is/myschool/System/skins/HR4/sitelogo.jpg">
            <a:hlinkClick r:id="rId14"/>
          </p:cNvPr>
          <p:cNvSpPr>
            <a:spLocks noChangeAspect="1" noChangeArrowheads="1"/>
          </p:cNvSpPr>
          <p:nvPr userDrawn="1"/>
        </p:nvSpPr>
        <p:spPr bwMode="auto">
          <a:xfrm>
            <a:off x="2473325" y="-5143500"/>
            <a:ext cx="952500" cy="95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8" name="Picture 2" descr="Háskólinn í Reykjavík">
            <a:hlinkClick r:id="rId15" tooltip="Háskólinn í Reykjavík - forsíða"/>
          </p:cNvPr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214290"/>
            <a:ext cx="2381250" cy="71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34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sandmerki.lmi.is/cocodati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ill 4">
            <a:extLst>
              <a:ext uri="{FF2B5EF4-FFF2-40B4-BE49-F238E27FC236}">
                <a16:creationId xmlns:a16="http://schemas.microsoft.com/office/drawing/2014/main" id="{82806EA2-73AE-4215-B913-08E154C72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Viðmiðannir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hnitakerfi</a:t>
            </a:r>
            <a:r>
              <a:rPr lang="en-US" dirty="0"/>
              <a:t> á </a:t>
            </a:r>
            <a:r>
              <a:rPr lang="en-US" dirty="0" err="1"/>
              <a:t>Íslandi</a:t>
            </a:r>
            <a:endParaRPr lang="is-IS" dirty="0"/>
          </a:p>
        </p:txBody>
      </p:sp>
      <p:sp>
        <p:nvSpPr>
          <p:cNvPr id="6" name="Undirtitill 5">
            <a:extLst>
              <a:ext uri="{FF2B5EF4-FFF2-40B4-BE49-F238E27FC236}">
                <a16:creationId xmlns:a16="http://schemas.microsoft.com/office/drawing/2014/main" id="{7FBAD1FF-E439-4441-AB4B-6516C80599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BT LAM1021</a:t>
            </a:r>
          </a:p>
          <a:p>
            <a:r>
              <a:rPr lang="en-US" dirty="0" err="1"/>
              <a:t>Haustönn</a:t>
            </a:r>
            <a:r>
              <a:rPr lang="en-US"/>
              <a:t> 2023</a:t>
            </a:r>
            <a:endParaRPr lang="is-IS" dirty="0"/>
          </a:p>
        </p:txBody>
      </p:sp>
      <p:sp>
        <p:nvSpPr>
          <p:cNvPr id="2" name="Dagsetningarstaðgengill 1">
            <a:extLst>
              <a:ext uri="{FF2B5EF4-FFF2-40B4-BE49-F238E27FC236}">
                <a16:creationId xmlns:a16="http://schemas.microsoft.com/office/drawing/2014/main" id="{08CEB731-F0D6-4F7B-8066-01239549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3" name="Síðufótarstaðgengill 2">
            <a:extLst>
              <a:ext uri="{FF2B5EF4-FFF2-40B4-BE49-F238E27FC236}">
                <a16:creationId xmlns:a16="http://schemas.microsoft.com/office/drawing/2014/main" id="{2EC376EE-C29A-4624-83F9-5DE9D1B2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E56C4D94-8A14-40A9-8CEC-DC5F629E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2413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5"/>
    </mc:Choice>
    <mc:Fallback xmlns="">
      <p:transition spd="slow" advTm="297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ISN2004 </a:t>
            </a:r>
            <a:r>
              <a:rPr lang="is-IS" dirty="0" err="1"/>
              <a:t>vs</a:t>
            </a:r>
            <a:r>
              <a:rPr lang="is-IS" dirty="0"/>
              <a:t>. ISN93 lóðréttur munur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000" y="1690689"/>
            <a:ext cx="6300000" cy="4581470"/>
          </a:xfrm>
        </p:spPr>
      </p:pic>
    </p:spTree>
    <p:extLst>
      <p:ext uri="{BB962C8B-B14F-4D97-AF65-F5344CB8AC3E}">
        <p14:creationId xmlns:p14="http://schemas.microsoft.com/office/powerpoint/2010/main" val="36603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8"/>
    </mc:Choice>
    <mc:Fallback xmlns="">
      <p:transition spd="slow" advTm="36388"/>
    </mc:Fallback>
  </mc:AlternateContent>
  <p:extLst>
    <p:ext uri="{3A86A75C-4F4B-4683-9AE1-C65F6400EC91}">
      <p14:laserTraceLst xmlns:p14="http://schemas.microsoft.com/office/powerpoint/2010/main">
        <p14:tracePtLst>
          <p14:tracePt t="9399" x="8404225" y="6024563"/>
          <p14:tracePt t="9406" x="8320088" y="6024563"/>
          <p14:tracePt t="9435" x="8147050" y="6034088"/>
          <p14:tracePt t="9452" x="7953375" y="6034088"/>
          <p14:tracePt t="9453" x="7900988" y="6034088"/>
          <p14:tracePt t="9468" x="7812088" y="6034088"/>
          <p14:tracePt t="9486" x="7618413" y="6065838"/>
          <p14:tracePt t="9502" x="7613650" y="6076950"/>
          <p14:tracePt t="9519" x="7597775" y="6076950"/>
          <p14:tracePt t="9536" x="7575550" y="6081713"/>
          <p14:tracePt t="9551" x="7545388" y="6081713"/>
          <p14:tracePt t="9568" x="7508875" y="6081713"/>
          <p14:tracePt t="9585" x="7502525" y="6081713"/>
          <p14:tracePt t="9602" x="7497763" y="6081713"/>
          <p14:tracePt t="9619" x="7481888" y="6081713"/>
          <p14:tracePt t="9635" x="7440613" y="6081713"/>
          <p14:tracePt t="9652" x="7356475" y="6081713"/>
          <p14:tracePt t="9669" x="7313613" y="6092825"/>
          <p14:tracePt t="9670" x="7283450" y="6092825"/>
          <p14:tracePt t="9685" x="7267575" y="6113463"/>
          <p14:tracePt t="9686" x="7235825" y="6113463"/>
          <p14:tracePt t="9702" x="7219950" y="6124575"/>
          <p14:tracePt t="9719" x="7199313" y="6134100"/>
          <p14:tracePt t="9720" x="7177088" y="6154738"/>
          <p14:tracePt t="9735" x="7131050" y="6161088"/>
          <p14:tracePt t="9752" x="7062788" y="6170613"/>
          <p14:tracePt t="9769" x="6978650" y="6181725"/>
          <p14:tracePt t="9786" x="6951663" y="6181725"/>
          <p14:tracePt t="9803" x="6894513" y="6202363"/>
          <p14:tracePt t="9820" x="6869113" y="6202363"/>
          <p14:tracePt t="9821" x="6837363" y="6202363"/>
          <p14:tracePt t="9835" x="6800850" y="6202363"/>
          <p14:tracePt t="9853" x="6757988" y="6202363"/>
          <p14:tracePt t="9854" x="6742113" y="6202363"/>
          <p14:tracePt t="9868" x="6716713" y="6202363"/>
          <p14:tracePt t="9885" x="6705600" y="6202363"/>
          <p14:tracePt t="9903" x="6700838" y="6197600"/>
          <p14:tracePt t="9920" x="6684963" y="6197600"/>
          <p14:tracePt t="9935" x="6673850" y="6197600"/>
          <p14:tracePt t="10295" x="6669088" y="6192838"/>
          <p14:tracePt t="10631" x="6664325" y="6181725"/>
          <p14:tracePt t="10654" x="6653213" y="6165850"/>
          <p14:tracePt t="10670" x="6648450" y="6170613"/>
          <p14:tracePt t="10687" x="6632575" y="6170613"/>
          <p14:tracePt t="10688" x="6621463" y="6165850"/>
          <p14:tracePt t="10703" x="6596063" y="6149975"/>
          <p14:tracePt t="10720" x="6580188" y="6118225"/>
          <p14:tracePt t="10737" x="6548438" y="6113463"/>
          <p14:tracePt t="10753" x="6511925" y="6108700"/>
          <p14:tracePt t="10770" x="6470650" y="6108700"/>
          <p14:tracePt t="10798" x="6427788" y="6108700"/>
          <p14:tracePt t="10823" x="6423025" y="6108700"/>
          <p14:tracePt t="10829" x="6396038" y="6108700"/>
          <p14:tracePt t="10838" x="6370638" y="6108700"/>
          <p14:tracePt t="10854" x="6354763" y="6108700"/>
          <p14:tracePt t="10855" x="6323013" y="6108700"/>
          <p14:tracePt t="10870" x="6297613" y="6108700"/>
          <p14:tracePt t="10871" x="6270625" y="6108700"/>
          <p14:tracePt t="10888" x="6202363" y="6108700"/>
          <p14:tracePt t="10903" x="6134100" y="6108700"/>
          <p14:tracePt t="10921" x="6129338" y="6108700"/>
          <p14:tracePt t="10938" x="6049963" y="6124575"/>
          <p14:tracePt t="10954" x="5935663" y="6145213"/>
          <p14:tracePt t="10972" x="5835650" y="6176963"/>
          <p14:tracePt t="10987" x="5767388" y="6176963"/>
          <p14:tracePt t="11003" x="5735638" y="6176963"/>
          <p14:tracePt t="11020" x="5662613" y="6186488"/>
          <p14:tracePt t="11037" x="5521325" y="6186488"/>
          <p14:tracePt t="11038" x="5494338" y="6197600"/>
          <p14:tracePt t="11054" x="5410200" y="6197600"/>
          <p14:tracePt t="11055" x="5384800" y="6207125"/>
          <p14:tracePt t="11070" x="5316538" y="6218238"/>
          <p14:tracePt t="11087" x="5295900" y="6229350"/>
          <p14:tracePt t="11089" x="5275263" y="6229350"/>
          <p14:tracePt t="11104" x="5253038" y="6229350"/>
          <p14:tracePt t="11120" x="5243513" y="6229350"/>
          <p14:tracePt t="11139" x="5227638" y="6229350"/>
          <p14:tracePt t="11263" x="5222875" y="6223000"/>
          <p14:tracePt t="11272" x="5222875" y="6218238"/>
          <p14:tracePt t="11278" x="5200650" y="6181725"/>
          <p14:tracePt t="11287" x="5184775" y="6161088"/>
          <p14:tracePt t="11304" x="5138738" y="6145213"/>
          <p14:tracePt t="11321" x="5091113" y="6134100"/>
          <p14:tracePt t="11338" x="5022850" y="6124575"/>
          <p14:tracePt t="11354" x="4938713" y="6092825"/>
          <p14:tracePt t="11371" x="4870450" y="6072188"/>
          <p14:tracePt t="11388" x="4813300" y="6061075"/>
          <p14:tracePt t="11389" x="4772025" y="6040438"/>
          <p14:tracePt t="11404" x="4745038" y="6029325"/>
          <p14:tracePt t="11422" x="4672013" y="5997575"/>
          <p14:tracePt t="11423" x="4660900" y="5992813"/>
          <p14:tracePt t="11438" x="4592638" y="5972175"/>
          <p14:tracePt t="11454" x="4587875" y="5967413"/>
          <p14:tracePt t="11455" x="4551363" y="5945188"/>
          <p14:tracePt t="11471" x="4503738" y="5929313"/>
          <p14:tracePt t="11487" x="4446588" y="5899150"/>
          <p14:tracePt t="11504" x="4357688" y="5846763"/>
          <p14:tracePt t="11521" x="4237038" y="5783263"/>
          <p14:tracePt t="11538" x="4178300" y="5735638"/>
          <p14:tracePt t="11555" x="4121150" y="5703888"/>
          <p14:tracePt t="11572" x="4094163" y="5667375"/>
          <p14:tracePt t="11573" x="4064000" y="5646738"/>
          <p14:tracePt t="11588" x="4048125" y="5630863"/>
          <p14:tracePt t="11605" x="4011613" y="5605463"/>
          <p14:tracePt t="11606" x="3968750" y="5562600"/>
          <p14:tracePt t="11621" x="3948113" y="5537200"/>
          <p14:tracePt t="11639" x="3900488" y="5494338"/>
          <p14:tracePt t="11640" x="3875088" y="5478463"/>
          <p14:tracePt t="11655" x="3843338" y="5448300"/>
          <p14:tracePt t="11656" x="3822700" y="5426075"/>
          <p14:tracePt t="11671" x="3786188" y="5368925"/>
          <p14:tracePt t="11688" x="3763963" y="5311775"/>
          <p14:tracePt t="11704" x="3738563" y="5284788"/>
          <p14:tracePt t="11721" x="3702050" y="5248275"/>
          <p14:tracePt t="11738" x="3665538" y="5200650"/>
          <p14:tracePt t="11755" x="3586163" y="5111750"/>
          <p14:tracePt t="11772" x="3560763" y="5075238"/>
          <p14:tracePt t="11788" x="3529013" y="5002213"/>
          <p14:tracePt t="11806" x="3508375" y="4943475"/>
          <p14:tracePt t="11822" x="3492500" y="4897438"/>
          <p14:tracePt t="11839" x="3492500" y="4870450"/>
          <p14:tracePt t="11841" x="3481388" y="4829175"/>
          <p14:tracePt t="11855" x="3481388" y="4756150"/>
          <p14:tracePt t="11871" x="3470275" y="4687888"/>
          <p14:tracePt t="11890" x="3470275" y="4635500"/>
          <p14:tracePt t="11906" x="3460750" y="4567238"/>
          <p14:tracePt t="11922" x="3433763" y="4508500"/>
          <p14:tracePt t="11939" x="3433763" y="4483100"/>
          <p14:tracePt t="11956" x="3486150" y="4419600"/>
          <p14:tracePt t="11958" x="3486150" y="4383088"/>
          <p14:tracePt t="11971" x="3497263" y="4325938"/>
          <p14:tracePt t="11989" x="3517900" y="4278313"/>
          <p14:tracePt t="11990" x="3560763" y="4237038"/>
          <p14:tracePt t="12006" x="3590925" y="4205288"/>
          <p14:tracePt t="12007" x="3602038" y="4200525"/>
          <p14:tracePt t="12023" x="3654425" y="4141788"/>
          <p14:tracePt t="12039" x="3702050" y="4094163"/>
          <p14:tracePt t="12040" x="3800475" y="4041775"/>
          <p14:tracePt t="12055" x="3973513" y="3932238"/>
          <p14:tracePt t="12071" x="4132263" y="3811588"/>
          <p14:tracePt t="12089" x="4319588" y="3706813"/>
          <p14:tracePt t="12105" x="4467225" y="3606800"/>
          <p14:tracePt t="12123" x="4619625" y="3554413"/>
          <p14:tracePt t="12139" x="4672013" y="3517900"/>
          <p14:tracePt t="12156" x="4813300" y="3455988"/>
          <p14:tracePt t="12158" x="4902200" y="3429000"/>
          <p14:tracePt t="12172" x="4997450" y="3392488"/>
          <p14:tracePt t="12190" x="5264150" y="3255963"/>
          <p14:tracePt t="12206" x="5321300" y="3219450"/>
          <p14:tracePt t="12207" x="5368925" y="3198813"/>
          <p14:tracePt t="12222" x="5410200" y="3167063"/>
          <p14:tracePt t="12223" x="5432425" y="3146425"/>
          <p14:tracePt t="12239" x="5473700" y="3114675"/>
          <p14:tracePt t="12240" x="5484813" y="3109913"/>
          <p14:tracePt t="12255" x="5514975" y="3098800"/>
          <p14:tracePt t="12272" x="5521325" y="3082925"/>
          <p14:tracePt t="12295" x="5537200" y="3078163"/>
          <p14:tracePt t="12318" x="5537200" y="3067050"/>
          <p14:tracePt t="12325" x="5553075" y="3062288"/>
          <p14:tracePt t="12342" x="5562600" y="3051175"/>
          <p14:tracePt t="12356" x="5568950" y="3046413"/>
          <p14:tracePt t="12391" x="5583238" y="3035300"/>
          <p14:tracePt t="12398" x="5605463" y="3030538"/>
          <p14:tracePt t="12414" x="5646738" y="3019425"/>
          <p14:tracePt t="12430" x="5662613" y="3019425"/>
          <p14:tracePt t="12441" x="5699125" y="3019425"/>
          <p14:tracePt t="12455" x="5783263" y="2998788"/>
          <p14:tracePt t="12473" x="5929313" y="2998788"/>
          <p14:tracePt t="12490" x="6029325" y="3014663"/>
          <p14:tracePt t="12507" x="6134100" y="3046413"/>
          <p14:tracePt t="12524" x="6213475" y="3067050"/>
          <p14:tracePt t="12542" x="6259513" y="3103563"/>
          <p14:tracePt t="12556" x="6323013" y="3140075"/>
          <p14:tracePt t="12572" x="6423025" y="3203575"/>
          <p14:tracePt t="12574" x="6432550" y="3235325"/>
          <p14:tracePt t="12590" x="6464300" y="3292475"/>
          <p14:tracePt t="12591" x="6511925" y="3340100"/>
          <p14:tracePt t="12605" x="6564313" y="3402013"/>
          <p14:tracePt t="12607" x="6600825" y="3460750"/>
          <p14:tracePt t="12622" x="6627813" y="3513138"/>
          <p14:tracePt t="12639" x="6673850" y="3649663"/>
          <p14:tracePt t="12656" x="6726238" y="3816350"/>
          <p14:tracePt t="12673" x="6778625" y="4000500"/>
          <p14:tracePt t="12690" x="6805613" y="4230688"/>
          <p14:tracePt t="12707" x="6858000" y="4446588"/>
          <p14:tracePt t="12724" x="6931025" y="4718050"/>
          <p14:tracePt t="12740" x="6973888" y="4981575"/>
          <p14:tracePt t="12756" x="6999288" y="5148263"/>
          <p14:tracePt t="12758" x="7010400" y="5200650"/>
          <p14:tracePt t="12773" x="7010400" y="5259388"/>
          <p14:tracePt t="12774" x="7019925" y="5316538"/>
          <p14:tracePt t="12790" x="7019925" y="5426075"/>
          <p14:tracePt t="12806" x="7019925" y="5478463"/>
          <p14:tracePt t="12808" x="7019925" y="5546725"/>
          <p14:tracePt t="12823" x="7019925" y="5621338"/>
          <p14:tracePt t="12825" x="7019925" y="5673725"/>
          <p14:tracePt t="12841" x="7019925" y="5783263"/>
          <p14:tracePt t="12857" x="7019925" y="5840413"/>
          <p14:tracePt t="12874" x="7035800" y="5888038"/>
          <p14:tracePt t="12889" x="7026275" y="5919788"/>
          <p14:tracePt t="12907" x="7026275" y="5967413"/>
          <p14:tracePt t="12924" x="7019925" y="6013450"/>
          <p14:tracePt t="12940" x="6989763" y="6049963"/>
          <p14:tracePt t="12958" x="6951663" y="6108700"/>
          <p14:tracePt t="12973" x="6921500" y="6140450"/>
          <p14:tracePt t="12974" x="6899275" y="6154738"/>
          <p14:tracePt t="12990" x="6894513" y="6176963"/>
          <p14:tracePt t="12991" x="6873875" y="6192838"/>
          <p14:tracePt t="13007" x="6858000" y="6213475"/>
          <p14:tracePt t="13024" x="6846888" y="6218238"/>
          <p14:tracePt t="13041" x="6831013" y="6234113"/>
          <p14:tracePt t="13057" x="6810375" y="6245225"/>
          <p14:tracePt t="13079" x="6800850" y="6245225"/>
          <p14:tracePt t="13094" x="6794500" y="6245225"/>
          <p14:tracePt t="13107" x="6769100" y="6249988"/>
          <p14:tracePt t="13125" x="6721475" y="6259513"/>
          <p14:tracePt t="13126" x="6696075" y="6259513"/>
          <p14:tracePt t="13140" x="6680200" y="6259513"/>
          <p14:tracePt t="13158" x="6596063" y="6259513"/>
          <p14:tracePt t="13174" x="6564313" y="6259513"/>
          <p14:tracePt t="13191" x="6543675" y="6259513"/>
          <p14:tracePt t="13192" x="6516688" y="6259513"/>
          <p14:tracePt t="13207" x="6500813" y="6259513"/>
          <p14:tracePt t="13208" x="6470650" y="6259513"/>
          <p14:tracePt t="13223" x="6418263" y="6259513"/>
          <p14:tracePt t="13241" x="6359525" y="6259513"/>
          <p14:tracePt t="13257" x="6318250" y="6259513"/>
          <p14:tracePt t="13274" x="6270625" y="6259513"/>
          <p14:tracePt t="13291" x="6165850" y="6259513"/>
          <p14:tracePt t="13308" x="6072188" y="6259513"/>
          <p14:tracePt t="13310" x="6003925" y="6259513"/>
          <p14:tracePt t="13324" x="5976938" y="6259513"/>
          <p14:tracePt t="13341" x="5899150" y="6259513"/>
          <p14:tracePt t="13342" x="5867400" y="6259513"/>
          <p14:tracePt t="13358" x="5808663" y="6259513"/>
          <p14:tracePt t="13374" x="5767388" y="6259513"/>
          <p14:tracePt t="13390" x="5735638" y="6291263"/>
          <p14:tracePt t="13391" x="5694363" y="6313488"/>
          <p14:tracePt t="13408" x="5667375" y="6313488"/>
          <p14:tracePt t="13409" x="5641975" y="6313488"/>
          <p14:tracePt t="13424" x="5583238" y="6334125"/>
          <p14:tracePt t="13441" x="5530850" y="6343650"/>
          <p14:tracePt t="13458" x="5484813" y="6343650"/>
          <p14:tracePt t="13474" x="5437188" y="6338888"/>
          <p14:tracePt t="13492" x="5416550" y="6338888"/>
          <p14:tracePt t="13494" x="5405438" y="6338888"/>
          <p14:tracePt t="13508" x="5389563" y="6338888"/>
          <p14:tracePt t="13526" x="5384800" y="6327775"/>
          <p14:tracePt t="13542" x="5373688" y="6327775"/>
          <p14:tracePt t="13559" x="5357813" y="6323013"/>
          <p14:tracePt t="13575" x="5332413" y="6323013"/>
          <p14:tracePt t="13591" x="5284788" y="6323013"/>
          <p14:tracePt t="13607" x="5268913" y="6323013"/>
          <p14:tracePt t="13647" x="5264150" y="6323013"/>
          <p14:tracePt t="13662" x="5237163" y="6323013"/>
          <p14:tracePt t="13670" x="5195888" y="6323013"/>
          <p14:tracePt t="13678" x="5143500" y="6323013"/>
          <p14:tracePt t="13691" x="5091113" y="6313488"/>
          <p14:tracePt t="13708" x="4975225" y="6286500"/>
          <p14:tracePt t="13709" x="4949825" y="6286500"/>
          <p14:tracePt t="13724" x="4906963" y="6275388"/>
          <p14:tracePt t="13742" x="4824413" y="6265863"/>
          <p14:tracePt t="13758" x="4781550" y="6265863"/>
          <p14:tracePt t="13759" x="4756150" y="6265863"/>
          <p14:tracePt t="13775" x="4724400" y="6254750"/>
          <p14:tracePt t="13776" x="4656138" y="6234113"/>
          <p14:tracePt t="13791" x="4651375" y="6229350"/>
          <p14:tracePt t="13808" x="4624388" y="6218238"/>
          <p14:tracePt t="13826" x="4619625" y="6213475"/>
          <p14:tracePt t="13841" x="4560888" y="6165850"/>
          <p14:tracePt t="13860" x="4487863" y="6092825"/>
          <p14:tracePt t="13862" x="4471988" y="6081713"/>
          <p14:tracePt t="13874" x="4451350" y="6061075"/>
          <p14:tracePt t="13891" x="4414838" y="6024563"/>
          <p14:tracePt t="13908" x="4367213" y="5988050"/>
          <p14:tracePt t="13910" x="4335463" y="5956300"/>
          <p14:tracePt t="13925" x="4325938" y="5940425"/>
          <p14:tracePt t="13926" x="4319588" y="5929313"/>
          <p14:tracePt t="13941" x="4298950" y="5892800"/>
          <p14:tracePt t="13942" x="4283075" y="5876925"/>
          <p14:tracePt t="13958" x="4262438" y="5856288"/>
          <p14:tracePt t="13959" x="4246563" y="5835650"/>
          <p14:tracePt t="13975" x="4237038" y="5819775"/>
          <p14:tracePt t="13976" x="4205288" y="5808663"/>
          <p14:tracePt t="13992" x="4178300" y="5772150"/>
          <p14:tracePt t="14008" x="4152900" y="5746750"/>
          <p14:tracePt t="14026" x="4152900" y="5719763"/>
          <p14:tracePt t="14042" x="4137025" y="5710238"/>
          <p14:tracePt t="14062" x="4137025" y="5703888"/>
          <p14:tracePt t="14086" x="4125913" y="5694363"/>
          <p14:tracePt t="14094" x="4125913" y="5688013"/>
          <p14:tracePt t="14639" x="4110038" y="5662613"/>
          <p14:tracePt t="14646" x="4110038" y="5583238"/>
          <p14:tracePt t="14654" x="4110038" y="5541963"/>
          <p14:tracePt t="14676" x="4100513" y="5505450"/>
          <p14:tracePt t="14693" x="4100513" y="5448300"/>
          <p14:tracePt t="14694" x="4089400" y="5421313"/>
          <p14:tracePt t="14710" x="4084638" y="5389563"/>
          <p14:tracePt t="14711" x="4064000" y="5364163"/>
          <p14:tracePt t="14727" x="4052888" y="5337175"/>
          <p14:tracePt t="14743" x="4048125" y="5311775"/>
          <p14:tracePt t="14744" x="4032250" y="5253038"/>
          <p14:tracePt t="14759" x="4011613" y="5159375"/>
          <p14:tracePt t="14776" x="4011613" y="5070475"/>
          <p14:tracePt t="14793" x="4011613" y="5002213"/>
          <p14:tracePt t="14810" x="4000500" y="4922838"/>
          <p14:tracePt t="14826" x="4000500" y="4865688"/>
          <p14:tracePt t="14843" x="3995738" y="4786313"/>
          <p14:tracePt t="14860" x="3995738" y="4718050"/>
          <p14:tracePt t="14877" x="3995738" y="4660900"/>
          <p14:tracePt t="14878" x="3995738" y="4624388"/>
          <p14:tracePt t="14893" x="4000500" y="4572000"/>
          <p14:tracePt t="14910" x="4016375" y="4498975"/>
          <p14:tracePt t="14911" x="4027488" y="4462463"/>
          <p14:tracePt t="14927" x="4052888" y="4398963"/>
          <p14:tracePt t="14943" x="4094163" y="4278313"/>
          <p14:tracePt t="14960" x="4116388" y="4205288"/>
          <p14:tracePt t="14976" x="4168775" y="4146550"/>
          <p14:tracePt t="14993" x="4225925" y="4041775"/>
          <p14:tracePt t="15010" x="4298950" y="3963988"/>
          <p14:tracePt t="15026" x="4414838" y="3838575"/>
          <p14:tracePt t="15043" x="4530725" y="3738563"/>
          <p14:tracePt t="15060" x="4572000" y="3665538"/>
          <p14:tracePt t="15062" x="4619625" y="3629025"/>
          <p14:tracePt t="15076" x="4645025" y="3606800"/>
          <p14:tracePt t="15094" x="4733925" y="3549650"/>
          <p14:tracePt t="15111" x="4813300" y="3460750"/>
          <p14:tracePt t="15127" x="4854575" y="3440113"/>
          <p14:tracePt t="15128" x="4865688" y="3433763"/>
          <p14:tracePt t="15143" x="4906963" y="3397250"/>
          <p14:tracePt t="15160" x="4986338" y="3349625"/>
          <p14:tracePt t="15176" x="5006975" y="3324225"/>
          <p14:tracePt t="15193" x="5064125" y="3303588"/>
          <p14:tracePt t="15222" x="5070475" y="3260725"/>
          <p14:tracePt t="15230" x="5091113" y="3260725"/>
          <p14:tracePt t="15244" x="5116513" y="3244850"/>
          <p14:tracePt t="15260" x="5222875" y="3198813"/>
          <p14:tracePt t="15262" x="5227638" y="3198813"/>
          <p14:tracePt t="15277" x="5232400" y="3198813"/>
          <p14:tracePt t="15279" x="5232400" y="3192463"/>
          <p14:tracePt t="15295" x="5232400" y="3167063"/>
          <p14:tracePt t="15311" x="5311775" y="3109913"/>
          <p14:tracePt t="15327" x="5316538" y="3109913"/>
          <p14:tracePt t="15328" x="5380038" y="3094038"/>
          <p14:tracePt t="15344" x="5478463" y="3057525"/>
          <p14:tracePt t="15360" x="5526088" y="3051175"/>
          <p14:tracePt t="15377" x="5546725" y="3051175"/>
          <p14:tracePt t="15399" x="5553075" y="3051175"/>
          <p14:tracePt t="15410" x="5562600" y="3041650"/>
          <p14:tracePt t="15429" x="5605463" y="3041650"/>
          <p14:tracePt t="15430" x="5630863" y="3041650"/>
          <p14:tracePt t="15444" x="5646738" y="3041650"/>
          <p14:tracePt t="15460" x="5741988" y="3019425"/>
          <p14:tracePt t="15477" x="5867400" y="3019425"/>
          <p14:tracePt t="15478" x="5919788" y="3019425"/>
          <p14:tracePt t="15493" x="5961063" y="3019425"/>
          <p14:tracePt t="15494" x="5997575" y="3019425"/>
          <p14:tracePt t="15510" x="6081713" y="3019425"/>
          <p14:tracePt t="15511" x="6149975" y="3019425"/>
          <p14:tracePt t="15526" x="6343650" y="3019425"/>
          <p14:tracePt t="15544" x="6423025" y="3019425"/>
          <p14:tracePt t="15560" x="6464300" y="3019425"/>
          <p14:tracePt t="15577" x="6511925" y="3019425"/>
          <p14:tracePt t="15594" x="6527800" y="3019425"/>
          <p14:tracePt t="15611" x="6553200" y="3041650"/>
          <p14:tracePt t="15628" x="6600825" y="3078163"/>
          <p14:tracePt t="15630" x="6648450" y="3109913"/>
          <p14:tracePt t="15644" x="6664325" y="3109913"/>
          <p14:tracePt t="15661" x="6705600" y="3130550"/>
          <p14:tracePt t="15678" x="6805613" y="3192463"/>
          <p14:tracePt t="15694" x="6816725" y="3219450"/>
          <p14:tracePt t="15695" x="6831013" y="3228975"/>
          <p14:tracePt t="15712" x="6873875" y="3267075"/>
          <p14:tracePt t="15728" x="6894513" y="3292475"/>
          <p14:tracePt t="15744" x="6910388" y="3319463"/>
          <p14:tracePt t="15760" x="6937375" y="3335338"/>
          <p14:tracePt t="15777" x="6951663" y="3355975"/>
          <p14:tracePt t="15808" x="6951663" y="3365500"/>
          <p14:tracePt t="15919" x="6962775" y="3381375"/>
          <p14:tracePt t="15935" x="6962775" y="3387725"/>
          <p14:tracePt t="15950" x="6962775" y="3413125"/>
          <p14:tracePt t="15966" x="6962775" y="3429000"/>
          <p14:tracePt t="15975" x="6962775" y="3440113"/>
          <p14:tracePt t="15982" x="6962775" y="3455988"/>
          <p14:tracePt t="15994" x="6946900" y="3481388"/>
          <p14:tracePt t="16012" x="6921500" y="3517900"/>
          <p14:tracePt t="16029" x="6910388" y="3544888"/>
          <p14:tracePt t="16030" x="6899275" y="3560763"/>
          <p14:tracePt t="16151" x="6894513" y="3570288"/>
          <p14:tracePt t="16158" x="6905625" y="3590925"/>
          <p14:tracePt t="16166" x="6926263" y="3622675"/>
          <p14:tracePt t="16178" x="6958013" y="3681413"/>
          <p14:tracePt t="16195" x="6989763" y="3763963"/>
          <p14:tracePt t="16212" x="7026275" y="3863975"/>
          <p14:tracePt t="16228" x="7062788" y="3979863"/>
          <p14:tracePt t="16229" x="7083425" y="4021138"/>
          <p14:tracePt t="16245" x="7083425" y="4052888"/>
          <p14:tracePt t="16246" x="7083425" y="4089400"/>
          <p14:tracePt t="16262" x="7104063" y="4184650"/>
          <p14:tracePt t="16279" x="7110413" y="4230688"/>
          <p14:tracePt t="16295" x="7131050" y="4246563"/>
          <p14:tracePt t="16296" x="7131050" y="4289425"/>
          <p14:tracePt t="16312" x="7131050" y="4330700"/>
          <p14:tracePt t="16328" x="7131050" y="4378325"/>
          <p14:tracePt t="16345" x="7131050" y="4435475"/>
          <p14:tracePt t="16362" x="7131050" y="4514850"/>
          <p14:tracePt t="16379" x="7124700" y="4567238"/>
          <p14:tracePt t="16395" x="7124700" y="4608513"/>
          <p14:tracePt t="16411" x="7104063" y="4656138"/>
          <p14:tracePt t="16428" x="7094538" y="4665663"/>
          <p14:tracePt t="16446" x="7051675" y="4740275"/>
          <p14:tracePt t="16462" x="7046913" y="4756150"/>
          <p14:tracePt t="16479" x="7046913" y="4772025"/>
          <p14:tracePt t="16480" x="7046913" y="4786313"/>
          <p14:tracePt t="16495" x="7015163" y="4849813"/>
          <p14:tracePt t="16512" x="7004050" y="4891088"/>
          <p14:tracePt t="16529" x="6967538" y="4965700"/>
          <p14:tracePt t="16546" x="6946900" y="5011738"/>
          <p14:tracePt t="16562" x="6931025" y="5070475"/>
          <p14:tracePt t="16579" x="6915150" y="5080000"/>
          <p14:tracePt t="16596" x="6894513" y="5106988"/>
          <p14:tracePt t="16598" x="6869113" y="5138738"/>
          <p14:tracePt t="16614" x="6846888" y="5159375"/>
          <p14:tracePt t="16629" x="6831013" y="5175250"/>
          <p14:tracePt t="16647" x="6789738" y="5222875"/>
          <p14:tracePt t="16662" x="6778625" y="5243513"/>
          <p14:tracePt t="16663" x="6773863" y="5248275"/>
          <p14:tracePt t="16680" x="6769100" y="5259388"/>
          <p14:tracePt t="16695" x="6757988" y="5264150"/>
          <p14:tracePt t="16712" x="6753225" y="5275263"/>
          <p14:tracePt t="16729" x="6742113" y="5275263"/>
          <p14:tracePt t="16759" x="6737350" y="5289550"/>
          <p14:tracePt t="16766" x="6726238" y="5289550"/>
          <p14:tracePt t="16779" x="6721475" y="5289550"/>
          <p14:tracePt t="16807" x="6711950" y="5295900"/>
          <p14:tracePt t="16814" x="6705600" y="5305425"/>
          <p14:tracePt t="16830" x="6689725" y="5305425"/>
          <p14:tracePt t="16846" x="6664325" y="5305425"/>
          <p14:tracePt t="16863" x="6657975" y="5311775"/>
          <p14:tracePt t="16880" x="6653213" y="5311775"/>
          <p14:tracePt t="16896" x="6627813" y="5311775"/>
          <p14:tracePt t="16912" x="6600825" y="5327650"/>
          <p14:tracePt t="16935" x="6584950" y="5327650"/>
          <p14:tracePt t="16951" x="6580188" y="5327650"/>
          <p14:tracePt t="16963" x="6569075" y="5327650"/>
          <p14:tracePt t="16979" x="6538913" y="5327650"/>
          <p14:tracePt t="16996" x="6532563" y="5327650"/>
          <p14:tracePt t="17013" x="6516688" y="5327650"/>
          <p14:tracePt t="17028" x="6507163" y="5327650"/>
          <p14:tracePt t="17064" x="6500813" y="5316538"/>
          <p14:tracePt t="17070" x="6475413" y="5316538"/>
          <p14:tracePt t="17079" x="6470650" y="5316538"/>
          <p14:tracePt t="17097" x="6454775" y="5311775"/>
          <p14:tracePt t="17113" x="6407150" y="5289550"/>
          <p14:tracePt t="17129" x="6370638" y="5289550"/>
          <p14:tracePt t="17146" x="6334125" y="5289550"/>
          <p14:tracePt t="17163" x="6275388" y="5289550"/>
          <p14:tracePt t="17180" x="6265863" y="5289550"/>
          <p14:tracePt t="17200" x="6249988" y="5289550"/>
          <p14:tracePt t="17213" x="6234113" y="5289550"/>
          <p14:tracePt t="17230" x="6207125" y="5289550"/>
          <p14:tracePt t="17343" x="6192838" y="5289550"/>
          <p14:tracePt t="17351" x="6165850" y="5289550"/>
          <p14:tracePt t="17366" x="6154738" y="5289550"/>
          <p14:tracePt t="17380" x="6149975" y="5289550"/>
          <p14:tracePt t="17398" x="6102350" y="5289550"/>
          <p14:tracePt t="17413" x="6086475" y="5289550"/>
          <p14:tracePt t="17414" x="6076950" y="5289550"/>
          <p14:tracePt t="17431" x="6061075" y="5289550"/>
          <p14:tracePt t="17471" x="6045200" y="5289550"/>
          <p14:tracePt t="17479" x="6029325" y="5289550"/>
          <p14:tracePt t="17503" x="6024563" y="5289550"/>
          <p14:tracePt t="17510" x="5972175" y="5305425"/>
          <p14:tracePt t="17519" x="5956300" y="5305425"/>
          <p14:tracePt t="17529" x="5940425" y="5305425"/>
          <p14:tracePt t="17547" x="5935663" y="5305425"/>
          <p14:tracePt t="17566" x="5935663" y="5311775"/>
          <p14:tracePt t="17580" x="5924550" y="5327650"/>
          <p14:tracePt t="17582" x="5919788" y="5337175"/>
          <p14:tracePt t="17598" x="5903913" y="5337175"/>
          <p14:tracePt t="17615" x="5872163" y="5343525"/>
          <p14:tracePt t="17665" x="5867400" y="5343525"/>
          <p14:tracePt t="17670" x="5856288" y="5343525"/>
          <p14:tracePt t="17728" x="5840413" y="5353050"/>
          <p14:tracePt t="17734" x="5840413" y="5357813"/>
          <p14:tracePt t="17751" x="5835650" y="5368925"/>
          <p14:tracePt t="17764" x="5824538" y="5373688"/>
          <p14:tracePt t="17781" x="5808663" y="5384800"/>
          <p14:tracePt t="17782" x="5794375" y="5395913"/>
          <p14:tracePt t="17799" x="5783263" y="5395913"/>
          <p14:tracePt t="17814" x="5767388" y="5400675"/>
          <p14:tracePt t="17830" x="5762625" y="5410200"/>
          <p14:tracePt t="17847" x="5751513" y="5410200"/>
          <p14:tracePt t="17864" x="5735638" y="5416550"/>
          <p14:tracePt t="17880" x="5730875" y="5426075"/>
          <p14:tracePt t="17898" x="5719763" y="5432425"/>
          <p14:tracePt t="17928" x="5683250" y="5457825"/>
          <p14:tracePt t="17975" x="5683250" y="5468938"/>
          <p14:tracePt t="17982" x="5678488" y="5494338"/>
          <p14:tracePt t="18007" x="5678488" y="5500688"/>
          <p14:tracePt t="18015" x="5667375" y="5510213"/>
          <p14:tracePt t="18022" x="5662613" y="5514975"/>
          <p14:tracePt t="18064" x="5651500" y="5521325"/>
          <p14:tracePt t="18097" x="5651500" y="5530850"/>
          <p14:tracePt t="18111" x="5646738" y="5537200"/>
          <p14:tracePt t="18319" x="5646738" y="5573713"/>
          <p14:tracePt t="18326" x="5646738" y="5589588"/>
          <p14:tracePt t="18366" x="5688013" y="5703888"/>
          <p14:tracePt t="18382" x="5688013" y="5715000"/>
          <p14:tracePt t="18383" x="5694363" y="5719763"/>
          <p14:tracePt t="18775" x="5683250" y="5719763"/>
          <p14:tracePt t="18782" x="5678488" y="5719763"/>
          <p14:tracePt t="18800" x="5667375" y="5719763"/>
          <p14:tracePt t="18806" x="5651500" y="5719763"/>
          <p14:tracePt t="18816" x="5635625" y="5719763"/>
          <p14:tracePt t="18832" x="5621338" y="5719763"/>
          <p14:tracePt t="18849" x="5614988" y="5719763"/>
          <p14:tracePt t="18880" x="5599113" y="5719763"/>
          <p14:tracePt t="18887" x="5589588" y="5719763"/>
          <p14:tracePt t="18902" x="5557838" y="5719763"/>
          <p14:tracePt t="18915" x="5546725" y="5719763"/>
          <p14:tracePt t="18933" x="5530850" y="5719763"/>
          <p14:tracePt t="18950" x="5494338" y="5719763"/>
          <p14:tracePt t="18965" x="5484813" y="5730875"/>
          <p14:tracePt t="18983" x="5468938" y="5730875"/>
          <p14:tracePt t="18999" x="5453063" y="5735638"/>
          <p14:tracePt t="18999" x="5448300" y="5746750"/>
          <p14:tracePt t="19016" x="5437188" y="5746750"/>
          <p14:tracePt t="19191" x="5432425" y="5751513"/>
          <p14:tracePt t="19223" x="5426075" y="5762625"/>
          <p14:tracePt t="19375" x="5416550" y="5762625"/>
          <p14:tracePt t="19382" x="5400675" y="5762625"/>
          <p14:tracePt t="19433" x="5364163" y="5741988"/>
          <p14:tracePt t="19450" x="5348288" y="5726113"/>
          <p14:tracePt t="19470" x="5343525" y="5710238"/>
          <p14:tracePt t="19483" x="5321300" y="5688013"/>
          <p14:tracePt t="19500" x="5295900" y="5667375"/>
          <p14:tracePt t="19501" x="5289550" y="5657850"/>
          <p14:tracePt t="19527" x="5280025" y="5657850"/>
          <p14:tracePt t="19598" x="5264150" y="5651500"/>
          <p14:tracePt t="19606" x="5237163" y="5641975"/>
          <p14:tracePt t="19616" x="5227638" y="5641975"/>
          <p14:tracePt t="19632" x="5195888" y="5626100"/>
          <p14:tracePt t="19649" x="5175250" y="5614988"/>
          <p14:tracePt t="19667" x="5154613" y="5614988"/>
          <p14:tracePt t="19683" x="5148263" y="5610225"/>
          <p14:tracePt t="19703" x="5143500" y="5610225"/>
          <p14:tracePt t="19718" x="5116513" y="5599113"/>
          <p14:tracePt t="19735" x="5106988" y="5594350"/>
          <p14:tracePt t="19750" x="5091113" y="5578475"/>
          <p14:tracePt t="19768" x="5064125" y="5578475"/>
          <p14:tracePt t="19785" x="5054600" y="5568950"/>
          <p14:tracePt t="19800" x="5049838" y="5568950"/>
          <p14:tracePt t="19817" x="5033963" y="5568950"/>
          <p14:tracePt t="19895" x="5022850" y="5568950"/>
          <p14:tracePt t="19928" x="5018088" y="5568950"/>
          <p14:tracePt t="19944" x="5011738" y="5568950"/>
          <p14:tracePt t="20183" x="5002213" y="5562600"/>
          <p14:tracePt t="20190" x="5002213" y="5553075"/>
          <p14:tracePt t="20235" x="4986338" y="5537200"/>
          <p14:tracePt t="20279" x="4981575" y="5530850"/>
          <p14:tracePt t="20295" x="4959350" y="5521325"/>
          <p14:tracePt t="20302" x="4959350" y="5514975"/>
          <p14:tracePt t="20318" x="4954588" y="5500688"/>
          <p14:tracePt t="20488" x="4938713" y="5500688"/>
          <p14:tracePt t="20494" x="4929188" y="5489575"/>
          <p14:tracePt t="20511" x="4922838" y="5484813"/>
          <p14:tracePt t="20527" x="4902200" y="5457825"/>
          <p14:tracePt t="20560" x="4902200" y="5453063"/>
          <p14:tracePt t="20848" x="4897438" y="5441950"/>
          <p14:tracePt t="20854" x="4891088" y="5441950"/>
          <p14:tracePt t="20902" x="4703763" y="5426075"/>
          <p14:tracePt t="20920" x="4672013" y="5426075"/>
          <p14:tracePt t="21015" x="4665663" y="5426075"/>
          <p14:tracePt t="21022" x="4656138" y="5416550"/>
          <p14:tracePt t="21030" x="4640263" y="5416550"/>
          <p14:tracePt t="21053" x="4635500" y="5416550"/>
          <p14:tracePt t="21070" x="4576763" y="5400675"/>
          <p14:tracePt t="21086" x="4551363" y="5400675"/>
          <p14:tracePt t="21103" x="4530725" y="5380038"/>
          <p14:tracePt t="21119" x="4514850" y="5368925"/>
          <p14:tracePt t="21120" x="4503738" y="5368925"/>
          <p14:tracePt t="21137" x="4498975" y="5364163"/>
          <p14:tracePt t="21152" x="4483100" y="5357813"/>
          <p14:tracePt t="21168" x="4451350" y="5327650"/>
          <p14:tracePt t="21186" x="4435475" y="5316538"/>
          <p14:tracePt t="21202" x="4419600" y="5316538"/>
          <p14:tracePt t="21219" x="4383088" y="5280025"/>
          <p14:tracePt t="21235" x="4330700" y="5237163"/>
          <p14:tracePt t="21252" x="4283075" y="5200650"/>
          <p14:tracePt t="21254" x="4267200" y="5191125"/>
          <p14:tracePt t="21269" x="4257675" y="5180013"/>
          <p14:tracePt t="21287" x="4214813" y="5148263"/>
          <p14:tracePt t="21303" x="4210050" y="5138738"/>
          <p14:tracePt t="21304" x="4184650" y="5122863"/>
          <p14:tracePt t="21319" x="4173538" y="5106988"/>
          <p14:tracePt t="21335" x="4146550" y="5080000"/>
          <p14:tracePt t="21352" x="4132263" y="5054600"/>
          <p14:tracePt t="21370" x="4100513" y="5011738"/>
          <p14:tracePt t="21386" x="4068763" y="4975225"/>
          <p14:tracePt t="21403" x="4032250" y="4913313"/>
          <p14:tracePt t="21419" x="4021138" y="4906963"/>
          <p14:tracePt t="21436" x="4005263" y="4870450"/>
          <p14:tracePt t="21452" x="3989388" y="4849813"/>
          <p14:tracePt t="21469" x="3968750" y="4813300"/>
          <p14:tracePt t="21471" x="3968750" y="4808538"/>
          <p14:tracePt t="21486" x="3959225" y="4792663"/>
          <p14:tracePt t="21487" x="3959225" y="4765675"/>
          <p14:tracePt t="21503" x="3948113" y="4733925"/>
          <p14:tracePt t="21503" x="3916363" y="4692650"/>
          <p14:tracePt t="21519" x="3916363" y="4651375"/>
          <p14:tracePt t="21536" x="3906838" y="4608513"/>
          <p14:tracePt t="21552" x="3900488" y="4567238"/>
          <p14:tracePt t="21569" x="3890963" y="4530725"/>
          <p14:tracePt t="21586" x="3890963" y="4487863"/>
          <p14:tracePt t="21603" x="3890963" y="4440238"/>
          <p14:tracePt t="21620" x="3890963" y="4419600"/>
          <p14:tracePt t="21621" x="3890963" y="4403725"/>
          <p14:tracePt t="21636" x="3890963" y="4394200"/>
          <p14:tracePt t="21653" x="3890963" y="4378325"/>
          <p14:tracePt t="21671" x="3895725" y="4314825"/>
          <p14:tracePt t="21687" x="3921125" y="4267200"/>
          <p14:tracePt t="21704" x="3921125" y="4252913"/>
          <p14:tracePt t="21721" x="3927475" y="4241800"/>
          <p14:tracePt t="21736" x="3937000" y="4210050"/>
          <p14:tracePt t="21753" x="3968750" y="4162425"/>
          <p14:tracePt t="21770" x="4005263" y="4132263"/>
          <p14:tracePt t="21786" x="4021138" y="4110038"/>
          <p14:tracePt t="21804" x="4052888" y="4100513"/>
          <p14:tracePt t="21820" x="4100513" y="4064000"/>
          <p14:tracePt t="21837" x="4110038" y="4052888"/>
          <p14:tracePt t="21838" x="4137025" y="4027488"/>
          <p14:tracePt t="21853" x="4141788" y="4021138"/>
          <p14:tracePt t="21870" x="4189413" y="3995738"/>
          <p14:tracePt t="21887" x="4214813" y="3973513"/>
          <p14:tracePt t="21888" x="4237038" y="3963988"/>
          <p14:tracePt t="21911" x="4241800" y="3959225"/>
          <p14:tracePt t="21920" x="4246563" y="3952875"/>
          <p14:tracePt t="21936" x="4273550" y="3916363"/>
          <p14:tracePt t="21954" x="4310063" y="3900488"/>
          <p14:tracePt t="21971" x="4325938" y="3884613"/>
          <p14:tracePt t="21987" x="4341813" y="3868738"/>
          <p14:tracePt t="22004" x="4387850" y="3816350"/>
          <p14:tracePt t="22019" x="4435475" y="3800475"/>
          <p14:tracePt t="22037" x="4471988" y="3763963"/>
          <p14:tracePt t="22038" x="4498975" y="3743325"/>
          <p14:tracePt t="22055" x="4540250" y="3711575"/>
          <p14:tracePt t="22070" x="4567238" y="3695700"/>
          <p14:tracePt t="22086" x="4583113" y="3686175"/>
          <p14:tracePt t="22087" x="4603750" y="3670300"/>
          <p14:tracePt t="22104" x="4660900" y="3617913"/>
          <p14:tracePt t="22120" x="4681538" y="3613150"/>
          <p14:tracePt t="22137" x="4687888" y="3602038"/>
          <p14:tracePt t="22154" x="4745038" y="3575050"/>
          <p14:tracePt t="22171" x="4792663" y="3554413"/>
          <p14:tracePt t="22187" x="4897438" y="3497263"/>
          <p14:tracePt t="22205" x="4981575" y="3455988"/>
          <p14:tracePt t="22206" x="5043488" y="3417888"/>
          <p14:tracePt t="22221" x="5075238" y="3413125"/>
          <p14:tracePt t="22239" x="5195888" y="3371850"/>
          <p14:tracePt t="22253" x="5227638" y="3360738"/>
          <p14:tracePt t="22255" x="5253038" y="3360738"/>
          <p14:tracePt t="22272" x="5259388" y="3355975"/>
          <p14:tracePt t="22350" x="5295900" y="3355975"/>
          <p14:tracePt t="22359" x="5311775" y="3355975"/>
          <p14:tracePt t="22370" x="5353050" y="3355975"/>
          <p14:tracePt t="22388" x="5373688" y="3355975"/>
          <p14:tracePt t="22404" x="5389563" y="3355975"/>
          <p14:tracePt t="22421" x="5405438" y="3355975"/>
          <p14:tracePt t="22439" x="5421313" y="3360738"/>
          <p14:tracePt t="22455" x="5426075" y="3360738"/>
          <p14:tracePt t="22471" x="5437188" y="3371850"/>
          <p14:tracePt t="22490" x="5468938" y="3376613"/>
          <p14:tracePt t="22505" x="5500688" y="3397250"/>
          <p14:tracePt t="22521" x="5510213" y="3402013"/>
          <p14:tracePt t="22538" x="5530850" y="3417888"/>
          <p14:tracePt t="22555" x="5557838" y="3433763"/>
          <p14:tracePt t="22571" x="5583238" y="3481388"/>
          <p14:tracePt t="22587" x="5614988" y="3538538"/>
          <p14:tracePt t="22605" x="5657850" y="3590925"/>
          <p14:tracePt t="22606" x="5667375" y="3602038"/>
          <p14:tracePt t="22621" x="5667375" y="3622675"/>
          <p14:tracePt t="22622" x="5667375" y="3643313"/>
          <p14:tracePt t="22639" x="5683250" y="3686175"/>
          <p14:tracePt t="22654" x="5683250" y="3727450"/>
          <p14:tracePt t="22655" x="5683250" y="3733800"/>
          <p14:tracePt t="22671" x="5683250" y="3759200"/>
          <p14:tracePt t="22672" x="5683250" y="3775075"/>
          <p14:tracePt t="22688" x="5683250" y="3859213"/>
          <p14:tracePt t="22704" x="5683250" y="3879850"/>
          <p14:tracePt t="22721" x="5683250" y="3911600"/>
          <p14:tracePt t="22738" x="5673725" y="3937000"/>
          <p14:tracePt t="22754" x="5646738" y="3973513"/>
          <p14:tracePt t="22772" x="5621338" y="4011613"/>
          <p14:tracePt t="22789" x="5578475" y="4048125"/>
          <p14:tracePt t="22790" x="5573713" y="4057650"/>
          <p14:tracePt t="22804" x="5546725" y="4084638"/>
          <p14:tracePt t="22864" x="5537200" y="4100513"/>
          <p14:tracePt t="22872" x="5526088" y="4141788"/>
          <p14:tracePt t="22878" x="5500688" y="4157663"/>
          <p14:tracePt t="22887" x="5478463" y="4168775"/>
          <p14:tracePt t="22904" x="5421313" y="4200525"/>
          <p14:tracePt t="22921" x="5400675" y="4221163"/>
          <p14:tracePt t="22938" x="5380038" y="4230688"/>
          <p14:tracePt t="22955" x="5364163" y="4241800"/>
          <p14:tracePt t="22972" x="5353050" y="4246563"/>
          <p14:tracePt t="22990" x="5337175" y="4246563"/>
          <p14:tracePt t="22992" x="5321300" y="4257675"/>
          <p14:tracePt t="23005" x="5311775" y="4262438"/>
          <p14:tracePt t="23022" x="5289550" y="4273550"/>
          <p14:tracePt t="23167" x="5280025" y="4278313"/>
          <p14:tracePt t="23183" x="5275263" y="4289425"/>
          <p14:tracePt t="23190" x="5275263" y="4294188"/>
          <p14:tracePt t="23205" x="5264150" y="4305300"/>
          <p14:tracePt t="23206" x="5259388" y="4310063"/>
          <p14:tracePt t="23221" x="5243513" y="4319588"/>
          <p14:tracePt t="23240" x="5232400" y="4335463"/>
          <p14:tracePt t="23241" x="5227638" y="4341813"/>
          <p14:tracePt t="23256" x="5211763" y="4357688"/>
          <p14:tracePt t="23271" x="5195888" y="4383088"/>
          <p14:tracePt t="23288" x="5180013" y="4403725"/>
          <p14:tracePt t="23306" x="5164138" y="4425950"/>
          <p14:tracePt t="23328" x="5154613" y="4425950"/>
          <p14:tracePt t="23339" x="5148263" y="4430713"/>
          <p14:tracePt t="23355" x="5138738" y="4430713"/>
          <p14:tracePt t="24376" x="5132388" y="4430713"/>
          <p14:tracePt t="24382" x="5116513" y="4430713"/>
          <p14:tracePt t="24399" x="5086350" y="4414838"/>
          <p14:tracePt t="24408" x="5080000" y="4410075"/>
          <p14:tracePt t="24424" x="5070475" y="4398963"/>
          <p14:tracePt t="24425" x="5064125" y="4394200"/>
          <p14:tracePt t="24441" x="5049838" y="4367213"/>
          <p14:tracePt t="24457" x="5033963" y="4357688"/>
          <p14:tracePt t="24474" x="5033963" y="4341813"/>
          <p14:tracePt t="24490" x="5033963" y="4325938"/>
          <p14:tracePt t="24511" x="5033963" y="4310063"/>
          <p14:tracePt t="24831" x="5033963" y="4298950"/>
          <p14:tracePt t="24839" x="5033963" y="4267200"/>
          <p14:tracePt t="24847" x="5033963" y="4237038"/>
          <p14:tracePt t="24857" x="5022850" y="4200525"/>
          <p14:tracePt t="24874" x="5011738" y="4168775"/>
          <p14:tracePt t="24891" x="4997450" y="4125913"/>
          <p14:tracePt t="24907" x="4991100" y="4084638"/>
          <p14:tracePt t="24925" x="4959350" y="4048125"/>
          <p14:tracePt t="24926" x="4954588" y="4032250"/>
          <p14:tracePt t="24941" x="4954588" y="4021138"/>
          <p14:tracePt t="24942" x="4954588" y="4005263"/>
          <p14:tracePt t="24958" x="4954588" y="4000500"/>
          <p14:tracePt t="25071" x="4954588" y="4011613"/>
          <p14:tracePt t="25078" x="4954588" y="4016375"/>
          <p14:tracePt t="25088" x="4965700" y="4032250"/>
          <p14:tracePt t="25109" x="4965700" y="4068763"/>
          <p14:tracePt t="25125" x="4965700" y="4110038"/>
          <p14:tracePt t="25127" x="4975225" y="4141788"/>
          <p14:tracePt t="25141" x="4975225" y="4168775"/>
          <p14:tracePt t="25142" x="4975225" y="4221163"/>
          <p14:tracePt t="25159" x="4981575" y="4252913"/>
          <p14:tracePt t="25175" x="4981575" y="4267200"/>
          <p14:tracePt t="25176" x="4981575" y="4278313"/>
          <p14:tracePt t="25191" x="4981575" y="4294188"/>
          <p14:tracePt t="25192" x="4981575" y="4298950"/>
          <p14:tracePt t="25231" x="4981575" y="4310063"/>
          <p14:tracePt t="25271" x="4981575" y="4335463"/>
          <p14:tracePt t="25278" x="4981575" y="4341813"/>
          <p14:tracePt t="25293" x="4986338" y="4346575"/>
          <p14:tracePt t="25311" x="4997450" y="4357688"/>
          <p14:tracePt t="25359" x="4997450" y="4371975"/>
          <p14:tracePt t="25367" x="4997450" y="4378325"/>
          <p14:tracePt t="25376" x="4997450" y="4387850"/>
          <p14:tracePt t="25391" x="5002213" y="4403725"/>
          <p14:tracePt t="25407" x="5002213" y="4410075"/>
          <p14:tracePt t="25425" x="5002213" y="4419600"/>
          <p14:tracePt t="25442" x="5002213" y="4425950"/>
          <p14:tracePt t="25527" x="5011738" y="4425950"/>
          <p14:tracePt t="25535" x="5011738" y="4410075"/>
          <p14:tracePt t="25543" x="5011738" y="4367213"/>
          <p14:tracePt t="25559" x="5011738" y="4278313"/>
          <p14:tracePt t="25575" x="5011738" y="4225925"/>
          <p14:tracePt t="25576" x="5011738" y="4184650"/>
          <p14:tracePt t="25592" x="4997450" y="4105275"/>
          <p14:tracePt t="25608" x="4975225" y="4016375"/>
          <p14:tracePt t="25663" x="4959350" y="3963988"/>
          <p14:tracePt t="25670" x="4959350" y="3906838"/>
          <p14:tracePt t="25678" x="4959350" y="3868738"/>
          <p14:tracePt t="25692" x="4959350" y="3854450"/>
          <p14:tracePt t="25709" x="4959350" y="3759200"/>
          <p14:tracePt t="25710" x="4965700" y="3722688"/>
          <p14:tracePt t="25726" x="4986338" y="3638550"/>
          <p14:tracePt t="25742" x="4997450" y="3581400"/>
          <p14:tracePt t="25743" x="4997450" y="3565525"/>
          <p14:tracePt t="25759" x="5006975" y="3497263"/>
          <p14:tracePt t="25776" x="5018088" y="3429000"/>
          <p14:tracePt t="25792" x="5018088" y="3360738"/>
          <p14:tracePt t="25809" x="5018088" y="3313113"/>
          <p14:tracePt t="25825" x="5018088" y="3271838"/>
          <p14:tracePt t="25842" x="5033963" y="3244850"/>
          <p14:tracePt t="25911" x="5043488" y="3267075"/>
          <p14:tracePt t="25919" x="5054600" y="3292475"/>
          <p14:tracePt t="25927" x="5054600" y="3344863"/>
          <p14:tracePt t="25942" x="5054600" y="3440113"/>
          <p14:tracePt t="25960" x="5054600" y="3617913"/>
          <p14:tracePt t="25976" x="5064125" y="3743325"/>
          <p14:tracePt t="25993" x="5095875" y="3832225"/>
          <p14:tracePt t="26009" x="5122863" y="3859213"/>
          <p14:tracePt t="26026" x="5138738" y="3875088"/>
          <p14:tracePt t="26043" x="5148263" y="3884613"/>
          <p14:tracePt t="26060" x="5154613" y="3916363"/>
          <p14:tracePt t="26076" x="5184775" y="3937000"/>
          <p14:tracePt t="26093" x="5184775" y="3943350"/>
          <p14:tracePt t="26094" x="5200650" y="3959225"/>
          <p14:tracePt t="26109" x="5211763" y="3979863"/>
          <p14:tracePt t="26126" x="5248275" y="4057650"/>
          <p14:tracePt t="26143" x="5268913" y="4064000"/>
          <p14:tracePt t="26144" x="5275263" y="4073525"/>
          <p14:tracePt t="26159" x="5284788" y="4100513"/>
          <p14:tracePt t="26175" x="5321300" y="4146550"/>
          <p14:tracePt t="26193" x="5332413" y="4152900"/>
          <p14:tracePt t="26209" x="5337175" y="4178300"/>
          <p14:tracePt t="26227" x="5337175" y="4184650"/>
          <p14:tracePt t="26243" x="5337175" y="4194175"/>
          <p14:tracePt t="26260" x="5337175" y="4200525"/>
          <p14:tracePt t="26277" x="5353050" y="4214813"/>
          <p14:tracePt t="26293" x="5353050" y="4230688"/>
          <p14:tracePt t="26294" x="5353050" y="4241800"/>
          <p14:tracePt t="26311" x="5353050" y="4257675"/>
          <p14:tracePt t="26328" x="5353050" y="4262438"/>
          <p14:tracePt t="26351" x="5353050" y="4273550"/>
          <p14:tracePt t="26367" x="5353050" y="4278313"/>
          <p14:tracePt t="26391" x="5353050" y="4294188"/>
          <p14:tracePt t="26399" x="5353050" y="4305300"/>
          <p14:tracePt t="26423" x="5353050" y="4310063"/>
          <p14:tracePt t="26439" x="5353050" y="4314825"/>
          <p14:tracePt t="26463" x="5353050" y="4335463"/>
          <p14:tracePt t="26470" x="5343525" y="4341813"/>
          <p14:tracePt t="26487" x="5337175" y="4346575"/>
          <p14:tracePt t="26495" x="5332413" y="4346575"/>
          <p14:tracePt t="26510" x="5311775" y="4357688"/>
          <p14:tracePt t="26512" x="5305425" y="4362450"/>
          <p14:tracePt t="26527" x="5289550" y="4362450"/>
          <p14:tracePt t="26528" x="5275263" y="4371975"/>
          <p14:tracePt t="26560" x="5264150" y="4378325"/>
          <p14:tracePt t="26591" x="5248275" y="4378325"/>
          <p14:tracePt t="26663" x="5232400" y="4378325"/>
          <p14:tracePt t="26670" x="5222875" y="4378325"/>
          <p14:tracePt t="26678" x="5200650" y="4378325"/>
          <p14:tracePt t="26693" x="5180013" y="4378325"/>
          <p14:tracePt t="26975" x="5164138" y="4378325"/>
          <p14:tracePt t="26982" x="5159375" y="4378325"/>
          <p14:tracePt t="27025" x="5148263" y="4387850"/>
          <p14:tracePt t="27030" x="5148263" y="4394200"/>
          <p14:tracePt t="27046" x="5148263" y="4403725"/>
          <p14:tracePt t="27061" x="5148263" y="4410075"/>
          <p14:tracePt t="27062" x="5148263" y="4419600"/>
          <p14:tracePt t="27078" x="5148263" y="4425950"/>
          <p14:tracePt t="27079" x="5148263" y="4430713"/>
          <p14:tracePt t="27103" x="5148263" y="4446588"/>
          <p14:tracePt t="27112" x="5148263" y="4467225"/>
          <p14:tracePt t="27128" x="5148263" y="4471988"/>
          <p14:tracePt t="27129" x="5154613" y="4498975"/>
          <p14:tracePt t="27144" x="5175250" y="4545013"/>
          <p14:tracePt t="27160" x="5195888" y="4572000"/>
          <p14:tracePt t="27472" x="5207000" y="4567238"/>
          <p14:tracePt t="27479" x="5184775" y="4551363"/>
          <p14:tracePt t="27495" x="5159375" y="4524375"/>
          <p14:tracePt t="27511" x="5148263" y="4498975"/>
          <p14:tracePt t="27512" x="5148263" y="4467225"/>
          <p14:tracePt t="27528" x="5143500" y="4462463"/>
          <p14:tracePt t="27545" x="5132388" y="4446588"/>
          <p14:tracePt t="27562" x="5122863" y="4430713"/>
          <p14:tracePt t="27579" x="5122863" y="4425950"/>
          <p14:tracePt t="27596" x="5111750" y="4410075"/>
          <p14:tracePt t="27612" x="5111750" y="4387850"/>
          <p14:tracePt t="27639" x="5111750" y="4383088"/>
          <p14:tracePt t="27976" x="5102225" y="4367213"/>
          <p14:tracePt t="27982" x="5095875" y="4357688"/>
          <p14:tracePt t="28031" x="5038725" y="4335463"/>
          <p14:tracePt t="28200" x="5027613" y="4325938"/>
          <p14:tracePt t="28288" x="5022850" y="4325938"/>
          <p14:tracePt t="28695" x="5018088" y="4319588"/>
          <p14:tracePt t="28808" x="5018088" y="4314825"/>
          <p14:tracePt t="28814" x="5018088" y="4305300"/>
          <p14:tracePt t="28822" x="5018088" y="4289425"/>
          <p14:tracePt t="28856" x="5018088" y="4273550"/>
          <p14:tracePt t="28872" x="5038725" y="4252913"/>
          <p14:tracePt t="29198" x="5043488" y="4246563"/>
          <p14:tracePt t="29256" x="5043488" y="4230688"/>
          <p14:tracePt t="29280" x="5043488" y="4221163"/>
          <p14:tracePt t="29296" x="5043488" y="4214813"/>
          <p14:tracePt t="29360" x="5043488" y="4205288"/>
          <p14:tracePt t="29367" x="5043488" y="4189413"/>
          <p14:tracePt t="29384" x="5043488" y="4184650"/>
          <p14:tracePt t="29399" x="5043488" y="4178300"/>
          <p14:tracePt t="29415" x="5043488" y="4168775"/>
          <p14:tracePt t="29464" x="5043488" y="4162425"/>
          <p14:tracePt t="29470" x="5043488" y="4146550"/>
          <p14:tracePt t="29480" x="5043488" y="4137025"/>
          <p14:tracePt t="29498" x="5043488" y="4116388"/>
          <p14:tracePt t="29514" x="5033963" y="4089400"/>
          <p14:tracePt t="29531" x="5033963" y="4064000"/>
          <p14:tracePt t="29549" x="5038725" y="4037013"/>
          <p14:tracePt t="29551" x="5038725" y="4032250"/>
          <p14:tracePt t="29564" x="5038725" y="4021138"/>
          <p14:tracePt t="29581" x="5054600" y="4005263"/>
          <p14:tracePt t="29582" x="5054600" y="3989388"/>
          <p14:tracePt t="29599" x="5080000" y="3959225"/>
          <p14:tracePt t="29615" x="5086350" y="3937000"/>
          <p14:tracePt t="29831" x="5095875" y="3943350"/>
          <p14:tracePt t="29839" x="5095875" y="3968750"/>
          <p14:tracePt t="29847" x="5102225" y="3973513"/>
          <p14:tracePt t="29864" x="5122863" y="4021138"/>
          <p14:tracePt t="29881" x="5122863" y="4052888"/>
          <p14:tracePt t="29898" x="5132388" y="4121150"/>
          <p14:tracePt t="29915" x="5132388" y="4162425"/>
          <p14:tracePt t="29932" x="5132388" y="4241800"/>
          <p14:tracePt t="29951" x="5127625" y="4314825"/>
          <p14:tracePt t="29965" x="5091113" y="4371975"/>
          <p14:tracePt t="29983" x="5070475" y="4446588"/>
          <p14:tracePt t="29999" x="5070475" y="4451350"/>
          <p14:tracePt t="30000" x="5064125" y="4478338"/>
          <p14:tracePt t="30015" x="5054600" y="4492625"/>
          <p14:tracePt t="30016" x="5022850" y="4524375"/>
          <p14:tracePt t="30032" x="5006975" y="4583113"/>
          <p14:tracePt t="30048" x="4949825" y="4681538"/>
          <p14:tracePt t="30064" x="4906963" y="4772025"/>
          <p14:tracePt t="30082" x="4854575" y="4838700"/>
          <p14:tracePt t="30098" x="4792663" y="4897438"/>
          <p14:tracePt t="30115" x="4729163" y="4959350"/>
          <p14:tracePt t="30132" x="4687888" y="5033963"/>
          <p14:tracePt t="30149" x="4645025" y="5086350"/>
          <p14:tracePt t="30150" x="4635500" y="5111750"/>
          <p14:tracePt t="30165" x="4635500" y="5116513"/>
          <p14:tracePt t="30166" x="4598988" y="5170488"/>
          <p14:tracePt t="30182" x="4587875" y="5170488"/>
          <p14:tracePt t="30183" x="4540250" y="5180013"/>
          <p14:tracePt t="30200" x="4483100" y="5216525"/>
          <p14:tracePt t="30217" x="4394200" y="5248275"/>
          <p14:tracePt t="30232" x="4298950" y="5300663"/>
          <p14:tracePt t="30249" x="4210050" y="5337175"/>
          <p14:tracePt t="30265" x="4064000" y="5364163"/>
          <p14:tracePt t="30282" x="3973513" y="5405438"/>
          <p14:tracePt t="30299" x="3906838" y="5416550"/>
          <p14:tracePt t="30316" x="3848100" y="5437188"/>
          <p14:tracePt t="30332" x="3816350" y="5441950"/>
          <p14:tracePt t="30349" x="3800475" y="5441950"/>
          <p14:tracePt t="30350" x="3790950" y="5453063"/>
          <p14:tracePt t="30366" x="3786188" y="5453063"/>
          <p14:tracePt t="30383" x="3759200" y="5457825"/>
          <p14:tracePt t="30399" x="3754438" y="5457825"/>
          <p14:tracePt t="30415" x="3727450" y="5468938"/>
          <p14:tracePt t="30432" x="3665538" y="5478463"/>
          <p14:tracePt t="30448" x="3586163" y="5489575"/>
          <p14:tracePt t="30467" x="3481388" y="5510213"/>
          <p14:tracePt t="30483" x="3424238" y="5537200"/>
          <p14:tracePt t="30500" x="3392488" y="5546725"/>
          <p14:tracePt t="30516" x="3335338" y="5557838"/>
          <p14:tracePt t="30533" x="3308350" y="5573713"/>
          <p14:tracePt t="30550" x="3303588" y="5573713"/>
          <p14:tracePt t="30608" x="3297238" y="5583238"/>
          <p14:tracePt t="30623" x="3287713" y="5583238"/>
          <p14:tracePt t="30630" x="3282950" y="5589588"/>
          <p14:tracePt t="30671" x="3267075" y="5589588"/>
          <p14:tracePt t="30704" x="3244850" y="5599113"/>
          <p14:tracePt t="30728" x="3240088" y="5599113"/>
          <p14:tracePt t="30768" x="3224213" y="5599113"/>
          <p14:tracePt t="30775" x="3203575" y="5614988"/>
          <p14:tracePt t="30791" x="3187700" y="5626100"/>
          <p14:tracePt t="30802" x="3171825" y="5626100"/>
          <p14:tracePt t="30818" x="3162300" y="5626100"/>
          <p14:tracePt t="30833" x="3155950" y="5626100"/>
          <p14:tracePt t="30850" x="3140075" y="5626100"/>
          <p14:tracePt t="30867" x="3098800" y="5626100"/>
          <p14:tracePt t="30883" x="3071813" y="5626100"/>
          <p14:tracePt t="30935" x="3035300" y="5626100"/>
          <p14:tracePt t="30942" x="3019425" y="5626100"/>
          <p14:tracePt t="30950" x="2994025" y="5626100"/>
          <p14:tracePt t="30967" x="2978150" y="5626100"/>
          <p14:tracePt t="30984" x="2941638" y="5626100"/>
          <p14:tracePt t="31000" x="2925763" y="5621338"/>
          <p14:tracePt t="31017" x="2909888" y="5621338"/>
          <p14:tracePt t="31072" x="2898775" y="5621338"/>
          <p14:tracePt t="31079" x="2894013" y="5621338"/>
          <p14:tracePt t="31086" x="2868613" y="5621338"/>
          <p14:tracePt t="31100" x="2852738" y="5621338"/>
          <p14:tracePt t="31117" x="2805113" y="5621338"/>
          <p14:tracePt t="31118" x="2789238" y="5621338"/>
          <p14:tracePt t="31133" x="2784475" y="5621338"/>
          <p14:tracePt t="31150" x="2773363" y="5621338"/>
          <p14:tracePt t="31224" x="2757488" y="5614988"/>
          <p14:tracePt t="31239" x="2752725" y="5614988"/>
          <p14:tracePt t="31255" x="2741613" y="5614988"/>
          <p14:tracePt t="31270" x="2736850" y="5605463"/>
          <p14:tracePt t="31278" x="2725738" y="5605463"/>
          <p14:tracePt t="31286" x="2711450" y="5599113"/>
          <p14:tracePt t="31300" x="2695575" y="5599113"/>
          <p14:tracePt t="31317" x="2673350" y="5583238"/>
          <p14:tracePt t="31319" x="2652713" y="5573713"/>
          <p14:tracePt t="31333" x="2647950" y="5573713"/>
          <p14:tracePt t="31334" x="2611438" y="5562600"/>
          <p14:tracePt t="31448" x="2605088" y="5562600"/>
          <p14:tracePt t="31455" x="2595563" y="5557838"/>
          <p14:tracePt t="31467" x="2590800" y="5557838"/>
          <p14:tracePt t="31484" x="2574925" y="5546725"/>
          <p14:tracePt t="31501" x="2563813" y="5530850"/>
          <p14:tracePt t="31517" x="2559050" y="5526088"/>
          <p14:tracePt t="31535" x="2559050" y="5510213"/>
          <p14:tracePt t="31550" x="2547938" y="5500688"/>
          <p14:tracePt t="31567" x="2532063" y="5484813"/>
          <p14:tracePt t="31584" x="2527300" y="5478463"/>
          <p14:tracePt t="31601" x="2516188" y="5473700"/>
          <p14:tracePt t="31617" x="2516188" y="5462588"/>
          <p14:tracePt t="31634" x="2500313" y="5448300"/>
          <p14:tracePt t="31653" x="2495550" y="5441950"/>
          <p14:tracePt t="31667" x="2490788" y="5432425"/>
          <p14:tracePt t="31685" x="2490788" y="5426075"/>
          <p14:tracePt t="31702" x="2490788" y="5416550"/>
          <p14:tracePt t="31718" x="2479675" y="5384800"/>
          <p14:tracePt t="31734" x="2459038" y="5357813"/>
          <p14:tracePt t="31752" x="2459038" y="5353050"/>
          <p14:tracePt t="31769" x="2447925" y="5327650"/>
          <p14:tracePt t="31792" x="2447925" y="5311775"/>
          <p14:tracePt t="31801" x="2447925" y="5305425"/>
          <p14:tracePt t="31818" x="2447925" y="5289550"/>
          <p14:tracePt t="31835" x="2438400" y="5259388"/>
          <p14:tracePt t="31851" x="2422525" y="5222875"/>
          <p14:tracePt t="31868" x="2422525" y="5216525"/>
          <p14:tracePt t="31885" x="2422525" y="5191125"/>
          <p14:tracePt t="31901" x="2411413" y="5175250"/>
          <p14:tracePt t="31919" x="2406650" y="5143500"/>
          <p14:tracePt t="31936" x="2406650" y="5138738"/>
          <p14:tracePt t="31951" x="2395538" y="5116513"/>
          <p14:tracePt t="31968" x="2395538" y="5095875"/>
          <p14:tracePt t="31985" x="2395538" y="5070475"/>
          <p14:tracePt t="32001" x="2395538" y="5059363"/>
          <p14:tracePt t="32019" x="2395538" y="5049838"/>
          <p14:tracePt t="32035" x="2395538" y="5033963"/>
          <p14:tracePt t="32052" x="2401888" y="5006975"/>
          <p14:tracePt t="32069" x="2417763" y="4986338"/>
          <p14:tracePt t="32086" x="2443163" y="4959350"/>
          <p14:tracePt t="32102" x="2470150" y="4929188"/>
          <p14:tracePt t="32119" x="2490788" y="4902200"/>
          <p14:tracePt t="32120" x="2495550" y="4891088"/>
          <p14:tracePt t="32144" x="2511425" y="4886325"/>
          <p14:tracePt t="32153" x="2522538" y="4876800"/>
          <p14:tracePt t="32168" x="2568575" y="4849813"/>
          <p14:tracePt t="32184" x="2595563" y="4838700"/>
          <p14:tracePt t="32202" x="2643188" y="4824413"/>
          <p14:tracePt t="32219" x="2689225" y="4781550"/>
          <p14:tracePt t="32235" x="2725738" y="4749800"/>
          <p14:tracePt t="32252" x="2741613" y="4745038"/>
          <p14:tracePt t="32269" x="2789238" y="4724400"/>
          <p14:tracePt t="32271" x="2820988" y="4724400"/>
          <p14:tracePt t="32285" x="2836863" y="4708525"/>
          <p14:tracePt t="32302" x="2862263" y="4697413"/>
          <p14:tracePt t="32319" x="2868613" y="4697413"/>
          <p14:tracePt t="32392" x="2873375" y="4697413"/>
          <p14:tracePt t="32400" x="2884488" y="4692650"/>
          <p14:tracePt t="32407" x="2898775" y="4692650"/>
          <p14:tracePt t="32423" x="2905125" y="4692650"/>
          <p14:tracePt t="32511" x="2930525" y="4697413"/>
          <p14:tracePt t="32520" x="2951163" y="4713288"/>
          <p14:tracePt t="32526" x="2967038" y="4724400"/>
          <p14:tracePt t="32537" x="3009900" y="4756150"/>
          <p14:tracePt t="32552" x="3025775" y="4772025"/>
          <p14:tracePt t="32569" x="3062288" y="4797425"/>
          <p14:tracePt t="32585" x="3094038" y="4833938"/>
          <p14:tracePt t="32602" x="3098800" y="4838700"/>
          <p14:tracePt t="32619" x="3114675" y="4865688"/>
          <p14:tracePt t="32636" x="3124200" y="4891088"/>
          <p14:tracePt t="32652" x="3130550" y="4897438"/>
          <p14:tracePt t="32670" x="3146425" y="4913313"/>
          <p14:tracePt t="32671" x="3155950" y="4929188"/>
          <p14:tracePt t="32686" x="3171825" y="4949825"/>
          <p14:tracePt t="32687" x="3171825" y="4954588"/>
          <p14:tracePt t="32702" x="3182938" y="4981575"/>
          <p14:tracePt t="32703" x="3182938" y="4997450"/>
          <p14:tracePt t="32720" x="3187700" y="5002213"/>
          <p14:tracePt t="32721" x="3198813" y="5011738"/>
          <p14:tracePt t="32736" x="3214688" y="5043488"/>
          <p14:tracePt t="32753" x="3219450" y="5054600"/>
          <p14:tracePt t="32770" x="3228975" y="5059363"/>
          <p14:tracePt t="32786" x="3228975" y="5086350"/>
          <p14:tracePt t="32802" x="3235325" y="5116513"/>
          <p14:tracePt t="32819" x="3255963" y="5138738"/>
          <p14:tracePt t="32836" x="3267075" y="5175250"/>
          <p14:tracePt t="32852" x="3271838" y="5216525"/>
          <p14:tracePt t="32854" x="3282950" y="5232400"/>
          <p14:tracePt t="32869" x="3303588" y="5264150"/>
          <p14:tracePt t="32887" x="3313113" y="5305425"/>
          <p14:tracePt t="32903" x="3313113" y="5311775"/>
          <p14:tracePt t="32920" x="3313113" y="5321300"/>
          <p14:tracePt t="32936" x="3313113" y="5343525"/>
          <p14:tracePt t="32953" x="3313113" y="5384800"/>
          <p14:tracePt t="32970" x="3313113" y="5405438"/>
          <p14:tracePt t="32986" x="3313113" y="5426075"/>
          <p14:tracePt t="33004" x="3313113" y="5437188"/>
          <p14:tracePt t="33020" x="3313113" y="5441950"/>
          <p14:tracePt t="33037" x="3313113" y="5457825"/>
          <p14:tracePt t="33039" x="3308350" y="5478463"/>
          <p14:tracePt t="33053" x="3297238" y="5484813"/>
          <p14:tracePt t="33054" x="3292475" y="5489575"/>
          <p14:tracePt t="33070" x="3292475" y="5505450"/>
          <p14:tracePt t="33087" x="3267075" y="5526088"/>
          <p14:tracePt t="33105" x="3255963" y="5553075"/>
          <p14:tracePt t="33120" x="3251200" y="5557838"/>
          <p14:tracePt t="33121" x="3240088" y="5568950"/>
          <p14:tracePt t="33136" x="3208338" y="5583238"/>
          <p14:tracePt t="33161" x="3192463" y="5599113"/>
          <p14:tracePt t="33170" x="3171825" y="5610225"/>
          <p14:tracePt t="33186" x="3167063" y="5621338"/>
          <p14:tracePt t="33203" x="3140075" y="5626100"/>
          <p14:tracePt t="33220" x="3135313" y="5630863"/>
          <p14:tracePt t="33237" x="3087688" y="5651500"/>
          <p14:tracePt t="33238" x="3082925" y="5651500"/>
          <p14:tracePt t="33253" x="3046413" y="5662613"/>
          <p14:tracePt t="33270" x="2962275" y="5678488"/>
          <p14:tracePt t="33287" x="2930525" y="5678488"/>
          <p14:tracePt t="33304" x="2909888" y="5688013"/>
          <p14:tracePt t="33305" x="2884488" y="5688013"/>
          <p14:tracePt t="33320" x="2857500" y="5688013"/>
          <p14:tracePt t="33337" x="2830513" y="5699125"/>
          <p14:tracePt t="33354" x="2820988" y="5703888"/>
          <p14:tracePt t="33370" x="2809875" y="5719763"/>
          <p14:tracePt t="33387" x="2800350" y="5719763"/>
          <p14:tracePt t="33404" x="2778125" y="5719763"/>
          <p14:tracePt t="33420" x="2752725" y="5719763"/>
          <p14:tracePt t="33437" x="2747963" y="5719763"/>
          <p14:tracePt t="33438" x="2736850" y="5719763"/>
          <p14:tracePt t="33453" x="2716213" y="5719763"/>
          <p14:tracePt t="33470" x="2705100" y="5719763"/>
          <p14:tracePt t="33472" x="2689225" y="5719763"/>
          <p14:tracePt t="33487" x="2684463" y="5719763"/>
          <p14:tracePt t="33504" x="2657475" y="5703888"/>
          <p14:tracePt t="33520" x="2643188" y="5678488"/>
          <p14:tracePt t="33536" x="2627313" y="5662613"/>
          <p14:tracePt t="33560" x="2616200" y="5646738"/>
          <p14:tracePt t="33624" x="2616200" y="5635625"/>
          <p14:tracePt t="33639" x="2611438" y="5630863"/>
          <p14:tracePt t="33646" x="2611438" y="5621338"/>
          <p14:tracePt t="33655" x="2611438" y="5605463"/>
          <p14:tracePt t="33671" x="2605088" y="5589588"/>
          <p14:tracePt t="33687" x="2579688" y="5557838"/>
          <p14:tracePt t="33704" x="2579688" y="5530850"/>
          <p14:tracePt t="33705" x="2579688" y="5526088"/>
          <p14:tracePt t="33720" x="2568575" y="5514975"/>
          <p14:tracePt t="33815" x="2574925" y="5537200"/>
          <p14:tracePt t="33823" x="2574925" y="5568950"/>
          <p14:tracePt t="33838" x="2574925" y="5583238"/>
          <p14:tracePt t="33839" x="2595563" y="5626100"/>
          <p14:tracePt t="33854" x="2595563" y="5657850"/>
          <p14:tracePt t="33871" x="2600325" y="5694363"/>
          <p14:tracePt t="33952" x="2600325" y="5699125"/>
          <p14:tracePt t="34248" x="2611438" y="5703888"/>
          <p14:tracePt t="34256" x="2627313" y="5703888"/>
          <p14:tracePt t="34264" x="2695575" y="5730875"/>
          <p14:tracePt t="34273" x="2732088" y="5778500"/>
          <p14:tracePt t="34288" x="2825750" y="5872163"/>
          <p14:tracePt t="34305" x="2841625" y="5888038"/>
          <p14:tracePt t="34321" x="2841625" y="5903913"/>
          <p14:tracePt t="34408" x="2873375" y="5919788"/>
          <p14:tracePt t="34415" x="2898775" y="5929313"/>
          <p14:tracePt t="34433" x="2930525" y="5951538"/>
          <p14:tracePt t="34439" x="3025775" y="5997575"/>
          <p14:tracePt t="34455" x="3046413" y="6019800"/>
          <p14:tracePt t="34456" x="3114675" y="6056313"/>
          <p14:tracePt t="34471" x="3219450" y="6097588"/>
          <p14:tracePt t="34488" x="3365500" y="6134100"/>
          <p14:tracePt t="34505" x="3665538" y="6134100"/>
          <p14:tracePt t="34522" x="4000500" y="6161088"/>
          <p14:tracePt t="34539" x="4314825" y="6176963"/>
          <p14:tracePt t="34555" x="4665663" y="6207125"/>
          <p14:tracePt t="34572" x="4891088" y="6207125"/>
          <p14:tracePt t="34590" x="5154613" y="6207125"/>
          <p14:tracePt t="34591" x="5289550" y="6207125"/>
          <p14:tracePt t="34606" x="5573713" y="6207125"/>
          <p14:tracePt t="34621" x="5626100" y="6207125"/>
          <p14:tracePt t="34623" x="5783263" y="6207125"/>
          <p14:tracePt t="34639" x="5919788" y="6207125"/>
          <p14:tracePt t="34640" x="6008688" y="6207125"/>
          <p14:tracePt t="34655" x="6049963" y="6207125"/>
          <p14:tracePt t="34656" x="6097588" y="6207125"/>
          <p14:tracePt t="34672" x="6307138" y="6286500"/>
          <p14:tracePt t="34689" x="6418263" y="6297613"/>
          <p14:tracePt t="34705" x="6627813" y="6297613"/>
          <p14:tracePt t="34722" x="6732588" y="6297613"/>
          <p14:tracePt t="34738" x="6946900" y="6338888"/>
          <p14:tracePt t="34755" x="7058025" y="6338888"/>
          <p14:tracePt t="34772" x="7199313" y="6338888"/>
          <p14:tracePt t="34789" x="7329488" y="6359525"/>
          <p14:tracePt t="34806" x="7434263" y="6370638"/>
          <p14:tracePt t="34807" x="7508875" y="6386513"/>
          <p14:tracePt t="34822" x="7597775" y="6396038"/>
          <p14:tracePt t="34839" x="7681913" y="6396038"/>
          <p14:tracePt t="34856" x="7702550" y="6396038"/>
          <p14:tracePt t="34857" x="7754938" y="6396038"/>
          <p14:tracePt t="34872" x="7859713" y="6396038"/>
          <p14:tracePt t="34888" x="7943850" y="6407150"/>
          <p14:tracePt t="34906" x="8069263" y="6418263"/>
          <p14:tracePt t="34922" x="8178800" y="6418263"/>
          <p14:tracePt t="34939" x="8247063" y="6418263"/>
          <p14:tracePt t="34956" x="8278813" y="6427788"/>
          <p14:tracePt t="34973" x="8294688" y="6427788"/>
          <p14:tracePt t="34974" x="8335963" y="6427788"/>
          <p14:tracePt t="34990" x="8362950" y="6427788"/>
          <p14:tracePt t="34991" x="8378825" y="6427788"/>
          <p14:tracePt t="35006" x="8394700" y="6427788"/>
          <p14:tracePt t="35007" x="8410575" y="6427788"/>
          <p14:tracePt t="35023" x="8435975" y="6427788"/>
          <p14:tracePt t="35039" x="8440738" y="6427788"/>
          <p14:tracePt t="35040" x="8462963" y="6443663"/>
          <p14:tracePt t="35056" x="8531225" y="6464300"/>
          <p14:tracePt t="35072" x="8551863" y="6486525"/>
          <p14:tracePt t="35111" x="8583613" y="65071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ISN2016 </a:t>
            </a:r>
            <a:r>
              <a:rPr lang="is-IS" dirty="0" err="1"/>
              <a:t>vs</a:t>
            </a:r>
            <a:r>
              <a:rPr lang="is-IS" dirty="0"/>
              <a:t>. ISN2004 lóðréttur munur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000" y="1690689"/>
            <a:ext cx="6300000" cy="4609143"/>
          </a:xfrm>
        </p:spPr>
      </p:pic>
    </p:spTree>
    <p:extLst>
      <p:ext uri="{BB962C8B-B14F-4D97-AF65-F5344CB8AC3E}">
        <p14:creationId xmlns:p14="http://schemas.microsoft.com/office/powerpoint/2010/main" val="37058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5"/>
    </mc:Choice>
    <mc:Fallback xmlns="">
      <p:transition spd="slow" advTm="89655"/>
    </mc:Fallback>
  </mc:AlternateContent>
  <p:extLst>
    <p:ext uri="{3A86A75C-4F4B-4683-9AE1-C65F6400EC91}">
      <p14:laserTraceLst xmlns:p14="http://schemas.microsoft.com/office/powerpoint/2010/main">
        <p14:tracePtLst>
          <p14:tracePt t="2015" x="8551863" y="6402388"/>
          <p14:tracePt t="2023" x="8524875" y="6291263"/>
          <p14:tracePt t="2030" x="8451850" y="6145213"/>
          <p14:tracePt t="2041" x="8358188" y="5981700"/>
          <p14:tracePt t="2059" x="8158163" y="5641975"/>
          <p14:tracePt t="2075" x="7896225" y="5216525"/>
          <p14:tracePt t="2092" x="7561263" y="4776788"/>
          <p14:tracePt t="2110" x="7413625" y="4613275"/>
          <p14:tracePt t="2126" x="7329488" y="4483100"/>
          <p14:tracePt t="2126" x="7215188" y="4383088"/>
          <p14:tracePt t="2142" x="6962775" y="4116388"/>
          <p14:tracePt t="2158" x="6878638" y="4032250"/>
          <p14:tracePt t="2160" x="6816725" y="3968750"/>
          <p14:tracePt t="2175" x="6721475" y="3911600"/>
          <p14:tracePt t="2177" x="6689725" y="3895725"/>
          <p14:tracePt t="2193" x="6673850" y="3884613"/>
          <p14:tracePt t="2255" x="6643688" y="3890963"/>
          <p14:tracePt t="2263" x="6559550" y="3937000"/>
          <p14:tracePt t="2275" x="6496050" y="3989388"/>
          <p14:tracePt t="2293" x="6327775" y="4068763"/>
          <p14:tracePt t="2294" x="6234113" y="4105275"/>
          <p14:tracePt t="2309" x="6140450" y="4132263"/>
          <p14:tracePt t="2326" x="5899150" y="4214813"/>
          <p14:tracePt t="2342" x="5772150" y="4257675"/>
          <p14:tracePt t="2343" x="5699125" y="4267200"/>
          <p14:tracePt t="2358" x="5610225" y="4267200"/>
          <p14:tracePt t="2376" x="5416550" y="4305300"/>
          <p14:tracePt t="2377" x="5280025" y="4305300"/>
          <p14:tracePt t="2392" x="5033963" y="4305300"/>
          <p14:tracePt t="2409" x="4918075" y="4305300"/>
          <p14:tracePt t="2425" x="4829175" y="4305300"/>
          <p14:tracePt t="2442" x="4792663" y="4305300"/>
          <p14:tracePt t="2458" x="4765675" y="4314825"/>
          <p14:tracePt t="2476" x="4760913" y="4314825"/>
          <p14:tracePt t="2543" x="4713288" y="4314825"/>
          <p14:tracePt t="2550" x="4624388" y="4294188"/>
          <p14:tracePt t="2560" x="4492625" y="4252913"/>
          <p14:tracePt t="2576" x="4252913" y="4094163"/>
          <p14:tracePt t="2593" x="3995738" y="3921125"/>
          <p14:tracePt t="2609" x="3754438" y="3681413"/>
          <p14:tracePt t="2626" x="3433763" y="3460750"/>
          <p14:tracePt t="2642" x="3124200" y="3228975"/>
          <p14:tracePt t="2659" x="2909888" y="2998788"/>
          <p14:tracePt t="2676" x="2736850" y="2773363"/>
          <p14:tracePt t="2692" x="2527300" y="2605088"/>
          <p14:tracePt t="2709" x="2454275" y="2532063"/>
          <p14:tracePt t="2710" x="2354263" y="2432050"/>
          <p14:tracePt t="2726" x="2286000" y="2354263"/>
          <p14:tracePt t="2727" x="2201863" y="2254250"/>
          <p14:tracePt t="2743" x="2139950" y="2192338"/>
          <p14:tracePt t="2744" x="2076450" y="2154238"/>
          <p14:tracePt t="2759" x="2044700" y="2124075"/>
          <p14:tracePt t="2761" x="2039938" y="2097088"/>
          <p14:tracePt t="2776" x="2028825" y="2085975"/>
          <p14:tracePt t="3193" x="2033588" y="2060575"/>
          <p14:tracePt t="3198" x="2049463" y="2044700"/>
          <p14:tracePt t="3244" x="2160588" y="1928813"/>
          <p14:tracePt t="3260" x="2201863" y="1887538"/>
          <p14:tracePt t="3277" x="2217738" y="1860550"/>
          <p14:tracePt t="3293" x="2244725" y="1824038"/>
          <p14:tracePt t="3310" x="2265363" y="1787525"/>
          <p14:tracePt t="3399" x="2265363" y="1782763"/>
          <p14:tracePt t="3407" x="2265363" y="1778000"/>
          <p14:tracePt t="3414" x="2270125" y="1751013"/>
          <p14:tracePt t="3427" x="2290763" y="1719263"/>
          <p14:tracePt t="3443" x="2317750" y="1682750"/>
          <p14:tracePt t="3461" x="2349500" y="1635125"/>
          <p14:tracePt t="3477" x="2359025" y="1609725"/>
          <p14:tracePt t="3478" x="2365375" y="1598613"/>
          <p14:tracePt t="3494" x="2401888" y="1573213"/>
          <p14:tracePt t="3510" x="2432050" y="1546225"/>
          <p14:tracePt t="3527" x="2490788" y="1493838"/>
          <p14:tracePt t="3528" x="2538413" y="1468438"/>
          <p14:tracePt t="3543" x="2584450" y="1420813"/>
          <p14:tracePt t="3560" x="2620963" y="1384300"/>
          <p14:tracePt t="3577" x="2657475" y="1347788"/>
          <p14:tracePt t="3593" x="2695575" y="1327150"/>
          <p14:tracePt t="3611" x="2720975" y="1300163"/>
          <p14:tracePt t="3628" x="2747963" y="1284288"/>
          <p14:tracePt t="3644" x="2763838" y="1268413"/>
          <p14:tracePt t="3661" x="2773363" y="1258888"/>
          <p14:tracePt t="4288" x="2778125" y="1258888"/>
          <p14:tracePt t="4297" x="2784475" y="1258888"/>
          <p14:tracePt t="4311" x="2878138" y="1258888"/>
          <p14:tracePt t="4329" x="2962275" y="1258888"/>
          <p14:tracePt t="4344" x="3130550" y="1258888"/>
          <p14:tracePt t="4361" x="3287713" y="1258888"/>
          <p14:tracePt t="4378" x="3449638" y="1258888"/>
          <p14:tracePt t="4395" x="3554413" y="1258888"/>
          <p14:tracePt t="4412" x="3665538" y="1258888"/>
          <p14:tracePt t="4414" x="3702050" y="1258888"/>
          <p14:tracePt t="4428" x="3722688" y="1258888"/>
          <p14:tracePt t="4446" x="3795713" y="1274763"/>
          <p14:tracePt t="4463" x="3827463" y="1274763"/>
          <p14:tracePt t="4479" x="3884613" y="1284288"/>
          <p14:tracePt t="4495" x="3937000" y="1284288"/>
          <p14:tracePt t="4497" x="3952875" y="1295400"/>
          <p14:tracePt t="4512" x="4021138" y="1304925"/>
          <p14:tracePt t="4529" x="4068763" y="1304925"/>
          <p14:tracePt t="4546" x="4137025" y="1320800"/>
          <p14:tracePt t="4562" x="4230688" y="1331913"/>
          <p14:tracePt t="4578" x="4289425" y="1343025"/>
          <p14:tracePt t="4595" x="4341813" y="1352550"/>
          <p14:tracePt t="4612" x="4425950" y="1363663"/>
          <p14:tracePt t="4628" x="4446588" y="1368425"/>
          <p14:tracePt t="4646" x="4471988" y="1368425"/>
          <p14:tracePt t="4688" x="4483100" y="1368425"/>
          <p14:tracePt t="4697" x="4487863" y="1379538"/>
          <p14:tracePt t="4711" x="4503738" y="1379538"/>
          <p14:tracePt t="4743" x="4508500" y="1379538"/>
          <p14:tracePt t="4750" x="4519613" y="1379538"/>
          <p14:tracePt t="4777" x="4551363" y="1379538"/>
          <p14:tracePt t="4782" x="4583113" y="1379538"/>
          <p14:tracePt t="4796" x="4619625" y="1389063"/>
          <p14:tracePt t="4813" x="4772025" y="1389063"/>
          <p14:tracePt t="4814" x="4876800" y="1400175"/>
          <p14:tracePt t="4829" x="5018088" y="1400175"/>
          <p14:tracePt t="4846" x="5180013" y="1425575"/>
          <p14:tracePt t="4847" x="5284788" y="1425575"/>
          <p14:tracePt t="4862" x="5389563" y="1425575"/>
          <p14:tracePt t="4863" x="5457825" y="1425575"/>
          <p14:tracePt t="4879" x="5514975" y="1425575"/>
          <p14:tracePt t="4896" x="5568950" y="1447800"/>
          <p14:tracePt t="4912" x="5578475" y="1473200"/>
          <p14:tracePt t="4936" x="5589588" y="1484313"/>
          <p14:tracePt t="4951" x="5605463" y="1484313"/>
          <p14:tracePt t="4962" x="5621338" y="1484313"/>
          <p14:tracePt t="4979" x="5651500" y="1484313"/>
          <p14:tracePt t="4996" x="5688013" y="1489075"/>
          <p14:tracePt t="5013" x="5715000" y="1489075"/>
          <p14:tracePt t="5014" x="5730875" y="1489075"/>
          <p14:tracePt t="5029" x="5746750" y="1489075"/>
          <p14:tracePt t="5046" x="5794375" y="1489075"/>
          <p14:tracePt t="5063" x="5815013" y="1500188"/>
          <p14:tracePt t="5079" x="5824538" y="1504950"/>
          <p14:tracePt t="5112" x="5830888" y="1514475"/>
          <p14:tracePt t="5344" x="5830888" y="1520825"/>
          <p14:tracePt t="5351" x="5830888" y="1525588"/>
          <p14:tracePt t="5363" x="5851525" y="1552575"/>
          <p14:tracePt t="5380" x="5856288" y="1552575"/>
          <p14:tracePt t="5399" x="5861050" y="1562100"/>
          <p14:tracePt t="5416" x="5872163" y="1568450"/>
          <p14:tracePt t="5431" x="5876925" y="1577975"/>
          <p14:tracePt t="5448" x="5892800" y="1577975"/>
          <p14:tracePt t="5464" x="5915025" y="1593850"/>
          <p14:tracePt t="5480" x="5929313" y="1651000"/>
          <p14:tracePt t="5498" x="5967413" y="1714500"/>
          <p14:tracePt t="5499" x="5976938" y="1755775"/>
          <p14:tracePt t="5513" x="6029325" y="1871663"/>
          <p14:tracePt t="5530" x="6076950" y="1992313"/>
          <p14:tracePt t="5548" x="6086475" y="2085975"/>
          <p14:tracePt t="5563" x="6108700" y="2201863"/>
          <p14:tracePt t="5580" x="6134100" y="2343150"/>
          <p14:tracePt t="5598" x="6223000" y="2600325"/>
          <p14:tracePt t="5616" x="6259513" y="2700338"/>
          <p14:tracePt t="5631" x="6259513" y="2805113"/>
          <p14:tracePt t="5632" x="6259513" y="2889250"/>
          <p14:tracePt t="5647" x="6270625" y="2982913"/>
          <p14:tracePt t="5664" x="6281738" y="3051175"/>
          <p14:tracePt t="5665" x="6291263" y="3078163"/>
          <p14:tracePt t="5680" x="6313488" y="3162300"/>
          <p14:tracePt t="5696" x="6313488" y="3251200"/>
          <p14:tracePt t="5713" x="6323013" y="3365500"/>
          <p14:tracePt t="5732" x="6323013" y="3387725"/>
          <p14:tracePt t="5747" x="6334125" y="3481388"/>
          <p14:tracePt t="5764" x="6334125" y="3602038"/>
          <p14:tracePt t="5781" x="6327775" y="3711575"/>
          <p14:tracePt t="5782" x="6323013" y="3722688"/>
          <p14:tracePt t="5797" x="6313488" y="3759200"/>
          <p14:tracePt t="5798" x="6302375" y="3795713"/>
          <p14:tracePt t="5814" x="6302375" y="3816350"/>
          <p14:tracePt t="5815" x="6291263" y="3843338"/>
          <p14:tracePt t="5831" x="6291263" y="3848100"/>
          <p14:tracePt t="5832" x="6286500" y="3868738"/>
          <p14:tracePt t="5847" x="6265863" y="3895725"/>
          <p14:tracePt t="5848" x="6265863" y="3937000"/>
          <p14:tracePt t="5864" x="6254750" y="4005263"/>
          <p14:tracePt t="5880" x="6245225" y="4064000"/>
          <p14:tracePt t="5898" x="6245225" y="4125913"/>
          <p14:tracePt t="5916" x="6213475" y="4210050"/>
          <p14:tracePt t="5931" x="6202363" y="4305300"/>
          <p14:tracePt t="5947" x="6192838" y="4387850"/>
          <p14:tracePt t="5964" x="6161088" y="4471988"/>
          <p14:tracePt t="5981" x="6113463" y="4587875"/>
          <p14:tracePt t="5982" x="6102350" y="4629150"/>
          <p14:tracePt t="5997" x="6092825" y="4687888"/>
          <p14:tracePt t="5998" x="6081713" y="4745038"/>
          <p14:tracePt t="6014" x="6081713" y="4849813"/>
          <p14:tracePt t="6031" x="6061075" y="4881563"/>
          <p14:tracePt t="6032" x="6061075" y="4897438"/>
          <p14:tracePt t="6048" x="6049963" y="4938713"/>
          <p14:tracePt t="6048" x="6040438" y="4954588"/>
          <p14:tracePt t="6063" x="6040438" y="5022850"/>
          <p14:tracePt t="6080" x="6040438" y="5064125"/>
          <p14:tracePt t="6097" x="6040438" y="5106988"/>
          <p14:tracePt t="6114" x="6040438" y="5132388"/>
          <p14:tracePt t="6131" x="6034088" y="5164138"/>
          <p14:tracePt t="6148" x="6019800" y="5211763"/>
          <p14:tracePt t="6166" x="6008688" y="5216525"/>
          <p14:tracePt t="6181" x="5997575" y="5243513"/>
          <p14:tracePt t="6208" x="5992813" y="5248275"/>
          <p14:tracePt t="6215" x="5992813" y="5259388"/>
          <p14:tracePt t="6231" x="5981700" y="5284788"/>
          <p14:tracePt t="6233" x="5976938" y="5289550"/>
          <p14:tracePt t="6248" x="5961063" y="5305425"/>
          <p14:tracePt t="6264" x="5935663" y="5343525"/>
          <p14:tracePt t="6280" x="5919788" y="5373688"/>
          <p14:tracePt t="6298" x="5876925" y="5437188"/>
          <p14:tracePt t="6314" x="5851525" y="5494338"/>
          <p14:tracePt t="6331" x="5808663" y="5553075"/>
          <p14:tracePt t="6348" x="5778500" y="5614988"/>
          <p14:tracePt t="6349" x="5772150" y="5626100"/>
          <p14:tracePt t="6808" x="5719763" y="5673725"/>
          <p14:tracePt t="6816" x="5688013" y="5694363"/>
          <p14:tracePt t="6822" x="5662613" y="5726113"/>
          <p14:tracePt t="6831" x="5630863" y="5741988"/>
          <p14:tracePt t="6848" x="5594350" y="5783263"/>
          <p14:tracePt t="6865" x="5557838" y="5819775"/>
          <p14:tracePt t="6882" x="5510213" y="5835650"/>
          <p14:tracePt t="6899" x="5494338" y="5851525"/>
          <p14:tracePt t="6915" x="5473700" y="5856288"/>
          <p14:tracePt t="6932" x="5441950" y="5867400"/>
          <p14:tracePt t="6949" x="5416550" y="5876925"/>
          <p14:tracePt t="6966" x="5384800" y="5876925"/>
          <p14:tracePt t="6983" x="5364163" y="5876925"/>
          <p14:tracePt t="7001" x="5337175" y="5876925"/>
          <p14:tracePt t="7016" x="5280025" y="5899150"/>
          <p14:tracePt t="7032" x="5227638" y="5899150"/>
          <p14:tracePt t="7033" x="5191125" y="5899150"/>
          <p14:tracePt t="7048" x="5122863" y="5899150"/>
          <p14:tracePt t="7065" x="5064125" y="5908675"/>
          <p14:tracePt t="7083" x="5018088" y="5915025"/>
          <p14:tracePt t="7099" x="4975225" y="5915025"/>
          <p14:tracePt t="7116" x="4906963" y="5915025"/>
          <p14:tracePt t="7118" x="4881563" y="5915025"/>
          <p14:tracePt t="7132" x="4849813" y="5915025"/>
          <p14:tracePt t="7150" x="4760913" y="5924550"/>
          <p14:tracePt t="7167" x="4687888" y="5945188"/>
          <p14:tracePt t="7182" x="4651375" y="5956300"/>
          <p14:tracePt t="7199" x="4619625" y="5956300"/>
          <p14:tracePt t="7200" x="4587875" y="5956300"/>
          <p14:tracePt t="7216" x="4508500" y="5956300"/>
          <p14:tracePt t="7232" x="4456113" y="5956300"/>
          <p14:tracePt t="7249" x="4440238" y="5956300"/>
          <p14:tracePt t="7267" x="4430713" y="5956300"/>
          <p14:tracePt t="7270" x="4403725" y="5956300"/>
          <p14:tracePt t="7282" x="4387850" y="5956300"/>
          <p14:tracePt t="7299" x="4319588" y="5956300"/>
          <p14:tracePt t="7315" x="4267200" y="5956300"/>
          <p14:tracePt t="7333" x="4189413" y="5956300"/>
          <p14:tracePt t="7334" x="4168775" y="5956300"/>
          <p14:tracePt t="7350" x="4141788" y="5956300"/>
          <p14:tracePt t="7351" x="4105275" y="5956300"/>
          <p14:tracePt t="7366" x="4048125" y="5956300"/>
          <p14:tracePt t="7383" x="4016375" y="5956300"/>
          <p14:tracePt t="7399" x="3984625" y="5956300"/>
          <p14:tracePt t="7416" x="3890963" y="5956300"/>
          <p14:tracePt t="7433" x="3854450" y="5956300"/>
          <p14:tracePt t="7449" x="3838575" y="5956300"/>
          <p14:tracePt t="7466" x="3816350" y="5956300"/>
          <p14:tracePt t="7482" x="3775075" y="5951538"/>
          <p14:tracePt t="7500" x="3763963" y="5951538"/>
          <p14:tracePt t="7502" x="3738563" y="5951538"/>
          <p14:tracePt t="7516" x="3733800" y="5951538"/>
          <p14:tracePt t="7518" x="3727450" y="5951538"/>
          <p14:tracePt t="7533" x="3702050" y="5945188"/>
          <p14:tracePt t="7534" x="3690938" y="5935663"/>
          <p14:tracePt t="7551" x="3665538" y="5935663"/>
          <p14:tracePt t="7567" x="3659188" y="5929313"/>
          <p14:tracePt t="7583" x="3643313" y="5908675"/>
          <p14:tracePt t="7584" x="3622675" y="5903913"/>
          <p14:tracePt t="7599" x="3581400" y="5892800"/>
          <p14:tracePt t="7617" x="3533775" y="5883275"/>
          <p14:tracePt t="7633" x="3476625" y="5883275"/>
          <p14:tracePt t="7650" x="3433763" y="5883275"/>
          <p14:tracePt t="7667" x="3397250" y="5883275"/>
          <p14:tracePt t="7684" x="3381375" y="5867400"/>
          <p14:tracePt t="7703" x="3365500" y="5867400"/>
          <p14:tracePt t="7717" x="3349625" y="5867400"/>
          <p14:tracePt t="7733" x="3319463" y="5861050"/>
          <p14:tracePt t="7734" x="3297238" y="5851525"/>
          <p14:tracePt t="7750" x="3292475" y="5851525"/>
          <p14:tracePt t="7751" x="3255963" y="5851525"/>
          <p14:tracePt t="7767" x="3228975" y="5851525"/>
          <p14:tracePt t="7768" x="3208338" y="5840413"/>
          <p14:tracePt t="7785" x="3140075" y="5808663"/>
          <p14:tracePt t="7800" x="3114675" y="5803900"/>
          <p14:tracePt t="7817" x="3067050" y="5783263"/>
          <p14:tracePt t="7834" x="3051175" y="5767388"/>
          <p14:tracePt t="7851" x="3046413" y="5767388"/>
          <p14:tracePt t="7867" x="3030538" y="5762625"/>
          <p14:tracePt t="7883" x="3003550" y="5751513"/>
          <p14:tracePt t="7900" x="2998788" y="5751513"/>
          <p14:tracePt t="8007" x="2994025" y="5746750"/>
          <p14:tracePt t="8015" x="2951163" y="5719763"/>
          <p14:tracePt t="8022" x="2925763" y="5710238"/>
          <p14:tracePt t="8033" x="2905125" y="5688013"/>
          <p14:tracePt t="8051" x="2889250" y="5678488"/>
          <p14:tracePt t="8068" x="2857500" y="5673725"/>
          <p14:tracePt t="8084" x="2836863" y="5657850"/>
          <p14:tracePt t="8086" x="2825750" y="5646738"/>
          <p14:tracePt t="8100" x="2809875" y="5641975"/>
          <p14:tracePt t="8118" x="2805113" y="5630863"/>
          <p14:tracePt t="8134" x="2794000" y="5610225"/>
          <p14:tracePt t="8151" x="2789238" y="5610225"/>
          <p14:tracePt t="8152" x="2778125" y="5599113"/>
          <p14:tracePt t="8176" x="2778125" y="5594350"/>
          <p14:tracePt t="8183" x="2778125" y="5578475"/>
          <p14:tracePt t="8201" x="2773363" y="5557838"/>
          <p14:tracePt t="8217" x="2773363" y="5553075"/>
          <p14:tracePt t="8234" x="2763838" y="5510213"/>
          <p14:tracePt t="8251" x="2763838" y="5462588"/>
          <p14:tracePt t="8268" x="2763838" y="5421313"/>
          <p14:tracePt t="8284" x="2789238" y="5348288"/>
          <p14:tracePt t="8301" x="2800350" y="5280025"/>
          <p14:tracePt t="8302" x="2809875" y="5248275"/>
          <p14:tracePt t="8317" x="2825750" y="5222875"/>
          <p14:tracePt t="8335" x="2852738" y="5159375"/>
          <p14:tracePt t="8352" x="2873375" y="5127625"/>
          <p14:tracePt t="8353" x="2884488" y="5111750"/>
          <p14:tracePt t="8368" x="2936875" y="5038725"/>
          <p14:tracePt t="8385" x="2978150" y="4986338"/>
          <p14:tracePt t="8401" x="2994025" y="4954588"/>
          <p14:tracePt t="8418" x="3030538" y="4906963"/>
          <p14:tracePt t="8435" x="3078163" y="4854575"/>
          <p14:tracePt t="8451" x="3119438" y="4808538"/>
          <p14:tracePt t="8469" x="3176588" y="4749800"/>
          <p14:tracePt t="8470" x="3224213" y="4697413"/>
          <p14:tracePt t="8484" x="3244850" y="4656138"/>
          <p14:tracePt t="8500" x="3360738" y="4545013"/>
          <p14:tracePt t="8518" x="3502025" y="4403725"/>
          <p14:tracePt t="8535" x="3581400" y="4325938"/>
          <p14:tracePt t="8551" x="3613150" y="4278313"/>
          <p14:tracePt t="8552" x="3649663" y="4237038"/>
          <p14:tracePt t="8568" x="3717925" y="4137025"/>
          <p14:tracePt t="8569" x="3727450" y="4110038"/>
          <p14:tracePt t="8584" x="3754438" y="4064000"/>
          <p14:tracePt t="8602" x="3763963" y="4048125"/>
          <p14:tracePt t="8618" x="3811588" y="3995738"/>
          <p14:tracePt t="8636" x="3900488" y="3952875"/>
          <p14:tracePt t="8652" x="3952875" y="3916363"/>
          <p14:tracePt t="8668" x="4057650" y="3854450"/>
          <p14:tracePt t="8684" x="4210050" y="3790950"/>
          <p14:tracePt t="8703" x="4383088" y="3738563"/>
          <p14:tracePt t="8718" x="4530725" y="3711575"/>
          <p14:tracePt t="8735" x="4587875" y="3690938"/>
          <p14:tracePt t="8752" x="4645025" y="3690938"/>
          <p14:tracePt t="8768" x="4697413" y="3681413"/>
          <p14:tracePt t="8785" x="4718050" y="3681413"/>
          <p14:tracePt t="8801" x="4772025" y="3670300"/>
          <p14:tracePt t="8818" x="4786313" y="3665538"/>
          <p14:tracePt t="8836" x="4802188" y="3665538"/>
          <p14:tracePt t="8852" x="4813300" y="3665538"/>
          <p14:tracePt t="8872" x="4818063" y="3665538"/>
          <p14:tracePt t="8885" x="4854575" y="3665538"/>
          <p14:tracePt t="8903" x="4975225" y="3702050"/>
          <p14:tracePt t="8918" x="5075238" y="3722688"/>
          <p14:tracePt t="8935" x="5138738" y="3775075"/>
          <p14:tracePt t="8952" x="5321300" y="3811588"/>
          <p14:tracePt t="8968" x="5421313" y="3859213"/>
          <p14:tracePt t="8984" x="5537200" y="3895725"/>
          <p14:tracePt t="9001" x="5599113" y="3959225"/>
          <p14:tracePt t="9018" x="5662613" y="4000500"/>
          <p14:tracePt t="9035" x="5751513" y="4064000"/>
          <p14:tracePt t="9051" x="5803900" y="4116388"/>
          <p14:tracePt t="9069" x="5851525" y="4162425"/>
          <p14:tracePt t="9070" x="5872163" y="4194175"/>
          <p14:tracePt t="9087" x="5956300" y="4257675"/>
          <p14:tracePt t="9103" x="5992813" y="4294188"/>
          <p14:tracePt t="9119" x="6034088" y="4341813"/>
          <p14:tracePt t="9135" x="6049963" y="4362450"/>
          <p14:tracePt t="9137" x="6061075" y="4378325"/>
          <p14:tracePt t="9151" x="6072188" y="4403725"/>
          <p14:tracePt t="9169" x="6076950" y="4419600"/>
          <p14:tracePt t="9185" x="6102350" y="4446588"/>
          <p14:tracePt t="9202" x="6113463" y="4487863"/>
          <p14:tracePt t="9219" x="6124575" y="4556125"/>
          <p14:tracePt t="9236" x="6124575" y="4651375"/>
          <p14:tracePt t="9252" x="6170613" y="4765675"/>
          <p14:tracePt t="9269" x="6181725" y="4860925"/>
          <p14:tracePt t="9270" x="6181725" y="4891088"/>
          <p14:tracePt t="9285" x="6181725" y="4929188"/>
          <p14:tracePt t="9286" x="6181725" y="4970463"/>
          <p14:tracePt t="9302" x="6213475" y="5038725"/>
          <p14:tracePt t="9319" x="6218238" y="5070475"/>
          <p14:tracePt t="9320" x="6229350" y="5086350"/>
          <p14:tracePt t="9336" x="6249988" y="5111750"/>
          <p14:tracePt t="9352" x="6249988" y="5122863"/>
          <p14:tracePt t="9369" x="6249988" y="5143500"/>
          <p14:tracePt t="9386" x="6249988" y="5159375"/>
          <p14:tracePt t="9403" x="6249988" y="5207000"/>
          <p14:tracePt t="9420" x="6249988" y="5222875"/>
          <p14:tracePt t="9487" x="6249988" y="5243513"/>
          <p14:tracePt t="9504" x="6245225" y="5253038"/>
          <p14:tracePt t="9511" x="6245225" y="5259388"/>
          <p14:tracePt t="9520" x="6245225" y="5275263"/>
          <p14:tracePt t="9535" x="6245225" y="5311775"/>
          <p14:tracePt t="9553" x="6245225" y="5332413"/>
          <p14:tracePt t="9568" x="6234113" y="5368925"/>
          <p14:tracePt t="9586" x="6229350" y="5373688"/>
          <p14:tracePt t="10624" x="6213475" y="5373688"/>
          <p14:tracePt t="10631" x="6202363" y="5373688"/>
          <p14:tracePt t="10647" x="6170613" y="5384800"/>
          <p14:tracePt t="10655" x="6129338" y="5384800"/>
          <p14:tracePt t="10671" x="6113463" y="5384800"/>
          <p14:tracePt t="10673" x="6061075" y="5384800"/>
          <p14:tracePt t="10688" x="6003925" y="5405438"/>
          <p14:tracePt t="10704" x="5945188" y="5410200"/>
          <p14:tracePt t="10721" x="5924550" y="5410200"/>
          <p14:tracePt t="10738" x="5915025" y="5421313"/>
          <p14:tracePt t="10784" x="5892800" y="5432425"/>
          <p14:tracePt t="10791" x="5892800" y="5437188"/>
          <p14:tracePt t="10804" x="5872163" y="5453063"/>
          <p14:tracePt t="10821" x="5851525" y="5468938"/>
          <p14:tracePt t="10822" x="5835650" y="5468938"/>
          <p14:tracePt t="10838" x="5794375" y="5478463"/>
          <p14:tracePt t="10840" x="5783263" y="5484813"/>
          <p14:tracePt t="10855" x="5767388" y="5494338"/>
          <p14:tracePt t="10856" x="5762625" y="5494338"/>
          <p14:tracePt t="10958" x="5756275" y="5494338"/>
          <p14:tracePt t="10967" x="5730875" y="5494338"/>
          <p14:tracePt t="10975" x="5699125" y="5494338"/>
          <p14:tracePt t="10988" x="5646738" y="5494338"/>
          <p14:tracePt t="11005" x="5505450" y="5494338"/>
          <p14:tracePt t="11006" x="5478463" y="5494338"/>
          <p14:tracePt t="11021" x="5453063" y="5494338"/>
          <p14:tracePt t="11038" x="5437188" y="5494338"/>
          <p14:tracePt t="11039" x="5389563" y="5494338"/>
          <p14:tracePt t="11054" x="5353050" y="5494338"/>
          <p14:tracePt t="11055" x="5311775" y="5494338"/>
          <p14:tracePt t="11071" x="5284788" y="5489575"/>
          <p14:tracePt t="11072" x="5253038" y="5489575"/>
          <p14:tracePt t="11088" x="5216525" y="5484813"/>
          <p14:tracePt t="11105" x="5211763" y="5484813"/>
          <p14:tracePt t="11528" x="5195888" y="5457825"/>
          <p14:tracePt t="11535" x="5175250" y="5437188"/>
          <p14:tracePt t="11542" x="5170488" y="5432425"/>
          <p14:tracePt t="11559" x="5159375" y="5421313"/>
          <p14:tracePt t="11904" x="5159375" y="5405438"/>
          <p14:tracePt t="11910" x="5159375" y="5368925"/>
          <p14:tracePt t="11973" x="5159375" y="5289550"/>
          <p14:tracePt t="11989" x="5159375" y="5275263"/>
          <p14:tracePt t="12031" x="5159375" y="5268913"/>
          <p14:tracePt t="12041" x="5159375" y="5243513"/>
          <p14:tracePt t="12047" x="5159375" y="5227638"/>
          <p14:tracePt t="12055" x="5148263" y="5184775"/>
          <p14:tracePt t="12073" x="5132388" y="5159375"/>
          <p14:tracePt t="12089" x="5116513" y="5143500"/>
          <p14:tracePt t="12106" x="5080000" y="5102225"/>
          <p14:tracePt t="12122" x="5064125" y="5075238"/>
          <p14:tracePt t="12140" x="5049838" y="5049838"/>
          <p14:tracePt t="12158" x="4986338" y="4997450"/>
          <p14:tracePt t="12173" x="4975225" y="4970463"/>
          <p14:tracePt t="12174" x="4949825" y="4949825"/>
          <p14:tracePt t="12190" x="4929188" y="4918075"/>
          <p14:tracePt t="12191" x="4906963" y="4902200"/>
          <p14:tracePt t="12208" x="4891088" y="4870450"/>
          <p14:tracePt t="12209" x="4870450" y="4854575"/>
          <p14:tracePt t="12223" x="4865688" y="4845050"/>
          <p14:tracePt t="12224" x="4849813" y="4838700"/>
          <p14:tracePt t="12240" x="4849813" y="4829175"/>
          <p14:tracePt t="12241" x="4849813" y="4813300"/>
          <p14:tracePt t="12256" x="4829175" y="4776788"/>
          <p14:tracePt t="12274" x="4813300" y="4749800"/>
          <p14:tracePt t="12290" x="4797425" y="4724400"/>
          <p14:tracePt t="12307" x="4760913" y="4697413"/>
          <p14:tracePt t="12323" x="4745038" y="4681538"/>
          <p14:tracePt t="12399" x="4733925" y="4672013"/>
          <p14:tracePt t="12407" x="4718050" y="4656138"/>
          <p14:tracePt t="12414" x="4713288" y="4651375"/>
          <p14:tracePt t="12424" x="4703763" y="4640263"/>
          <p14:tracePt t="12440" x="4697413" y="4619625"/>
          <p14:tracePt t="12457" x="4676775" y="4608513"/>
          <p14:tracePt t="12784" x="4672013" y="4608513"/>
          <p14:tracePt t="12815" x="4672013" y="4619625"/>
          <p14:tracePt t="12823" x="4672013" y="4635500"/>
          <p14:tracePt t="12856" x="4660900" y="4640263"/>
          <p14:tracePt t="12872" x="4645025" y="4656138"/>
          <p14:tracePt t="12878" x="4640263" y="4665663"/>
          <p14:tracePt t="12895" x="4629150" y="4672013"/>
          <p14:tracePt t="12907" x="4624388" y="4687888"/>
          <p14:tracePt t="12927" x="4603750" y="4708525"/>
          <p14:tracePt t="12941" x="4592638" y="4724400"/>
          <p14:tracePt t="12943" x="4587875" y="4733925"/>
          <p14:tracePt t="12957" x="4583113" y="4740275"/>
          <p14:tracePt t="12974" x="4583113" y="4749800"/>
          <p14:tracePt t="12975" x="4583113" y="4756150"/>
          <p14:tracePt t="12990" x="4567238" y="4756150"/>
          <p14:tracePt t="13008" x="4556125" y="4760913"/>
          <p14:tracePt t="13024" x="4540250" y="4781550"/>
          <p14:tracePt t="13041" x="4535488" y="4786313"/>
          <p14:tracePt t="13059" x="4524375" y="4792663"/>
          <p14:tracePt t="13079" x="4519613" y="4818063"/>
          <p14:tracePt t="13095" x="4519613" y="4829175"/>
          <p14:tracePt t="13108" x="4519613" y="4845050"/>
          <p14:tracePt t="13125" x="4519613" y="4865688"/>
          <p14:tracePt t="13142" x="4524375" y="4881563"/>
          <p14:tracePt t="13158" x="4524375" y="4891088"/>
          <p14:tracePt t="13160" x="4535488" y="4897438"/>
          <p14:tracePt t="13175" x="4535488" y="4922838"/>
          <p14:tracePt t="14168" x="4560888" y="4933950"/>
          <p14:tracePt t="14175" x="4592638" y="4918075"/>
          <p14:tracePt t="14192" x="4629150" y="4865688"/>
          <p14:tracePt t="14209" x="4645025" y="4845050"/>
          <p14:tracePt t="14227" x="4656138" y="4833938"/>
          <p14:tracePt t="14243" x="4660900" y="4829175"/>
          <p14:tracePt t="14260" x="4676775" y="4802188"/>
          <p14:tracePt t="14280" x="4697413" y="4786313"/>
          <p14:tracePt t="14328" x="4703763" y="4786313"/>
          <p14:tracePt t="14335" x="4713288" y="4786313"/>
          <p14:tracePt t="14344" x="4729163" y="4786313"/>
          <p14:tracePt t="14361" x="4733925" y="4786313"/>
          <p14:tracePt t="14384" x="4749800" y="4797425"/>
          <p14:tracePt t="14399" x="4760913" y="4802188"/>
          <p14:tracePt t="14410" x="4776788" y="4813300"/>
          <p14:tracePt t="14426" x="4781550" y="4818063"/>
          <p14:tracePt t="14471" x="4781550" y="4829175"/>
          <p14:tracePt t="14479" x="4792663" y="4833938"/>
          <p14:tracePt t="14680" x="4792663" y="4845050"/>
          <p14:tracePt t="15168" x="4792663" y="4849813"/>
          <p14:tracePt t="15176" x="4792663" y="4865688"/>
          <p14:tracePt t="15183" x="4792663" y="4881563"/>
          <p14:tracePt t="15194" x="4797425" y="4891088"/>
          <p14:tracePt t="15384" x="4833938" y="4897438"/>
          <p14:tracePt t="15391" x="4860925" y="4897438"/>
          <p14:tracePt t="15408" x="4876800" y="4897438"/>
          <p14:tracePt t="15415" x="4906963" y="4897438"/>
          <p14:tracePt t="15463" x="4913313" y="4897438"/>
          <p14:tracePt t="15503" x="4922838" y="4897438"/>
          <p14:tracePt t="16464" x="4938713" y="4897438"/>
          <p14:tracePt t="16471" x="4954588" y="4897438"/>
          <p14:tracePt t="16512" x="4981575" y="4897438"/>
          <p14:tracePt t="16944" x="4991100" y="4897438"/>
          <p14:tracePt t="16983" x="4997450" y="4897438"/>
          <p14:tracePt t="16997" x="5002213" y="4897438"/>
          <p14:tracePt t="17072" x="5018088" y="4897438"/>
          <p14:tracePt t="17112" x="5038725" y="4897438"/>
          <p14:tracePt t="17119" x="5043488" y="4897438"/>
          <p14:tracePt t="17135" x="5059363" y="4897438"/>
          <p14:tracePt t="17151" x="5070475" y="4886325"/>
          <p14:tracePt t="17193" x="5075238" y="4881563"/>
          <p14:tracePt t="17199" x="5086350" y="4876800"/>
          <p14:tracePt t="17214" x="5091113" y="4865688"/>
          <p14:tracePt t="17231" x="5122863" y="4854575"/>
          <p14:tracePt t="17232" x="5138738" y="4854575"/>
          <p14:tracePt t="17247" x="5184775" y="4838700"/>
          <p14:tracePt t="17265" x="5211763" y="4838700"/>
          <p14:tracePt t="17281" x="5253038" y="4829175"/>
          <p14:tracePt t="17305" x="5264150" y="4818063"/>
          <p14:tracePt t="17319" x="5284788" y="4802188"/>
          <p14:tracePt t="17330" x="5295900" y="4797425"/>
          <p14:tracePt t="17348" x="5311775" y="4786313"/>
          <p14:tracePt t="17364" x="5343525" y="4765675"/>
          <p14:tracePt t="17381" x="5357813" y="4740275"/>
          <p14:tracePt t="17383" x="5368925" y="4733925"/>
          <p14:tracePt t="17399" x="5384800" y="4713288"/>
          <p14:tracePt t="17432" x="5410200" y="4713288"/>
          <p14:tracePt t="18184" x="5416550" y="4713288"/>
          <p14:tracePt t="18264" x="5416550" y="4708525"/>
          <p14:tracePt t="18271" x="5437188" y="4697413"/>
          <p14:tracePt t="18281" x="5453063" y="4692650"/>
          <p14:tracePt t="18299" x="5457825" y="4692650"/>
          <p14:tracePt t="18319" x="5468938" y="4681538"/>
          <p14:tracePt t="18333" x="5468938" y="4676775"/>
          <p14:tracePt t="18349" x="5484813" y="4665663"/>
          <p14:tracePt t="18350" x="5489575" y="4660900"/>
          <p14:tracePt t="18366" x="5505450" y="4660900"/>
          <p14:tracePt t="18383" x="5662613" y="4629150"/>
          <p14:tracePt t="18399" x="5688013" y="4629150"/>
          <p14:tracePt t="18400" x="5710238" y="4608513"/>
          <p14:tracePt t="18416" x="5778500" y="4598988"/>
          <p14:tracePt t="18432" x="5919788" y="4551363"/>
          <p14:tracePt t="18449" x="5981700" y="4540250"/>
          <p14:tracePt t="18466" x="6029325" y="4514850"/>
          <p14:tracePt t="18482" x="6061075" y="4503738"/>
          <p14:tracePt t="18519" x="6081713" y="4503738"/>
          <p14:tracePt t="18527" x="6097588" y="4503738"/>
          <p14:tracePt t="18534" x="6102350" y="4503738"/>
          <p14:tracePt t="18549" x="6113463" y="4503738"/>
          <p14:tracePt t="18566" x="6154738" y="4503738"/>
          <p14:tracePt t="18568" x="6181725" y="4503738"/>
          <p14:tracePt t="18583" x="6197600" y="4503738"/>
          <p14:tracePt t="18600" x="6207125" y="4503738"/>
          <p14:tracePt t="18601" x="6249988" y="4503738"/>
          <p14:tracePt t="18618" x="6291263" y="4503738"/>
          <p14:tracePt t="18634" x="6318250" y="4503738"/>
          <p14:tracePt t="18635" x="6327775" y="4503738"/>
          <p14:tracePt t="18649" x="6370638" y="4503738"/>
          <p14:tracePt t="18667" x="6423025" y="4508500"/>
          <p14:tracePt t="18682" x="6454775" y="4519613"/>
          <p14:tracePt t="18719" x="6454775" y="4524375"/>
          <p14:tracePt t="18728" x="6464300" y="4524375"/>
          <p14:tracePt t="18743" x="6500813" y="4556125"/>
          <p14:tracePt t="18761" x="6523038" y="4583113"/>
          <p14:tracePt t="18777" x="6527800" y="4592638"/>
          <p14:tracePt t="18783" x="6543675" y="4598988"/>
          <p14:tracePt t="18801" x="6575425" y="4645025"/>
          <p14:tracePt t="18816" x="6616700" y="4718050"/>
          <p14:tracePt t="18832" x="6621463" y="4776788"/>
          <p14:tracePt t="18850" x="6643688" y="4818063"/>
          <p14:tracePt t="18867" x="6653213" y="4838700"/>
          <p14:tracePt t="18884" x="6657975" y="4865688"/>
          <p14:tracePt t="18900" x="6657975" y="4906963"/>
          <p14:tracePt t="18917" x="6657975" y="4975225"/>
          <p14:tracePt t="18934" x="6657975" y="5033963"/>
          <p14:tracePt t="18935" x="6657975" y="5070475"/>
          <p14:tracePt t="18950" x="6657975" y="5122863"/>
          <p14:tracePt t="18952" x="6648450" y="5154613"/>
          <p14:tracePt t="18967" x="6637338" y="5232400"/>
          <p14:tracePt t="18983" x="6584950" y="5337175"/>
          <p14:tracePt t="19000" x="6575425" y="5380038"/>
          <p14:tracePt t="19016" x="6575425" y="5521325"/>
          <p14:tracePt t="19033" x="6564313" y="5614988"/>
          <p14:tracePt t="19050" x="6564313" y="5626100"/>
          <p14:tracePt t="19072" x="6564313" y="5641975"/>
          <p14:tracePt t="19111" x="6548438" y="5646738"/>
          <p14:tracePt t="19119" x="6516688" y="5646738"/>
          <p14:tracePt t="19127" x="6464300" y="5646738"/>
          <p14:tracePt t="19134" x="6423025" y="5657850"/>
          <p14:tracePt t="19150" x="6386513" y="5657850"/>
          <p14:tracePt t="19168" x="6249988" y="5657850"/>
          <p14:tracePt t="19169" x="6145213" y="5657850"/>
          <p14:tracePt t="19183" x="6086475" y="5651500"/>
          <p14:tracePt t="19185" x="5992813" y="5626100"/>
          <p14:tracePt t="19200" x="5903913" y="5614988"/>
          <p14:tracePt t="19217" x="5762625" y="5546725"/>
          <p14:tracePt t="19234" x="5710238" y="5510213"/>
          <p14:tracePt t="19250" x="5610225" y="5453063"/>
          <p14:tracePt t="19267" x="5521325" y="5395913"/>
          <p14:tracePt t="19284" x="5457825" y="5343525"/>
          <p14:tracePt t="19300" x="5400675" y="5300663"/>
          <p14:tracePt t="19318" x="5327650" y="5248275"/>
          <p14:tracePt t="19319" x="5268913" y="5216525"/>
          <p14:tracePt t="19333" x="5237163" y="5207000"/>
          <p14:tracePt t="19350" x="5154613" y="5148263"/>
          <p14:tracePt t="19351" x="5106988" y="5102225"/>
          <p14:tracePt t="19367" x="5059363" y="5080000"/>
          <p14:tracePt t="19368" x="5018088" y="5049838"/>
          <p14:tracePt t="19383" x="4986338" y="5027613"/>
          <p14:tracePt t="19384" x="4929188" y="4981575"/>
          <p14:tracePt t="19400" x="4854575" y="4929188"/>
          <p14:tracePt t="19417" x="4829175" y="4891088"/>
          <p14:tracePt t="19433" x="4792663" y="4865688"/>
          <p14:tracePt t="19451" x="4772025" y="4854575"/>
          <p14:tracePt t="19468" x="4733925" y="4818063"/>
          <p14:tracePt t="19485" x="4703763" y="4749800"/>
          <p14:tracePt t="19486" x="4672013" y="4676775"/>
          <p14:tracePt t="19500" x="4672013" y="4672013"/>
          <p14:tracePt t="19518" x="4672013" y="4645025"/>
          <p14:tracePt t="19519" x="4660900" y="4645025"/>
          <p14:tracePt t="19535" x="4665663" y="4603750"/>
          <p14:tracePt t="19550" x="4665663" y="4592638"/>
          <p14:tracePt t="19551" x="4660900" y="4567238"/>
          <p14:tracePt t="19568" x="4665663" y="4540250"/>
          <p14:tracePt t="19584" x="4676775" y="4498975"/>
          <p14:tracePt t="19585" x="4687888" y="4471988"/>
          <p14:tracePt t="19600" x="4687888" y="4462463"/>
          <p14:tracePt t="19624" x="4713288" y="4435475"/>
          <p14:tracePt t="19634" x="4718050" y="4419600"/>
          <p14:tracePt t="19651" x="4760913" y="4367213"/>
          <p14:tracePt t="19668" x="4881563" y="4273550"/>
          <p14:tracePt t="19685" x="5038725" y="4168775"/>
          <p14:tracePt t="19701" x="5116513" y="4110038"/>
          <p14:tracePt t="19718" x="5243513" y="4052888"/>
          <p14:tracePt t="19735" x="5248275" y="4027488"/>
          <p14:tracePt t="19751" x="5268913" y="4011613"/>
          <p14:tracePt t="19752" x="5305425" y="4000500"/>
          <p14:tracePt t="19792" x="5316538" y="4000500"/>
          <p14:tracePt t="19816" x="5332413" y="4000500"/>
          <p14:tracePt t="19888" x="5337175" y="4000500"/>
          <p14:tracePt t="19896" x="5348288" y="4000500"/>
          <p14:tracePt t="19928" x="5364163" y="4000500"/>
          <p14:tracePt t="19935" x="5368925" y="4000500"/>
          <p14:tracePt t="19960" x="5380038" y="3995738"/>
          <p14:tracePt t="19970" x="5405438" y="3973513"/>
          <p14:tracePt t="19975" x="5410200" y="3973513"/>
          <p14:tracePt t="20008" x="5410200" y="3968750"/>
          <p14:tracePt t="20023" x="5416550" y="3959225"/>
          <p14:tracePt t="20064" x="5432425" y="3952875"/>
          <p14:tracePt t="20071" x="5453063" y="3921125"/>
          <p14:tracePt t="20087" x="5494338" y="3890963"/>
          <p14:tracePt t="20101" x="5541963" y="3868738"/>
          <p14:tracePt t="20118" x="5557838" y="3859213"/>
          <p14:tracePt t="20136" x="5568950" y="3843338"/>
          <p14:tracePt t="20160" x="5583238" y="3822700"/>
          <p14:tracePt t="20169" x="5630863" y="3790950"/>
          <p14:tracePt t="20185" x="5635625" y="3775075"/>
          <p14:tracePt t="20201" x="5657850" y="3733800"/>
          <p14:tracePt t="20218" x="5673725" y="3722688"/>
          <p14:tracePt t="20235" x="5694363" y="3706813"/>
          <p14:tracePt t="20251" x="5710238" y="3695700"/>
          <p14:tracePt t="20269" x="5730875" y="3690938"/>
          <p14:tracePt t="20286" x="5746750" y="3681413"/>
          <p14:tracePt t="20301" x="5756275" y="3681413"/>
          <p14:tracePt t="20303" x="5762625" y="3681413"/>
          <p14:tracePt t="20328" x="5778500" y="3681413"/>
          <p14:tracePt t="20336" x="5794375" y="3681413"/>
          <p14:tracePt t="20352" x="5835650" y="3681413"/>
          <p14:tracePt t="20353" x="5830888" y="3681413"/>
          <p14:tracePt t="20409" x="5835650" y="3681413"/>
          <p14:tracePt t="20432" x="5840413" y="3681413"/>
          <p14:tracePt t="20439" x="5867400" y="3681413"/>
          <p14:tracePt t="20451" x="5872163" y="3681413"/>
          <p14:tracePt t="20470" x="5883275" y="3681413"/>
          <p14:tracePt t="20487" x="5899150" y="3681413"/>
          <p14:tracePt t="20503" x="5915025" y="3681413"/>
          <p14:tracePt t="20518" x="5919788" y="3681413"/>
          <p14:tracePt t="20555" x="5929313" y="3681413"/>
          <p14:tracePt t="20558" x="5967413" y="3686175"/>
          <p14:tracePt t="20569" x="6003925" y="3695700"/>
          <p14:tracePt t="20585" x="6086475" y="3727450"/>
          <p14:tracePt t="20602" x="6113463" y="3727450"/>
          <p14:tracePt t="20619" x="6170613" y="3770313"/>
          <p14:tracePt t="20637" x="6229350" y="3811588"/>
          <p14:tracePt t="20653" x="6307138" y="3890963"/>
          <p14:tracePt t="20669" x="6423025" y="4016375"/>
          <p14:tracePt t="20686" x="6532563" y="4141788"/>
          <p14:tracePt t="20687" x="6584950" y="4189413"/>
          <p14:tracePt t="20702" x="6696075" y="4305300"/>
          <p14:tracePt t="20720" x="6748463" y="4367213"/>
          <p14:tracePt t="20721" x="6769100" y="4430713"/>
          <p14:tracePt t="20735" x="6821488" y="4492625"/>
          <p14:tracePt t="20752" x="6942138" y="4645025"/>
          <p14:tracePt t="20769" x="7010400" y="4749800"/>
          <p14:tracePt t="20785" x="7067550" y="4829175"/>
          <p14:tracePt t="20802" x="7094538" y="4865688"/>
          <p14:tracePt t="20820" x="7099300" y="4918075"/>
          <p14:tracePt t="20837" x="7099300" y="4986338"/>
          <p14:tracePt t="20853" x="7099300" y="5064125"/>
          <p14:tracePt t="20870" x="7099300" y="5116513"/>
          <p14:tracePt t="20871" x="7099300" y="5159375"/>
          <p14:tracePt t="20887" x="7099300" y="5175250"/>
          <p14:tracePt t="20888" x="7088188" y="5207000"/>
          <p14:tracePt t="20903" x="7078663" y="5237163"/>
          <p14:tracePt t="20928" x="7072313" y="5243513"/>
          <p14:tracePt t="22776" x="7058025" y="5243513"/>
          <p14:tracePt t="22783" x="7046913" y="5243513"/>
          <p14:tracePt t="22791" x="7015163" y="5243513"/>
          <p14:tracePt t="22805" x="6983413" y="5243513"/>
          <p14:tracePt t="22807" x="6946900" y="5243513"/>
          <p14:tracePt t="22821" x="6915150" y="5232400"/>
          <p14:tracePt t="22823" x="6899275" y="5232400"/>
          <p14:tracePt t="22839" x="6894513" y="5232400"/>
          <p14:tracePt t="22857" x="6869113" y="5232400"/>
          <p14:tracePt t="22959" x="6858000" y="5232400"/>
          <p14:tracePt t="25736" x="6800850" y="5191125"/>
          <p14:tracePt t="25743" x="6669088" y="5148263"/>
          <p14:tracePt t="25751" x="6627813" y="5111750"/>
          <p14:tracePt t="25760" x="6596063" y="5086350"/>
          <p14:tracePt t="25776" x="6580188" y="5086350"/>
          <p14:tracePt t="25793" x="6523038" y="5064125"/>
          <p14:tracePt t="25809" x="6459538" y="5022850"/>
          <p14:tracePt t="25826" x="6386513" y="5002213"/>
          <p14:tracePt t="25843" x="6354763" y="4997450"/>
          <p14:tracePt t="25859" x="6327775" y="4981575"/>
          <p14:tracePt t="25876" x="6275388" y="4970463"/>
          <p14:tracePt t="25894" x="6229350" y="4970463"/>
          <p14:tracePt t="25895" x="6202363" y="4970463"/>
          <p14:tracePt t="25910" x="6197600" y="4970463"/>
          <p14:tracePt t="25927" x="6161088" y="4959350"/>
          <p14:tracePt t="25944" x="6154738" y="4959350"/>
          <p14:tracePt t="25945" x="6145213" y="4959350"/>
          <p14:tracePt t="25961" x="6129338" y="4959350"/>
          <p14:tracePt t="25978" x="6113463" y="4943475"/>
          <p14:tracePt t="25993" x="6086475" y="4943475"/>
          <p14:tracePt t="26011" x="6076950" y="4943475"/>
          <p14:tracePt t="26027" x="6049963" y="4943475"/>
          <p14:tracePt t="26043" x="6045200" y="4943475"/>
          <p14:tracePt t="26072" x="6034088" y="4959350"/>
          <p14:tracePt t="26079" x="6034088" y="4970463"/>
          <p14:tracePt t="26093" x="6029325" y="4975225"/>
          <p14:tracePt t="26110" x="6003925" y="5002213"/>
          <p14:tracePt t="26111" x="5988050" y="5018088"/>
          <p14:tracePt t="26128" x="5976938" y="5038725"/>
          <p14:tracePt t="26129" x="5956300" y="5080000"/>
          <p14:tracePt t="26143" x="5945188" y="5086350"/>
          <p14:tracePt t="26144" x="5940425" y="5111750"/>
          <p14:tracePt t="26160" x="5929313" y="5127625"/>
          <p14:tracePt t="26178" x="5892800" y="5195888"/>
          <p14:tracePt t="26193" x="5883275" y="5216525"/>
          <p14:tracePt t="26210" x="5846763" y="5268913"/>
          <p14:tracePt t="26228" x="5835650" y="5300663"/>
          <p14:tracePt t="26246" x="5815013" y="5327650"/>
          <p14:tracePt t="26247" x="5794375" y="5353050"/>
          <p14:tracePt t="26260" x="5762625" y="5373688"/>
          <p14:tracePt t="26278" x="5746750" y="5400675"/>
          <p14:tracePt t="26279" x="5730875" y="5416550"/>
          <p14:tracePt t="26312" x="5730875" y="5426075"/>
          <p14:tracePt t="26329" x="5719763" y="5432425"/>
          <p14:tracePt t="26344" x="5715000" y="5441950"/>
          <p14:tracePt t="26352" x="5678488" y="5448300"/>
          <p14:tracePt t="26360" x="5635625" y="5448300"/>
          <p14:tracePt t="26377" x="5594350" y="5468938"/>
          <p14:tracePt t="26394" x="5573713" y="5478463"/>
          <p14:tracePt t="26411" x="5557838" y="5478463"/>
          <p14:tracePt t="26427" x="5541963" y="5478463"/>
          <p14:tracePt t="26444" x="5514975" y="5484813"/>
          <p14:tracePt t="26460" x="5473700" y="5484813"/>
          <p14:tracePt t="26477" x="5416550" y="5484813"/>
          <p14:tracePt t="26478" x="5400675" y="5484813"/>
          <p14:tracePt t="26495" x="5348288" y="5484813"/>
          <p14:tracePt t="26496" x="5332413" y="5484813"/>
          <p14:tracePt t="26511" x="5300663" y="5484813"/>
          <p14:tracePt t="26512" x="5275263" y="5484813"/>
          <p14:tracePt t="26528" x="5222875" y="5500688"/>
          <p14:tracePt t="26529" x="5164138" y="5500688"/>
          <p14:tracePt t="26544" x="5127625" y="5500688"/>
          <p14:tracePt t="26546" x="5102225" y="5500688"/>
          <p14:tracePt t="26560" x="5033963" y="5500688"/>
          <p14:tracePt t="26578" x="4959350" y="5521325"/>
          <p14:tracePt t="26595" x="4918075" y="5521325"/>
          <p14:tracePt t="26611" x="4876800" y="5521325"/>
          <p14:tracePt t="26631" x="4829175" y="5521325"/>
          <p14:tracePt t="26645" x="4772025" y="5530850"/>
          <p14:tracePt t="26646" x="4729163" y="5530850"/>
          <p14:tracePt t="26661" x="4665663" y="5530850"/>
          <p14:tracePt t="26678" x="4598988" y="5530850"/>
          <p14:tracePt t="26679" x="4556125" y="5530850"/>
          <p14:tracePt t="26694" x="4519613" y="5530850"/>
          <p14:tracePt t="26695" x="4508500" y="5530850"/>
          <p14:tracePt t="26711" x="4487863" y="5530850"/>
          <p14:tracePt t="26712" x="4467225" y="5530850"/>
          <p14:tracePt t="26728" x="4440238" y="5526088"/>
          <p14:tracePt t="26744" x="4330700" y="5514975"/>
          <p14:tracePt t="26761" x="4221163" y="5505450"/>
          <p14:tracePt t="26778" x="4121150" y="5468938"/>
          <p14:tracePt t="26794" x="4037013" y="5448300"/>
          <p14:tracePt t="26811" x="3921125" y="5400675"/>
          <p14:tracePt t="26828" x="3800475" y="5353050"/>
          <p14:tracePt t="26845" x="3695700" y="5295900"/>
          <p14:tracePt t="26861" x="3617913" y="5227638"/>
          <p14:tracePt t="26878" x="3538538" y="5148263"/>
          <p14:tracePt t="26879" x="3522663" y="5143500"/>
          <p14:tracePt t="26895" x="3455988" y="5054600"/>
          <p14:tracePt t="26912" x="3376613" y="4949825"/>
          <p14:tracePt t="26929" x="3355975" y="4891088"/>
          <p14:tracePt t="26945" x="3324225" y="4797425"/>
          <p14:tracePt t="26961" x="3303588" y="4681538"/>
          <p14:tracePt t="26978" x="3292475" y="4587875"/>
          <p14:tracePt t="26995" x="3271838" y="4487863"/>
          <p14:tracePt t="27013" x="3271838" y="4462463"/>
          <p14:tracePt t="27029" x="3271838" y="4383088"/>
          <p14:tracePt t="27045" x="3271838" y="4330700"/>
          <p14:tracePt t="27062" x="3292475" y="4267200"/>
          <p14:tracePt t="27063" x="3313113" y="4225925"/>
          <p14:tracePt t="27078" x="3381375" y="4162425"/>
          <p14:tracePt t="27095" x="3433763" y="4068763"/>
          <p14:tracePt t="27129" x="3460750" y="4041775"/>
          <p14:tracePt t="27135" x="3481388" y="4016375"/>
          <p14:tracePt t="27145" x="3522663" y="3968750"/>
          <p14:tracePt t="27162" x="3659188" y="3911600"/>
          <p14:tracePt t="27179" x="3816350" y="3822700"/>
          <p14:tracePt t="27196" x="4068763" y="3748088"/>
          <p14:tracePt t="27212" x="4267200" y="3695700"/>
          <p14:tracePt t="27229" x="4383088" y="3675063"/>
          <p14:tracePt t="27246" x="4440238" y="3654425"/>
          <p14:tracePt t="27263" x="4462463" y="3654425"/>
          <p14:tracePt t="27281" x="4540250" y="3622675"/>
          <p14:tracePt t="27296" x="4665663" y="3622675"/>
          <p14:tracePt t="27312" x="4772025" y="3597275"/>
          <p14:tracePt t="27328" x="4943475" y="3597275"/>
          <p14:tracePt t="27346" x="5064125" y="3597275"/>
          <p14:tracePt t="27362" x="5237163" y="3597275"/>
          <p14:tracePt t="27379" x="5364163" y="3597275"/>
          <p14:tracePt t="27395" x="5462588" y="3613150"/>
          <p14:tracePt t="27413" x="5510213" y="3613150"/>
          <p14:tracePt t="27429" x="5530850" y="3622675"/>
          <p14:tracePt t="27446" x="5578475" y="3638550"/>
          <p14:tracePt t="27448" x="5594350" y="3649663"/>
          <p14:tracePt t="27462" x="5626100" y="3690938"/>
          <p14:tracePt t="27463" x="5657850" y="3702050"/>
          <p14:tracePt t="27480" x="5699125" y="3722688"/>
          <p14:tracePt t="27481" x="5778500" y="3775075"/>
          <p14:tracePt t="27496" x="5856288" y="3827463"/>
          <p14:tracePt t="27497" x="5883275" y="3827463"/>
          <p14:tracePt t="27514" x="5903913" y="3848100"/>
          <p14:tracePt t="27530" x="5940425" y="3884613"/>
          <p14:tracePt t="27546" x="5997575" y="3921125"/>
          <p14:tracePt t="27562" x="6034088" y="3959225"/>
          <p14:tracePt t="27580" x="6049963" y="3979863"/>
          <p14:tracePt t="27597" x="6097588" y="4021138"/>
          <p14:tracePt t="27598" x="6118225" y="4037013"/>
          <p14:tracePt t="27612" x="6124575" y="4057650"/>
          <p14:tracePt t="27629" x="6145213" y="4105275"/>
          <p14:tracePt t="27631" x="6145213" y="4110038"/>
          <p14:tracePt t="27645" x="6165850" y="4157663"/>
          <p14:tracePt t="27647" x="6170613" y="4168775"/>
          <p14:tracePt t="27662" x="6181725" y="4200525"/>
          <p14:tracePt t="27663" x="6192838" y="4241800"/>
          <p14:tracePt t="27679" x="6192838" y="4278313"/>
          <p14:tracePt t="27681" x="6213475" y="4335463"/>
          <p14:tracePt t="27696" x="6213475" y="4378325"/>
          <p14:tracePt t="27697" x="6223000" y="4403725"/>
          <p14:tracePt t="27712" x="6234113" y="4483100"/>
          <p14:tracePt t="27729" x="6245225" y="4556125"/>
          <p14:tracePt t="27747" x="6265863" y="4635500"/>
          <p14:tracePt t="27763" x="6265863" y="4708525"/>
          <p14:tracePt t="27779" x="6265863" y="4772025"/>
          <p14:tracePt t="27797" x="6259513" y="4829175"/>
          <p14:tracePt t="27798" x="6249988" y="4849813"/>
          <p14:tracePt t="27814" x="6249988" y="4876800"/>
          <p14:tracePt t="27815" x="6238875" y="4918075"/>
          <p14:tracePt t="27830" x="6213475" y="4933950"/>
          <p14:tracePt t="27831" x="6213475" y="4965700"/>
          <p14:tracePt t="27847" x="6192838" y="4991100"/>
          <p14:tracePt t="27848" x="6149975" y="5027613"/>
          <p14:tracePt t="27863" x="6129338" y="5033963"/>
          <p14:tracePt t="27864" x="6113463" y="5043488"/>
          <p14:tracePt t="27880" x="6049963" y="5086350"/>
          <p14:tracePt t="27895" x="6024563" y="5091113"/>
          <p14:tracePt t="27913" x="6003925" y="5102225"/>
          <p14:tracePt t="27914" x="5976938" y="5122863"/>
          <p14:tracePt t="27929" x="5929313" y="5148263"/>
          <p14:tracePt t="27946" x="5908675" y="5164138"/>
          <p14:tracePt t="27962" x="5835650" y="5184775"/>
          <p14:tracePt t="27981" x="5794375" y="5195888"/>
          <p14:tracePt t="27996" x="5735638" y="5216525"/>
          <p14:tracePt t="28014" x="5710238" y="5222875"/>
          <p14:tracePt t="28015" x="5683250" y="5222875"/>
          <p14:tracePt t="28030" x="5630863" y="5232400"/>
          <p14:tracePt t="28047" x="5448300" y="5232400"/>
          <p14:tracePt t="28063" x="5368925" y="5243513"/>
          <p14:tracePt t="28080" x="5327650" y="5243513"/>
          <p14:tracePt t="28082" x="5275263" y="5243513"/>
          <p14:tracePt t="28097" x="5227638" y="5243513"/>
          <p14:tracePt t="28114" x="5175250" y="5243513"/>
          <p14:tracePt t="28130" x="5148263" y="5243513"/>
          <p14:tracePt t="28146" x="5116513" y="5243513"/>
          <p14:tracePt t="28163" x="5059363" y="5243513"/>
          <p14:tracePt t="28180" x="5033963" y="5237163"/>
          <p14:tracePt t="28197" x="5011738" y="5237163"/>
          <p14:tracePt t="29400" x="5002213" y="5237163"/>
          <p14:tracePt t="31649" x="4986338" y="5222875"/>
          <p14:tracePt t="31655" x="5006975" y="5211763"/>
          <p14:tracePt t="31669" x="5075238" y="5211763"/>
          <p14:tracePt t="31685" x="5143500" y="5232400"/>
          <p14:tracePt t="31701" x="5232400" y="5243513"/>
          <p14:tracePt t="31703" x="5248275" y="5248275"/>
          <p14:tracePt t="31719" x="5295900" y="5248275"/>
          <p14:tracePt t="31735" x="5343525" y="5268913"/>
          <p14:tracePt t="31736" x="5389563" y="5316538"/>
          <p14:tracePt t="31752" x="5437188" y="5343525"/>
          <p14:tracePt t="31769" x="5484813" y="5373688"/>
          <p14:tracePt t="31785" x="5521325" y="5400675"/>
          <p14:tracePt t="31802" x="5537200" y="5426075"/>
          <p14:tracePt t="31819" x="5573713" y="5441950"/>
          <p14:tracePt t="31836" x="5594350" y="5457825"/>
          <p14:tracePt t="31852" x="5614988" y="5484813"/>
          <p14:tracePt t="31869" x="5673725" y="5521325"/>
          <p14:tracePt t="31886" x="5715000" y="5553075"/>
          <p14:tracePt t="31887" x="5772150" y="5599113"/>
          <p14:tracePt t="31902" x="5799138" y="5626100"/>
          <p14:tracePt t="31919" x="5924550" y="5699125"/>
          <p14:tracePt t="31920" x="6019800" y="5756275"/>
          <p14:tracePt t="31935" x="6065838" y="5803900"/>
          <p14:tracePt t="31936" x="6140450" y="5830888"/>
          <p14:tracePt t="31952" x="6234113" y="5867400"/>
          <p14:tracePt t="31969" x="6427788" y="5940425"/>
          <p14:tracePt t="31985" x="6523038" y="5956300"/>
          <p14:tracePt t="32002" x="6548438" y="5981700"/>
          <p14:tracePt t="32021" x="6564313" y="5981700"/>
          <p14:tracePt t="51370" x="6432550" y="5919788"/>
          <p14:tracePt t="51376" x="6286500" y="5861050"/>
          <p14:tracePt t="51384" x="6145213" y="5819775"/>
          <p14:tracePt t="51397" x="6102350" y="5808663"/>
          <p14:tracePt t="51415" x="6097588" y="5803900"/>
          <p14:tracePt t="51441" x="6108700" y="5803900"/>
          <p14:tracePt t="51449" x="6170613" y="5803900"/>
          <p14:tracePt t="51465" x="6186488" y="5803900"/>
          <p14:tracePt t="51466" x="6297613" y="5803900"/>
          <p14:tracePt t="51481" x="6459538" y="5746750"/>
          <p14:tracePt t="51482" x="6564313" y="5730875"/>
          <p14:tracePt t="51497" x="6764338" y="5694363"/>
          <p14:tracePt t="51514" x="6878638" y="5667375"/>
          <p14:tracePt t="51531" x="6926263" y="5651500"/>
          <p14:tracePt t="51873" x="6951663" y="5651500"/>
          <p14:tracePt t="51880" x="6983413" y="5651500"/>
          <p14:tracePt t="51896" x="6989763" y="5651500"/>
          <p14:tracePt t="51904" x="6994525" y="5651500"/>
          <p14:tracePt t="51920" x="7015163" y="5678488"/>
          <p14:tracePt t="51931" x="7019925" y="5699125"/>
          <p14:tracePt t="51949" x="7058025" y="5794375"/>
          <p14:tracePt t="51965" x="7124700" y="5883275"/>
          <p14:tracePt t="51983" x="7188200" y="5940425"/>
          <p14:tracePt t="51985" x="7245350" y="5972175"/>
          <p14:tracePt t="51998" x="7272338" y="5981700"/>
          <p14:tracePt t="51999" x="7319963" y="6013450"/>
          <p14:tracePt t="52015" x="7392988" y="6024563"/>
          <p14:tracePt t="52016" x="7397750" y="6024563"/>
          <p14:tracePt t="52032" x="7461250" y="6056313"/>
          <p14:tracePt t="52049" x="7493000" y="6072188"/>
          <p14:tracePt t="52050" x="7534275" y="6081713"/>
          <p14:tracePt t="52065" x="7570788" y="6081713"/>
          <p14:tracePt t="52066" x="7602538" y="6092825"/>
          <p14:tracePt t="52082" x="7629525" y="6118225"/>
          <p14:tracePt t="52098" x="7681913" y="6134100"/>
          <p14:tracePt t="52116" x="7723188" y="6145213"/>
          <p14:tracePt t="52132" x="7739063" y="6161088"/>
          <p14:tracePt t="52152" x="7754938" y="6186488"/>
          <p14:tracePt t="52165" x="7754938" y="6192838"/>
          <p14:tracePt t="52182" x="7764463" y="6229350"/>
          <p14:tracePt t="52200" x="7764463" y="6297613"/>
          <p14:tracePt t="52217" x="7759700" y="6338888"/>
          <p14:tracePt t="52232" x="7727950" y="6365875"/>
          <p14:tracePt t="52233" x="7718425" y="6386513"/>
          <p14:tracePt t="52249" x="7702550" y="6402388"/>
          <p14:tracePt t="52250" x="7659688" y="6438900"/>
          <p14:tracePt t="52265" x="7597775" y="6486525"/>
          <p14:tracePt t="52282" x="7518400" y="6553200"/>
          <p14:tracePt t="52299" x="7392988" y="6653213"/>
          <p14:tracePt t="52316" x="7304088" y="6673850"/>
          <p14:tracePt t="52333" x="7140575" y="6711950"/>
          <p14:tracePt t="52349" x="7035800" y="6721475"/>
          <p14:tracePt t="52365" x="6905625" y="6737350"/>
          <p14:tracePt t="52383" x="6764338" y="6737350"/>
          <p14:tracePt t="52384" x="6705600" y="6737350"/>
          <p14:tracePt t="52398" x="6680200" y="6737350"/>
          <p14:tracePt t="52400" x="6637338" y="6721475"/>
          <p14:tracePt t="52415" x="6611938" y="6721475"/>
          <p14:tracePt t="52416" x="6527800" y="6684963"/>
          <p14:tracePt t="52434" x="6464300" y="6657975"/>
          <p14:tracePt t="52434" x="6375400" y="6648450"/>
          <p14:tracePt t="52449" x="6302375" y="6632575"/>
          <p14:tracePt t="52465" x="6061075" y="6559550"/>
          <p14:tracePt t="52482" x="5851525" y="6448425"/>
          <p14:tracePt t="52499" x="5646738" y="6338888"/>
          <p14:tracePt t="52517" x="5441950" y="6229350"/>
          <p14:tracePt t="52532" x="5316538" y="6154738"/>
          <p14:tracePt t="52549" x="5159375" y="6049963"/>
          <p14:tracePt t="52566" x="5111750" y="5988050"/>
          <p14:tracePt t="52567" x="5080000" y="5945188"/>
          <p14:tracePt t="52584" x="5022850" y="5851525"/>
          <p14:tracePt t="52585" x="4991100" y="5819775"/>
          <p14:tracePt t="52599" x="4959350" y="5772150"/>
          <p14:tracePt t="52600" x="4891088" y="5678488"/>
          <p14:tracePt t="52616" x="4870450" y="5646738"/>
          <p14:tracePt t="52617" x="4838700" y="5594350"/>
          <p14:tracePt t="52632" x="4776788" y="5541963"/>
          <p14:tracePt t="52649" x="4765675" y="5484813"/>
          <p14:tracePt t="52650" x="4733925" y="5453063"/>
          <p14:tracePt t="52665" x="4629150" y="5311775"/>
          <p14:tracePt t="52682" x="4551363" y="5159375"/>
          <p14:tracePt t="52699" x="4519613" y="5059363"/>
          <p14:tracePt t="52716" x="4492625" y="4943475"/>
          <p14:tracePt t="52732" x="4492625" y="4833938"/>
          <p14:tracePt t="52750" x="4492625" y="4729163"/>
          <p14:tracePt t="52767" x="4492625" y="4624388"/>
          <p14:tracePt t="52768" x="4514850" y="4551363"/>
          <p14:tracePt t="52782" x="4514850" y="4508500"/>
          <p14:tracePt t="52784" x="4514850" y="4430713"/>
          <p14:tracePt t="52800" x="4551363" y="4367213"/>
          <p14:tracePt t="52801" x="4560888" y="4341813"/>
          <p14:tracePt t="52817" x="4572000" y="4319588"/>
          <p14:tracePt t="52833" x="4572000" y="4283075"/>
          <p14:tracePt t="52834" x="4603750" y="4225925"/>
          <p14:tracePt t="52850" x="4624388" y="4194175"/>
          <p14:tracePt t="52866" x="4692650" y="4052888"/>
          <p14:tracePt t="52883" x="4756150" y="3984625"/>
          <p14:tracePt t="52900" x="4765675" y="3984625"/>
          <p14:tracePt t="52916" x="4829175" y="3900488"/>
          <p14:tracePt t="52933" x="4897438" y="3832225"/>
          <p14:tracePt t="52950" x="5022850" y="3733800"/>
          <p14:tracePt t="52952" x="5064125" y="3711575"/>
          <p14:tracePt t="52966" x="5175250" y="3670300"/>
          <p14:tracePt t="52983" x="5380038" y="3602038"/>
          <p14:tracePt t="52983" x="5489575" y="3560763"/>
          <p14:tracePt t="53000" x="5537200" y="3529013"/>
          <p14:tracePt t="53001" x="5553075" y="3517900"/>
          <p14:tracePt t="53016" x="5583238" y="3508375"/>
          <p14:tracePt t="53034" x="5630863" y="3497263"/>
          <p14:tracePt t="53050" x="5699125" y="3497263"/>
          <p14:tracePt t="53067" x="5824538" y="3508375"/>
          <p14:tracePt t="53083" x="5924550" y="3529013"/>
          <p14:tracePt t="53100" x="5992813" y="3544888"/>
          <p14:tracePt t="53117" x="6008688" y="3554413"/>
          <p14:tracePt t="53133" x="6056313" y="3602038"/>
          <p14:tracePt t="53150" x="6170613" y="3654425"/>
          <p14:tracePt t="53166" x="6275388" y="3738563"/>
          <p14:tracePt t="53184" x="6496050" y="3879850"/>
          <p14:tracePt t="53200" x="6527800" y="3911600"/>
          <p14:tracePt t="53201" x="6575425" y="3959225"/>
          <p14:tracePt t="53217" x="6616700" y="3989388"/>
          <p14:tracePt t="53217" x="6648450" y="4021138"/>
          <p14:tracePt t="53233" x="6669088" y="4064000"/>
          <p14:tracePt t="53234" x="6700838" y="4094163"/>
          <p14:tracePt t="53249" x="6773863" y="4200525"/>
          <p14:tracePt t="53267" x="6889750" y="4346575"/>
          <p14:tracePt t="53284" x="6962775" y="4467225"/>
          <p14:tracePt t="53301" x="7010400" y="4540250"/>
          <p14:tracePt t="53318" x="7042150" y="4624388"/>
          <p14:tracePt t="53320" x="7062788" y="4665663"/>
          <p14:tracePt t="53333" x="7062788" y="4708525"/>
          <p14:tracePt t="53352" x="7110413" y="4818063"/>
          <p14:tracePt t="53369" x="7119938" y="4876800"/>
          <p14:tracePt t="53384" x="7140575" y="4918075"/>
          <p14:tracePt t="53385" x="7140575" y="4949825"/>
          <p14:tracePt t="53401" x="7151688" y="5027613"/>
          <p14:tracePt t="53417" x="7162800" y="5043488"/>
          <p14:tracePt t="53418" x="7162800" y="5095875"/>
          <p14:tracePt t="53433" x="7162800" y="5154613"/>
          <p14:tracePt t="53449" x="7162800" y="5232400"/>
          <p14:tracePt t="53467" x="7162800" y="5343525"/>
          <p14:tracePt t="53483" x="7119938" y="5457825"/>
          <p14:tracePt t="53501" x="7110413" y="5514975"/>
          <p14:tracePt t="53517" x="7062788" y="5630863"/>
          <p14:tracePt t="53534" x="7019925" y="5699125"/>
          <p14:tracePt t="53551" x="7004050" y="5756275"/>
          <p14:tracePt t="53552" x="6983413" y="5778500"/>
          <p14:tracePt t="53568" x="6978650" y="5794375"/>
          <p14:tracePt t="53569" x="6967538" y="5824538"/>
          <p14:tracePt t="53584" x="6937375" y="5872163"/>
          <p14:tracePt t="53602" x="6926263" y="5899150"/>
          <p14:tracePt t="53617" x="6921500" y="5908675"/>
          <p14:tracePt t="53619" x="6894513" y="5935663"/>
          <p14:tracePt t="53634" x="6878638" y="5956300"/>
          <p14:tracePt t="53650" x="6846888" y="6003925"/>
          <p14:tracePt t="53667" x="6826250" y="6040438"/>
          <p14:tracePt t="53684" x="6826250" y="6045200"/>
          <p14:tracePt t="58386" x="6826250" y="6024563"/>
          <p14:tracePt t="58392" x="6831013" y="5956300"/>
          <p14:tracePt t="58400" x="6831013" y="5919788"/>
          <p14:tracePt t="58425" x="6869113" y="5819775"/>
          <p14:tracePt t="58441" x="6899275" y="5762625"/>
          <p14:tracePt t="58458" x="6931025" y="5715000"/>
          <p14:tracePt t="58474" x="6967538" y="5635625"/>
          <p14:tracePt t="58491" x="7010400" y="5583238"/>
          <p14:tracePt t="58508" x="7031038" y="5537200"/>
          <p14:tracePt t="58525" x="7083425" y="5473700"/>
          <p14:tracePt t="58540" x="7131050" y="5416550"/>
          <p14:tracePt t="58558" x="7162800" y="5410200"/>
          <p14:tracePt t="58574" x="7235825" y="5368925"/>
          <p14:tracePt t="58591" x="7261225" y="5357813"/>
          <p14:tracePt t="58593" x="7288213" y="5348288"/>
          <p14:tracePt t="58618" x="7304088" y="5353050"/>
          <p14:tracePt t="58625" x="7313613" y="5373688"/>
          <p14:tracePt t="58642" x="7335838" y="5426075"/>
          <p14:tracePt t="58643" x="7345363" y="5484813"/>
          <p14:tracePt t="58658" x="7345363" y="5541963"/>
          <p14:tracePt t="58675" x="7340600" y="5621338"/>
          <p14:tracePt t="58691" x="7288213" y="5710238"/>
          <p14:tracePt t="58708" x="7208838" y="5788025"/>
          <p14:tracePt t="58725" x="7162800" y="5824538"/>
          <p14:tracePt t="58743" x="7131050" y="5872163"/>
          <p14:tracePt t="58744" x="7115175" y="5883275"/>
          <p14:tracePt t="58758" x="7094538" y="5908675"/>
          <p14:tracePt t="58775" x="7062788" y="5919788"/>
          <p14:tracePt t="58792" x="7004050" y="5919788"/>
          <p14:tracePt t="58793" x="6973888" y="5924550"/>
          <p14:tracePt t="58809" x="6921500" y="5924550"/>
          <p14:tracePt t="58810" x="6869113" y="5924550"/>
          <p14:tracePt t="58825" x="6810375" y="5951538"/>
          <p14:tracePt t="58826" x="6784975" y="5951538"/>
          <p14:tracePt t="58841" x="6742113" y="5951538"/>
          <p14:tracePt t="58842" x="6716713" y="5945188"/>
          <p14:tracePt t="58857" x="6653213" y="5919788"/>
          <p14:tracePt t="58875" x="6575425" y="5888038"/>
          <p14:tracePt t="58891" x="6470650" y="5840413"/>
          <p14:tracePt t="58908" x="6365875" y="5767388"/>
          <p14:tracePt t="58924" x="6249988" y="5719763"/>
          <p14:tracePt t="58941" x="6102350" y="5683250"/>
          <p14:tracePt t="58958" x="6065838" y="5662613"/>
          <p14:tracePt t="58960" x="6056313" y="5657850"/>
          <p14:tracePt t="58975" x="6019800" y="5630863"/>
          <p14:tracePt t="58992" x="5981700" y="5599113"/>
          <p14:tracePt t="59009" x="5956300" y="5573713"/>
          <p14:tracePt t="59025" x="5929313" y="5568950"/>
          <p14:tracePt t="59026" x="5924550" y="5557838"/>
          <p14:tracePt t="59042" x="5888038" y="5530850"/>
          <p14:tracePt t="59059" x="5883275" y="5530850"/>
          <p14:tracePt t="59075" x="5835650" y="5514975"/>
          <p14:tracePt t="59093" x="5741988" y="5484813"/>
          <p14:tracePt t="59109" x="5667375" y="5462588"/>
          <p14:tracePt t="59126" x="5599113" y="5421313"/>
          <p14:tracePt t="59142" x="5546725" y="5380038"/>
          <p14:tracePt t="59143" x="5514975" y="5364163"/>
          <p14:tracePt t="59159" x="5500688" y="5332413"/>
          <p14:tracePt t="59175" x="5448300" y="5295900"/>
          <p14:tracePt t="59176" x="5421313" y="5275263"/>
          <p14:tracePt t="59192" x="5380038" y="5243513"/>
          <p14:tracePt t="59193" x="5368925" y="5232400"/>
          <p14:tracePt t="59209" x="5332413" y="5227638"/>
          <p14:tracePt t="59210" x="5275263" y="5191125"/>
          <p14:tracePt t="59225" x="5227638" y="5159375"/>
          <p14:tracePt t="59241" x="5154613" y="5116513"/>
          <p14:tracePt t="59258" x="5086350" y="5102225"/>
          <p14:tracePt t="59275" x="5027613" y="5070475"/>
          <p14:tracePt t="59292" x="4997450" y="5070475"/>
          <p14:tracePt t="59309" x="4975225" y="5054600"/>
          <p14:tracePt t="59326" x="4929188" y="5027613"/>
          <p14:tracePt t="59328" x="4906963" y="5027613"/>
          <p14:tracePt t="59342" x="4902200" y="5018088"/>
          <p14:tracePt t="59360" x="4845050" y="4981575"/>
          <p14:tracePt t="59376" x="4797425" y="4970463"/>
          <p14:tracePt t="59393" x="4772025" y="4954588"/>
          <p14:tracePt t="59394" x="4749800" y="4943475"/>
          <p14:tracePt t="59410" x="4692650" y="4922838"/>
          <p14:tracePt t="59425" x="4665663" y="4902200"/>
          <p14:tracePt t="59442" x="4635500" y="4891088"/>
          <p14:tracePt t="59459" x="4608513" y="4865688"/>
          <p14:tracePt t="59476" x="4592638" y="4849813"/>
          <p14:tracePt t="59492" x="4567238" y="4824413"/>
          <p14:tracePt t="59509" x="4540250" y="4792663"/>
          <p14:tracePt t="59526" x="4530725" y="4765675"/>
          <p14:tracePt t="59543" x="4498975" y="4660900"/>
          <p14:tracePt t="59544" x="4492625" y="4651375"/>
          <p14:tracePt t="59560" x="4492625" y="4619625"/>
          <p14:tracePt t="59577" x="4483100" y="4576763"/>
          <p14:tracePt t="59593" x="4483100" y="4524375"/>
          <p14:tracePt t="59594" x="4483100" y="4492625"/>
          <p14:tracePt t="59610" x="4487863" y="4487863"/>
          <p14:tracePt t="59611" x="4492625" y="4478338"/>
          <p14:tracePt t="59650" x="4530725" y="4440238"/>
          <p14:tracePt t="59657" x="4592638" y="4419600"/>
          <p14:tracePt t="59664" x="4624388" y="4371975"/>
          <p14:tracePt t="59676" x="4687888" y="4335463"/>
          <p14:tracePt t="59693" x="4772025" y="4283075"/>
          <p14:tracePt t="59711" x="4829175" y="4252913"/>
          <p14:tracePt t="59727" x="4818063" y="4257675"/>
          <p14:tracePt t="59743" x="4829175" y="4252913"/>
          <p14:tracePt t="59761" x="4829175" y="4184650"/>
          <p14:tracePt t="59777" x="4833938" y="4162425"/>
          <p14:tracePt t="59778" x="4833938" y="4157663"/>
          <p14:tracePt t="59793" x="4833938" y="4146550"/>
          <p14:tracePt t="59810" x="4860925" y="4089400"/>
          <p14:tracePt t="59826" x="4933950" y="4057650"/>
          <p14:tracePt t="59857" x="4970463" y="4057650"/>
          <p14:tracePt t="59864" x="5022850" y="4057650"/>
          <p14:tracePt t="59876" x="5054600" y="4052888"/>
          <p14:tracePt t="59893" x="5148263" y="4052888"/>
          <p14:tracePt t="59910" x="5184775" y="4052888"/>
          <p14:tracePt t="59912" x="5248275" y="4052888"/>
          <p14:tracePt t="59928" x="5259388" y="4052888"/>
          <p14:tracePt t="59943" x="5264150" y="4052888"/>
          <p14:tracePt t="59960" x="5280025" y="4052888"/>
          <p14:tracePt t="59995" x="5295900" y="4052888"/>
          <p14:tracePt t="60000" x="5368925" y="4079875"/>
          <p14:tracePt t="60010" x="5410200" y="4089400"/>
          <p14:tracePt t="60027" x="5526088" y="4125913"/>
          <p14:tracePt t="60043" x="5599113" y="4146550"/>
          <p14:tracePt t="60060" x="5699125" y="4189413"/>
          <p14:tracePt t="60077" x="5783263" y="4237038"/>
          <p14:tracePt t="60094" x="5872163" y="4278313"/>
          <p14:tracePt t="60110" x="5903913" y="4298950"/>
          <p14:tracePt t="60127" x="5988050" y="4341813"/>
          <p14:tracePt t="60128" x="6019800" y="4362450"/>
          <p14:tracePt t="60143" x="6034088" y="4394200"/>
          <p14:tracePt t="60163" x="6056313" y="4398963"/>
          <p14:tracePt t="60177" x="6061075" y="4398963"/>
          <p14:tracePt t="60194" x="6072188" y="4414838"/>
          <p14:tracePt t="60210" x="6076950" y="4425950"/>
          <p14:tracePt t="60227" x="6113463" y="4451350"/>
          <p14:tracePt t="60244" x="6165850" y="4524375"/>
          <p14:tracePt t="60261" x="6186488" y="4545013"/>
          <p14:tracePt t="60278" x="6197600" y="4567238"/>
          <p14:tracePt t="60345" x="6202363" y="4572000"/>
          <p14:tracePt t="60353" x="6202363" y="4583113"/>
          <p14:tracePt t="60361" x="6192838" y="4629150"/>
          <p14:tracePt t="60377" x="6170613" y="4645025"/>
          <p14:tracePt t="60378" x="6170613" y="4656138"/>
          <p14:tracePt t="60401" x="6161088" y="4672013"/>
          <p14:tracePt t="60410" x="6161088" y="4687888"/>
          <p14:tracePt t="60427" x="6161088" y="4745038"/>
          <p14:tracePt t="60444" x="6102350" y="4802188"/>
          <p14:tracePt t="60460" x="6086475" y="4813300"/>
          <p14:tracePt t="60478" x="6072188" y="4854575"/>
          <p14:tracePt t="60494" x="6034088" y="4891088"/>
          <p14:tracePt t="60511" x="6024563" y="4906963"/>
          <p14:tracePt t="60513" x="6024563" y="4918075"/>
          <p14:tracePt t="60537" x="6019800" y="4922838"/>
          <p14:tracePt t="60545" x="6008688" y="4929188"/>
          <p14:tracePt t="60563" x="6003925" y="4938713"/>
          <p14:tracePt t="60578" x="5988050" y="4965700"/>
          <p14:tracePt t="60580" x="5988050" y="4970463"/>
          <p14:tracePt t="60594" x="5961063" y="5006975"/>
          <p14:tracePt t="60649" x="5951538" y="5011738"/>
          <p14:tracePt t="60674" x="5924550" y="5022850"/>
          <p14:tracePt t="60697" x="5919788" y="5027613"/>
          <p14:tracePt t="60721" x="5915025" y="5038725"/>
          <p14:tracePt t="60729" x="5903913" y="5054600"/>
          <p14:tracePt t="60736" x="5888038" y="5064125"/>
          <p14:tracePt t="60753" x="5856288" y="5080000"/>
          <p14:tracePt t="60762" x="5815013" y="5111750"/>
          <p14:tracePt t="60780" x="5783263" y="5122863"/>
          <p14:tracePt t="60794" x="5735638" y="5154613"/>
          <p14:tracePt t="60811" x="5730875" y="5154613"/>
          <p14:tracePt t="60829" x="5719763" y="5159375"/>
          <p14:tracePt t="60905" x="5703888" y="5159375"/>
          <p14:tracePt t="60913" x="5699125" y="5159375"/>
          <p14:tracePt t="60954" x="5694363" y="5159375"/>
          <p14:tracePt t="60963" x="5683250" y="5159375"/>
          <p14:tracePt t="60994" x="5683250" y="5170488"/>
          <p14:tracePt t="61001" x="5683250" y="5200650"/>
          <p14:tracePt t="61011" x="5683250" y="5243513"/>
          <p14:tracePt t="61028" x="5683250" y="5284788"/>
          <p14:tracePt t="61045" x="5683250" y="5316538"/>
          <p14:tracePt t="61386" x="5683250" y="5321300"/>
          <p14:tracePt t="61392" x="5694363" y="5337175"/>
          <p14:tracePt t="61401" x="5772150" y="5437188"/>
          <p14:tracePt t="61412" x="5840413" y="5537200"/>
          <p14:tracePt t="61429" x="5976938" y="5741988"/>
          <p14:tracePt t="61446" x="6072188" y="5929313"/>
          <p14:tracePt t="61448" x="6129338" y="6061075"/>
          <p14:tracePt t="61461" x="6197600" y="6140450"/>
          <p14:tracePt t="61479" x="6334125" y="6334125"/>
          <p14:tracePt t="61480" x="6418263" y="6427788"/>
          <p14:tracePt t="61496" x="6511925" y="6500813"/>
          <p14:tracePt t="61497" x="6580188" y="6564313"/>
          <p14:tracePt t="61512" x="6643688" y="6611938"/>
          <p14:tracePt t="61512" x="6669088" y="6632575"/>
          <p14:tracePt t="61529" x="6716713" y="6673850"/>
          <p14:tracePt t="61545" x="6816725" y="6726238"/>
          <p14:tracePt t="61562" x="6905625" y="6769100"/>
          <p14:tracePt t="61580" x="6973888" y="6789738"/>
          <p14:tracePt t="61596" x="6989763" y="6789738"/>
          <p14:tracePt t="61613" x="6994525" y="6789738"/>
          <p14:tracePt t="62194" x="7015163" y="6805613"/>
          <p14:tracePt t="62201" x="7051675" y="6816725"/>
          <p14:tracePt t="62264" x="7229475" y="6826250"/>
          <p14:tracePt t="62284" x="7292975" y="6837363"/>
          <p14:tracePt t="62297" x="7297738" y="6837363"/>
          <p14:tracePt t="62314" x="7340600" y="6837363"/>
          <p14:tracePt t="62315" x="7372350" y="6837363"/>
          <p14:tracePt t="62330" x="7434263" y="6837363"/>
          <p14:tracePt t="62347" x="7561263" y="6846888"/>
          <p14:tracePt t="63117" x="7618413" y="6705600"/>
          <p14:tracePt t="63131" x="7545388" y="6584950"/>
          <p14:tracePt t="63148" x="7493000" y="6523038"/>
          <p14:tracePt t="63165" x="7429500" y="6443663"/>
          <p14:tracePt t="63182" x="7402513" y="6427788"/>
          <p14:tracePt t="63198" x="7361238" y="6380163"/>
          <p14:tracePt t="63215" x="7324725" y="6323013"/>
          <p14:tracePt t="63217" x="7304088" y="6302375"/>
          <p14:tracePt t="63232" x="7283450" y="6270625"/>
          <p14:tracePt t="63248" x="7256463" y="6223000"/>
          <p14:tracePt t="63264" x="7229475" y="6207125"/>
          <p14:tracePt t="63282" x="7215188" y="6197600"/>
          <p14:tracePt t="69818" x="7192963" y="6186488"/>
          <p14:tracePt t="69825" x="7115175" y="6186488"/>
          <p14:tracePt t="69832" x="7042150" y="6197600"/>
          <p14:tracePt t="69842" x="6937375" y="6197600"/>
          <p14:tracePt t="69858" x="6846888" y="6207125"/>
          <p14:tracePt t="69859" x="6757988" y="6207125"/>
          <p14:tracePt t="69874" x="6564313" y="6207125"/>
          <p14:tracePt t="69891" x="6407150" y="6207125"/>
          <p14:tracePt t="69908" x="6245225" y="6207125"/>
          <p14:tracePt t="69925" x="6086475" y="6207125"/>
          <p14:tracePt t="69942" x="6003925" y="6207125"/>
          <p14:tracePt t="69959" x="5846763" y="6207125"/>
          <p14:tracePt t="69960" x="5726113" y="6207125"/>
          <p14:tracePt t="69975" x="5635625" y="6207125"/>
          <p14:tracePt t="69992" x="5373688" y="6270625"/>
          <p14:tracePt t="70007" x="5368925" y="6270625"/>
          <p14:tracePt t="70009" x="5332413" y="6270625"/>
          <p14:tracePt t="70025" x="5259388" y="6270625"/>
          <p14:tracePt t="70041" x="5200650" y="6238875"/>
          <p14:tracePt t="70041" x="5170488" y="6229350"/>
          <p14:tracePt t="70058" x="5102225" y="6202363"/>
          <p14:tracePt t="70074" x="5086350" y="6192838"/>
          <p14:tracePt t="70091" x="5054600" y="6186488"/>
          <p14:tracePt t="70108" x="4991100" y="6145213"/>
          <p14:tracePt t="70124" x="4870450" y="6072188"/>
          <p14:tracePt t="70142" x="4713288" y="5992813"/>
          <p14:tracePt t="70158" x="4681538" y="5972175"/>
          <p14:tracePt t="70176" x="4560888" y="5903913"/>
          <p14:tracePt t="70177" x="4451350" y="5876925"/>
          <p14:tracePt t="70192" x="4387850" y="5840413"/>
          <p14:tracePt t="70193" x="4314825" y="5824538"/>
          <p14:tracePt t="70210" x="4184650" y="5788025"/>
          <p14:tracePt t="70225" x="4146550" y="5788025"/>
          <p14:tracePt t="70226" x="4105275" y="5778500"/>
          <p14:tracePt t="70241" x="4048125" y="5767388"/>
          <p14:tracePt t="70242" x="4041775" y="5762625"/>
          <p14:tracePt t="70258" x="4005263" y="5746750"/>
          <p14:tracePt t="70275" x="3973513" y="5735638"/>
          <p14:tracePt t="70291" x="3927475" y="5715000"/>
          <p14:tracePt t="70309" x="3816350" y="5694363"/>
          <p14:tracePt t="70326" x="3654425" y="5673725"/>
          <p14:tracePt t="70342" x="3455988" y="5630863"/>
          <p14:tracePt t="70359" x="3340100" y="5599113"/>
          <p14:tracePt t="70360" x="3276600" y="5573713"/>
          <p14:tracePt t="70375" x="3219450" y="5562600"/>
          <p14:tracePt t="70376" x="3162300" y="5537200"/>
          <p14:tracePt t="70391" x="3087688" y="5526088"/>
          <p14:tracePt t="70393" x="3057525" y="5505450"/>
          <p14:tracePt t="70409" x="3019425" y="5494338"/>
          <p14:tracePt t="70410" x="2998788" y="5489575"/>
          <p14:tracePt t="70425" x="2973388" y="5489575"/>
          <p14:tracePt t="70426" x="2967038" y="5489575"/>
          <p14:tracePt t="70441" x="2957513" y="5489575"/>
          <p14:tracePt t="70459" x="2951163" y="5489575"/>
          <p14:tracePt t="70514" x="2936875" y="5489575"/>
          <p14:tracePt t="70521" x="2921000" y="5489575"/>
          <p14:tracePt t="70528" x="2878138" y="5489575"/>
          <p14:tracePt t="70545" x="2873375" y="5489575"/>
          <p14:tracePt t="70650" x="2846388" y="5489575"/>
          <p14:tracePt t="70682" x="2805113" y="5489575"/>
          <p14:tracePt t="70689" x="2789238" y="5468938"/>
          <p14:tracePt t="70697" x="2736850" y="5468938"/>
          <p14:tracePt t="70709" x="2695575" y="5457825"/>
          <p14:tracePt t="70726" x="2616200" y="5448300"/>
          <p14:tracePt t="70743" x="2538413" y="5416550"/>
          <p14:tracePt t="70744" x="2522538" y="5416550"/>
          <p14:tracePt t="70759" x="2490788" y="5400675"/>
          <p14:tracePt t="70777" x="2474913" y="5389563"/>
          <p14:tracePt t="70794" x="2459038" y="5389563"/>
          <p14:tracePt t="70809" x="2438400" y="5353050"/>
          <p14:tracePt t="70825" x="2432050" y="5337175"/>
          <p14:tracePt t="70826" x="2422525" y="5327650"/>
          <p14:tracePt t="70842" x="2422525" y="5311775"/>
          <p14:tracePt t="70859" x="2411413" y="5284788"/>
          <p14:tracePt t="70876" x="2395538" y="5268913"/>
          <p14:tracePt t="70894" x="2395538" y="5207000"/>
          <p14:tracePt t="70909" x="2395538" y="5148263"/>
          <p14:tracePt t="70926" x="2417763" y="5075238"/>
          <p14:tracePt t="70942" x="2427288" y="5049838"/>
          <p14:tracePt t="70959" x="2454275" y="5011738"/>
          <p14:tracePt t="70977" x="2559050" y="4938713"/>
          <p14:tracePt t="70993" x="2574925" y="4929188"/>
          <p14:tracePt t="70994" x="2616200" y="4886325"/>
          <p14:tracePt t="71010" x="2657475" y="4876800"/>
          <p14:tracePt t="71012" x="2679700" y="4865688"/>
          <p14:tracePt t="71026" x="2716213" y="4849813"/>
          <p14:tracePt t="71042" x="2752725" y="4824413"/>
          <p14:tracePt t="71060" x="2789238" y="4802188"/>
          <p14:tracePt t="71076" x="2794000" y="4802188"/>
          <p14:tracePt t="71092" x="2800350" y="4802188"/>
          <p14:tracePt t="71109" x="2836863" y="4802188"/>
          <p14:tracePt t="71127" x="2841625" y="4802188"/>
          <p14:tracePt t="71161" x="2852738" y="4808538"/>
          <p14:tracePt t="71178" x="2868613" y="4824413"/>
          <p14:tracePt t="71185" x="2884488" y="4849813"/>
          <p14:tracePt t="71194" x="2905125" y="4891088"/>
          <p14:tracePt t="71210" x="2936875" y="4913313"/>
          <p14:tracePt t="71211" x="2957513" y="4943475"/>
          <p14:tracePt t="71226" x="2998788" y="5018088"/>
          <p14:tracePt t="71243" x="3051175" y="5091113"/>
          <p14:tracePt t="71260" x="3062288" y="5132388"/>
          <p14:tracePt t="71277" x="3087688" y="5195888"/>
          <p14:tracePt t="71294" x="3098800" y="5248275"/>
          <p14:tracePt t="71311" x="3098800" y="5295900"/>
          <p14:tracePt t="71326" x="3098800" y="5343525"/>
          <p14:tracePt t="71343" x="3098800" y="5395913"/>
          <p14:tracePt t="71361" x="3098800" y="5421313"/>
          <p14:tracePt t="71378" x="3094038" y="5448300"/>
          <p14:tracePt t="71394" x="3071813" y="5468938"/>
          <p14:tracePt t="71395" x="3071813" y="5473700"/>
          <p14:tracePt t="71411" x="3067050" y="5505450"/>
          <p14:tracePt t="71427" x="3041650" y="5541963"/>
          <p14:tracePt t="71443" x="3035300" y="5562600"/>
          <p14:tracePt t="71461" x="3035300" y="5578475"/>
          <p14:tracePt t="71478" x="3025775" y="5589588"/>
          <p14:tracePt t="71494" x="3009900" y="5605463"/>
          <p14:tracePt t="71511" x="3003550" y="5610225"/>
          <p14:tracePt t="71512" x="2989263" y="5621338"/>
          <p14:tracePt t="71528" x="2978150" y="5635625"/>
          <p14:tracePt t="71530" x="2962275" y="5635625"/>
          <p14:tracePt t="71543" x="2951163" y="5646738"/>
          <p14:tracePt t="71562" x="2946400" y="5651500"/>
          <p14:tracePt t="71579" x="2930525" y="5651500"/>
          <p14:tracePt t="71594" x="2909888" y="5673725"/>
          <p14:tracePt t="71612" x="2905125" y="5673725"/>
          <p14:tracePt t="71634" x="2889250" y="5673725"/>
          <p14:tracePt t="71650" x="2884488" y="5673725"/>
          <p14:tracePt t="71753" x="2873375" y="5673725"/>
          <p14:tracePt t="71770" x="2846388" y="5673725"/>
          <p14:tracePt t="71785" x="2830513" y="5673725"/>
          <p14:tracePt t="71800" x="2816225" y="5667375"/>
          <p14:tracePt t="71809" x="2794000" y="5657850"/>
          <p14:tracePt t="71817" x="2789238" y="5651500"/>
          <p14:tracePt t="71835" x="2773363" y="5641975"/>
          <p14:tracePt t="71844" x="2763838" y="5635625"/>
          <p14:tracePt t="71861" x="2757488" y="5630863"/>
          <p14:tracePt t="71877" x="2752725" y="5621338"/>
          <p14:tracePt t="71894" x="2741613" y="5605463"/>
          <p14:tracePt t="71911" x="2736850" y="5583238"/>
          <p14:tracePt t="71927" x="2736850" y="5553075"/>
          <p14:tracePt t="71944" x="2711450" y="5526088"/>
          <p14:tracePt t="71962" x="2700338" y="5510213"/>
          <p14:tracePt t="71978" x="2695575" y="5505450"/>
          <p14:tracePt t="71993" x="2668588" y="5478463"/>
          <p14:tracePt t="72010" x="2663825" y="5462588"/>
          <p14:tracePt t="72058" x="2663825" y="5457825"/>
          <p14:tracePt t="72065" x="2636838" y="5441950"/>
          <p14:tracePt t="72081" x="2636838" y="5432425"/>
          <p14:tracePt t="72096" x="2627313" y="5426075"/>
          <p14:tracePt t="72111" x="2627313" y="5416550"/>
          <p14:tracePt t="72129" x="2620963" y="5384800"/>
          <p14:tracePt t="72146" x="2620963" y="5380038"/>
          <p14:tracePt t="72161" x="2620963" y="5364163"/>
          <p14:tracePt t="72162" x="2620963" y="5353050"/>
          <p14:tracePt t="72178" x="2620963" y="5321300"/>
          <p14:tracePt t="72195" x="2620963" y="5305425"/>
          <p14:tracePt t="72211" x="2620963" y="5284788"/>
          <p14:tracePt t="72229" x="2620963" y="5268913"/>
          <p14:tracePt t="72245" x="2620963" y="5264150"/>
          <p14:tracePt t="72261" x="2632075" y="5227638"/>
          <p14:tracePt t="72278" x="2652713" y="5195888"/>
          <p14:tracePt t="72295" x="2684463" y="5175250"/>
          <p14:tracePt t="72311" x="2711450" y="5170488"/>
          <p14:tracePt t="72328" x="2716213" y="5170488"/>
          <p14:tracePt t="72346" x="2725738" y="5154613"/>
          <p14:tracePt t="72362" x="2747963" y="5143500"/>
          <p14:tracePt t="72378" x="2752725" y="5143500"/>
          <p14:tracePt t="72394" x="2789238" y="5138738"/>
          <p14:tracePt t="72434" x="2794000" y="5138738"/>
          <p14:tracePt t="72449" x="2805113" y="5138738"/>
          <p14:tracePt t="72457" x="2809875" y="5138738"/>
          <p14:tracePt t="72464" x="2825750" y="5138738"/>
          <p14:tracePt t="72481" x="2830513" y="5138738"/>
          <p14:tracePt t="72497" x="2841625" y="5138738"/>
          <p14:tracePt t="72512" x="2868613" y="5138738"/>
          <p14:tracePt t="72513" x="2894013" y="5138738"/>
          <p14:tracePt t="72529" x="2921000" y="5164138"/>
          <p14:tracePt t="72544" x="2936875" y="5180013"/>
          <p14:tracePt t="72561" x="2941638" y="5207000"/>
          <p14:tracePt t="72578" x="2941638" y="5227638"/>
          <p14:tracePt t="72595" x="2962275" y="5275263"/>
          <p14:tracePt t="72611" x="2962275" y="5289550"/>
          <p14:tracePt t="72628" x="2962275" y="5332413"/>
          <p14:tracePt t="72645" x="2973388" y="5389563"/>
          <p14:tracePt t="72662" x="2973388" y="5405438"/>
          <p14:tracePt t="72679" x="2957513" y="5453063"/>
          <p14:tracePt t="72680" x="2951163" y="5457825"/>
          <p14:tracePt t="72695" x="2941638" y="5462588"/>
          <p14:tracePt t="72786" x="2925763" y="5473700"/>
          <p14:tracePt t="72793" x="2921000" y="5473700"/>
          <p14:tracePt t="72801" x="2909888" y="5473700"/>
          <p14:tracePt t="72811" x="2884488" y="5484813"/>
          <p14:tracePt t="72830" x="2862263" y="5489575"/>
          <p14:tracePt t="72846" x="2846388" y="5494338"/>
          <p14:tracePt t="72862" x="2841625" y="5494338"/>
          <p14:tracePt t="72898" x="2816225" y="5494338"/>
          <p14:tracePt t="72914" x="2794000" y="5505450"/>
          <p14:tracePt t="72953" x="2768600" y="5537200"/>
          <p14:tracePt t="72961" x="2757488" y="5541963"/>
          <p14:tracePt t="72969" x="2752725" y="5553075"/>
          <p14:tracePt t="72985" x="2752725" y="5568950"/>
          <p14:tracePt t="72995" x="2752725" y="5573713"/>
          <p14:tracePt t="73014" x="2752725" y="5583238"/>
          <p14:tracePt t="73762" x="2752725" y="5589588"/>
          <p14:tracePt t="73769" x="2752725" y="5594350"/>
          <p14:tracePt t="73795" x="2768600" y="5594350"/>
          <p14:tracePt t="73801" x="2800350" y="5594350"/>
          <p14:tracePt t="73813" x="2825750" y="5583238"/>
          <p14:tracePt t="73831" x="2862263" y="5568950"/>
          <p14:tracePt t="73832" x="2914650" y="5557838"/>
          <p14:tracePt t="73847" x="2936875" y="5557838"/>
          <p14:tracePt t="73849" x="2998788" y="5541963"/>
          <p14:tracePt t="73864" x="3071813" y="5541963"/>
          <p14:tracePt t="73865" x="3146425" y="5541963"/>
          <p14:tracePt t="73880" x="3344863" y="5505450"/>
          <p14:tracePt t="73897" x="3429000" y="5505450"/>
          <p14:tracePt t="73915" x="3565525" y="5505450"/>
          <p14:tracePt t="73931" x="3659188" y="5505450"/>
          <p14:tracePt t="73946" x="3711575" y="5505450"/>
          <p14:tracePt t="73964" x="3748088" y="5505450"/>
          <p14:tracePt t="73980" x="3779838" y="5505450"/>
          <p14:tracePt t="73997" x="3832225" y="5505450"/>
          <p14:tracePt t="74015" x="3890963" y="5505450"/>
          <p14:tracePt t="74031" x="3932238" y="5505450"/>
          <p14:tracePt t="74273" x="3911600" y="5505450"/>
          <p14:tracePt t="74281" x="3884613" y="5494338"/>
          <p14:tracePt t="74289" x="3863975" y="5494338"/>
          <p14:tracePt t="74298" x="3838575" y="5484813"/>
          <p14:tracePt t="74315" x="3790950" y="5484813"/>
          <p14:tracePt t="74330" x="3779838" y="5484813"/>
          <p14:tracePt t="74349" x="3743325" y="5478463"/>
          <p14:tracePt t="74365" x="3743325" y="5468938"/>
          <p14:tracePt t="74418" x="3738563" y="5462588"/>
          <p14:tracePt t="74425" x="3727450" y="5462588"/>
          <p14:tracePt t="74432" x="3706813" y="5462588"/>
          <p14:tracePt t="74448" x="3665538" y="5462588"/>
          <p14:tracePt t="74449" x="3649663" y="5462588"/>
          <p14:tracePt t="74465" x="3606800" y="5462588"/>
          <p14:tracePt t="74482" x="3554413" y="5462588"/>
          <p14:tracePt t="74483" x="3522663" y="5462588"/>
          <p14:tracePt t="74498" x="3502025" y="5448300"/>
          <p14:tracePt t="74515" x="3465513" y="5448300"/>
          <p14:tracePt t="74531" x="3460750" y="5448300"/>
          <p14:tracePt t="74548" x="3449638" y="5437188"/>
          <p14:tracePt t="74586" x="3444875" y="5432425"/>
          <p14:tracePt t="74593" x="3433763" y="5421313"/>
          <p14:tracePt t="74610" x="3417888" y="5405438"/>
          <p14:tracePt t="74616" x="3408363" y="5389563"/>
          <p14:tracePt t="74632" x="3381375" y="5368925"/>
          <p14:tracePt t="74633" x="3371850" y="5364163"/>
          <p14:tracePt t="74649" x="3335338" y="5305425"/>
          <p14:tracePt t="74665" x="3335338" y="5289550"/>
          <p14:tracePt t="74666" x="3335338" y="5248275"/>
          <p14:tracePt t="74682" x="3328988" y="5243513"/>
          <p14:tracePt t="74683" x="3319463" y="5216525"/>
          <p14:tracePt t="74697" x="3319463" y="5148263"/>
          <p14:tracePt t="74715" x="3319463" y="5091113"/>
          <p14:tracePt t="74731" x="3319463" y="5059363"/>
          <p14:tracePt t="74748" x="3319463" y="5022850"/>
          <p14:tracePt t="74764" x="3324225" y="5006975"/>
          <p14:tracePt t="74781" x="3360738" y="4970463"/>
          <p14:tracePt t="74798" x="3397250" y="4933950"/>
          <p14:tracePt t="74826" x="3402013" y="4929188"/>
          <p14:tracePt t="74841" x="3440113" y="4918075"/>
          <p14:tracePt t="74850" x="3444875" y="4913313"/>
          <p14:tracePt t="74865" x="3476625" y="4897438"/>
          <p14:tracePt t="74882" x="3497263" y="4886325"/>
          <p14:tracePt t="74900" x="3513138" y="4881563"/>
          <p14:tracePt t="74915" x="3529013" y="4870450"/>
          <p14:tracePt t="74932" x="3560763" y="4854575"/>
          <p14:tracePt t="74949" x="3597275" y="4833938"/>
          <p14:tracePt t="74965" x="3643313" y="4818063"/>
          <p14:tracePt t="74981" x="3675063" y="4802188"/>
          <p14:tracePt t="74999" x="3702050" y="4802188"/>
          <p14:tracePt t="75015" x="3754438" y="4786313"/>
          <p14:tracePt t="75033" x="3770313" y="4786313"/>
          <p14:tracePt t="75066" x="3786188" y="4786313"/>
          <p14:tracePt t="75073" x="3827463" y="4786313"/>
          <p14:tracePt t="75082" x="3854450" y="4813300"/>
          <p14:tracePt t="75099" x="3906838" y="4876800"/>
          <p14:tracePt t="75115" x="3984625" y="4965700"/>
          <p14:tracePt t="75132" x="4016375" y="5027613"/>
          <p14:tracePt t="75149" x="4057650" y="5102225"/>
          <p14:tracePt t="75166" x="4057650" y="5132388"/>
          <p14:tracePt t="75182" x="4068763" y="5211763"/>
          <p14:tracePt t="75199" x="4064000" y="5259388"/>
          <p14:tracePt t="75200" x="4052888" y="5275263"/>
          <p14:tracePt t="75216" x="4048125" y="5295900"/>
          <p14:tracePt t="75217" x="4048125" y="5300663"/>
          <p14:tracePt t="75232" x="4037013" y="5316538"/>
          <p14:tracePt t="75249" x="4011613" y="5353050"/>
          <p14:tracePt t="75250" x="3989388" y="5373688"/>
          <p14:tracePt t="75265" x="3973513" y="5389563"/>
          <p14:tracePt t="75282" x="3948113" y="5405438"/>
          <p14:tracePt t="75299" x="3948113" y="5421313"/>
          <p14:tracePt t="75316" x="3916363" y="5441950"/>
          <p14:tracePt t="75332" x="3890963" y="5462588"/>
          <p14:tracePt t="75349" x="3816350" y="5484813"/>
          <p14:tracePt t="75366" x="3722688" y="5505450"/>
          <p14:tracePt t="75383" x="3695700" y="5505450"/>
          <p14:tracePt t="75400" x="3681413" y="5505450"/>
          <p14:tracePt t="75427" x="3665538" y="5505450"/>
          <p14:tracePt t="75434" x="3654425" y="5505450"/>
          <p14:tracePt t="75458" x="3638550" y="5505450"/>
          <p14:tracePt t="75467" x="3633788" y="5505450"/>
          <p14:tracePt t="75483" x="3606800" y="5484813"/>
          <p14:tracePt t="75499" x="3590925" y="5473700"/>
          <p14:tracePt t="76826" x="3586163" y="5473700"/>
          <p14:tracePt t="76833" x="3586163" y="5478463"/>
          <p14:tracePt t="76869" x="3554413" y="5530850"/>
          <p14:tracePt t="76886" x="3554413" y="5546725"/>
          <p14:tracePt t="76902" x="3533775" y="5583238"/>
          <p14:tracePt t="76918" x="3529013" y="5589588"/>
          <p14:tracePt t="76935" x="3502025" y="5610225"/>
          <p14:tracePt t="76951" x="3497263" y="5614988"/>
          <p14:tracePt t="76952" x="3481388" y="5614988"/>
          <p14:tracePt t="76968" x="3460750" y="5614988"/>
          <p14:tracePt t="76969" x="3455988" y="5614988"/>
          <p14:tracePt t="76985" x="3424238" y="5614988"/>
          <p14:tracePt t="77002" x="3402013" y="5610225"/>
          <p14:tracePt t="77003" x="3397250" y="5610225"/>
          <p14:tracePt t="77019" x="3371850" y="5594350"/>
          <p14:tracePt t="77035" x="3324225" y="5578475"/>
          <p14:tracePt t="77052" x="3287713" y="5537200"/>
          <p14:tracePt t="77069" x="3251200" y="5484813"/>
          <p14:tracePt t="77085" x="3224213" y="5462588"/>
          <p14:tracePt t="77102" x="3198813" y="5410200"/>
          <p14:tracePt t="77119" x="3187700" y="5405438"/>
          <p14:tracePt t="77121" x="3187700" y="5400675"/>
          <p14:tracePt t="77135" x="3182938" y="5389563"/>
          <p14:tracePt t="77137" x="3182938" y="5373688"/>
          <p14:tracePt t="77151" x="3182938" y="5357813"/>
          <p14:tracePt t="77153" x="3171825" y="5343525"/>
          <p14:tracePt t="77169" x="3167063" y="5332413"/>
          <p14:tracePt t="77170" x="3155950" y="5327650"/>
          <p14:tracePt t="77185" x="3155950" y="5316538"/>
          <p14:tracePt t="77186" x="3151188" y="5311775"/>
          <p14:tracePt t="77210" x="3151188" y="5295900"/>
          <p14:tracePt t="77243" x="3151188" y="5280025"/>
          <p14:tracePt t="77249" x="3155950" y="5259388"/>
          <p14:tracePt t="77257" x="3171825" y="5243513"/>
          <p14:tracePt t="77269" x="3203575" y="5222875"/>
          <p14:tracePt t="77285" x="3260725" y="5180013"/>
          <p14:tracePt t="77302" x="3344863" y="5138738"/>
          <p14:tracePt t="77319" x="3381375" y="5106988"/>
          <p14:tracePt t="77322" x="3387725" y="5106988"/>
          <p14:tracePt t="77346" x="3392488" y="5102225"/>
          <p14:tracePt t="77361" x="3413125" y="5091113"/>
          <p14:tracePt t="77370" x="3429000" y="5091113"/>
          <p14:tracePt t="77386" x="3433763" y="5086350"/>
          <p14:tracePt t="77387" x="3460750" y="5075238"/>
          <p14:tracePt t="77402" x="3476625" y="5059363"/>
          <p14:tracePt t="77419" x="3492500" y="5059363"/>
          <p14:tracePt t="77437" x="3513138" y="5043488"/>
          <p14:tracePt t="77453" x="3533775" y="5038725"/>
          <p14:tracePt t="77468" x="3549650" y="5006975"/>
          <p14:tracePt t="77486" x="3560763" y="5002213"/>
          <p14:tracePt t="77503" x="3575050" y="4991100"/>
          <p14:tracePt t="77634" x="3581400" y="4991100"/>
          <p14:tracePt t="77641" x="3590925" y="5011738"/>
          <p14:tracePt t="77652" x="3602038" y="5027613"/>
          <p14:tracePt t="77669" x="3617913" y="5064125"/>
          <p14:tracePt t="77686" x="3638550" y="5122863"/>
          <p14:tracePt t="77703" x="3681413" y="5184775"/>
          <p14:tracePt t="77719" x="3702050" y="5275263"/>
          <p14:tracePt t="77736" x="3738563" y="5321300"/>
          <p14:tracePt t="77737" x="3748088" y="5343525"/>
          <p14:tracePt t="77752" x="3748088" y="5373688"/>
          <p14:tracePt t="77770" x="3748088" y="5410200"/>
          <p14:tracePt t="77786" x="3748088" y="5441950"/>
          <p14:tracePt t="77802" x="3748088" y="5457825"/>
          <p14:tracePt t="77819" x="3748088" y="5489575"/>
          <p14:tracePt t="77836" x="3748088" y="5521325"/>
          <p14:tracePt t="77853" x="3743325" y="5546725"/>
          <p14:tracePt t="77869" x="3727450" y="5562600"/>
          <p14:tracePt t="77886" x="3717925" y="5578475"/>
          <p14:tracePt t="77904" x="3702050" y="5610225"/>
          <p14:tracePt t="77920" x="3686175" y="5641975"/>
          <p14:tracePt t="77937" x="3649663" y="5667375"/>
          <p14:tracePt t="77954" x="3638550" y="5678488"/>
          <p14:tracePt t="77955" x="3622675" y="5683250"/>
          <p14:tracePt t="77970" x="3590925" y="5715000"/>
          <p14:tracePt t="77971" x="3586163" y="5719763"/>
          <p14:tracePt t="77987" x="3570288" y="5735638"/>
          <p14:tracePt t="78003" x="3538538" y="5762625"/>
          <p14:tracePt t="78020" x="3502025" y="5772150"/>
          <p14:tracePt t="78036" x="3465513" y="5799138"/>
          <p14:tracePt t="78053" x="3449638" y="5803900"/>
          <p14:tracePt t="78070" x="3417888" y="5815013"/>
          <p14:tracePt t="78086" x="3417888" y="5830888"/>
          <p14:tracePt t="78138" x="3392488" y="5830888"/>
          <p14:tracePt t="78154" x="3381375" y="5830888"/>
          <p14:tracePt t="78161" x="3376613" y="5830888"/>
          <p14:tracePt t="78274" x="3376613" y="5819775"/>
          <p14:tracePt t="78306" x="3349625" y="5819775"/>
          <p14:tracePt t="78330" x="3335338" y="5808663"/>
          <p14:tracePt t="78338" x="3324225" y="5803900"/>
          <p14:tracePt t="78345" x="3324225" y="5799138"/>
          <p14:tracePt t="78354" x="3319463" y="5778500"/>
          <p14:tracePt t="78370" x="3319463" y="5772150"/>
          <p14:tracePt t="78459" x="3303588" y="5772150"/>
          <p14:tracePt t="78474" x="3303588" y="5767388"/>
          <p14:tracePt t="78481" x="3303588" y="5756275"/>
          <p14:tracePt t="78489" x="3303588" y="5751513"/>
          <p14:tracePt t="78505" x="3303588" y="5741988"/>
          <p14:tracePt t="78571" x="3303588" y="5719763"/>
          <p14:tracePt t="78577" x="3303588" y="5710238"/>
          <p14:tracePt t="78587" x="3303588" y="5683250"/>
          <p14:tracePt t="78604" x="3303588" y="5641975"/>
          <p14:tracePt t="78621" x="3313113" y="5605463"/>
          <p14:tracePt t="78637" x="3324225" y="5568950"/>
          <p14:tracePt t="78654" x="3349625" y="5526088"/>
          <p14:tracePt t="78671" x="3355975" y="5489575"/>
          <p14:tracePt t="78688" x="3381375" y="5448300"/>
          <p14:tracePt t="78689" x="3392488" y="5437188"/>
          <p14:tracePt t="78704" x="3392488" y="5421313"/>
          <p14:tracePt t="78705" x="3402013" y="5395913"/>
          <p14:tracePt t="78721" x="3408363" y="5353050"/>
          <p14:tracePt t="78722" x="3417888" y="5337175"/>
          <p14:tracePt t="78738" x="3440113" y="5305425"/>
          <p14:tracePt t="78739" x="3444875" y="5300663"/>
          <p14:tracePt t="78754" x="3444875" y="5264150"/>
          <p14:tracePt t="78771" x="3470275" y="5243513"/>
          <p14:tracePt t="78802" x="3476625" y="5232400"/>
          <p14:tracePt t="78825" x="3486150" y="5227638"/>
          <p14:tracePt t="78841" x="3513138" y="5227638"/>
          <p14:tracePt t="78850" x="3529013" y="5227638"/>
          <p14:tracePt t="78857" x="3544888" y="5227638"/>
          <p14:tracePt t="78871" x="3570288" y="5227638"/>
          <p14:tracePt t="78887" x="3606800" y="5227638"/>
          <p14:tracePt t="78905" x="3622675" y="5227638"/>
          <p14:tracePt t="78922" x="3633788" y="5216525"/>
          <p14:tracePt t="79106" x="3633788" y="5222875"/>
          <p14:tracePt t="79121" x="3638550" y="5237163"/>
          <p14:tracePt t="79155" x="3654425" y="5268913"/>
          <p14:tracePt t="79171" x="3654425" y="5275263"/>
          <p14:tracePt t="79195" x="3665538" y="5284788"/>
          <p14:tracePt t="79210" x="3665538" y="5300663"/>
          <p14:tracePt t="79222" x="3665538" y="5305425"/>
          <p14:tracePt t="79238" x="3665538" y="5321300"/>
          <p14:tracePt t="79256" x="3665538" y="5348288"/>
          <p14:tracePt t="79257" x="3665538" y="5364163"/>
          <p14:tracePt t="79271" x="3665538" y="5368925"/>
          <p14:tracePt t="80066" x="3670300" y="5368925"/>
          <p14:tracePt t="80073" x="3686175" y="5368925"/>
          <p14:tracePt t="80099" x="3711575" y="5368925"/>
          <p14:tracePt t="80108" x="3743325" y="5368925"/>
          <p14:tracePt t="80113" x="3748088" y="5368925"/>
          <p14:tracePt t="80122" x="3775075" y="5368925"/>
          <p14:tracePt t="80139" x="3811588" y="5348288"/>
          <p14:tracePt t="80156" x="3854450" y="5337175"/>
          <p14:tracePt t="80174" x="3868738" y="5332413"/>
          <p14:tracePt t="80190" x="3959225" y="5321300"/>
          <p14:tracePt t="80206" x="4048125" y="5321300"/>
          <p14:tracePt t="80234" x="4057650" y="5321300"/>
          <p14:tracePt t="80241" x="4064000" y="5321300"/>
          <p14:tracePt t="80256" x="4089400" y="5321300"/>
          <p14:tracePt t="80257" x="4105275" y="5327650"/>
          <p14:tracePt t="80273" x="4137025" y="5327650"/>
          <p14:tracePt t="80274" x="4152900" y="5343525"/>
          <p14:tracePt t="80298" x="4162425" y="5348288"/>
          <p14:tracePt t="80387" x="4178300" y="5348288"/>
          <p14:tracePt t="80393" x="4194175" y="5348288"/>
          <p14:tracePt t="80401" x="4230688" y="5357813"/>
          <p14:tracePt t="80424" x="4314825" y="5441950"/>
          <p14:tracePt t="80441" x="4471988" y="5583238"/>
          <p14:tracePt t="80457" x="4556125" y="5646738"/>
          <p14:tracePt t="80474" x="4640263" y="5703888"/>
          <p14:tracePt t="80475" x="4733925" y="5746750"/>
          <p14:tracePt t="80491" x="4797425" y="5808663"/>
          <p14:tracePt t="80492" x="4860925" y="5846763"/>
          <p14:tracePt t="80506" x="4986338" y="5945188"/>
          <p14:tracePt t="80523" x="5075238" y="6013450"/>
          <p14:tracePt t="80539" x="5195888" y="6072188"/>
          <p14:tracePt t="80557" x="5327650" y="6118225"/>
          <p14:tracePt t="80574" x="5337175" y="6134100"/>
          <p14:tracePt t="80590" x="5343525" y="6145213"/>
          <p14:tracePt t="80608" x="5357813" y="6145213"/>
          <p14:tracePt t="80609" x="5373688" y="6145213"/>
          <p14:tracePt t="80623" x="5426075" y="6145213"/>
          <p14:tracePt t="80641" x="5521325" y="6140450"/>
          <p14:tracePt t="80641" x="5594350" y="6140450"/>
          <p14:tracePt t="80657" x="5699125" y="6140450"/>
          <p14:tracePt t="80658" x="5703888" y="6140450"/>
          <p14:tracePt t="80675" x="5751513" y="6140450"/>
          <p14:tracePt t="80691" x="5929313" y="6140450"/>
          <p14:tracePt t="80707" x="6072188" y="6140450"/>
          <p14:tracePt t="80724" x="6186488" y="6140450"/>
          <p14:tracePt t="80741" x="6307138" y="6140450"/>
          <p14:tracePt t="80757" x="6432550" y="6140450"/>
          <p14:tracePt t="80775" x="6448425" y="6140450"/>
          <p14:tracePt t="80791" x="6527800" y="6140450"/>
          <p14:tracePt t="80808" x="6653213" y="6140450"/>
          <p14:tracePt t="80809" x="6721475" y="6140450"/>
          <p14:tracePt t="80823" x="6753225" y="6140450"/>
          <p14:tracePt t="80842" x="6858000" y="6140450"/>
          <p14:tracePt t="80857" x="6946900" y="6140450"/>
          <p14:tracePt t="80874" x="7019925" y="6140450"/>
          <p14:tracePt t="80891" x="7251700" y="6170613"/>
          <p14:tracePt t="80908" x="7381875" y="6170613"/>
          <p14:tracePt t="80924" x="7445375" y="6176963"/>
          <p14:tracePt t="80941" x="7539038" y="6192838"/>
          <p14:tracePt t="80959" x="7654925" y="6223000"/>
          <p14:tracePt t="80974" x="7764463" y="6234113"/>
          <p14:tracePt t="80991" x="7859713" y="6234113"/>
          <p14:tracePt t="80993" x="7875588" y="6245225"/>
          <p14:tracePt t="81008" x="7896225" y="6245225"/>
          <p14:tracePt t="81025" x="8048625" y="6313488"/>
          <p14:tracePt t="81042" x="8121650" y="6354763"/>
          <p14:tracePt t="81058" x="8201025" y="6375400"/>
          <p14:tracePt t="81099" x="8201025" y="63865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 dirty="0" err="1"/>
              <a:t>Bjögun</a:t>
            </a:r>
            <a:r>
              <a:rPr lang="is-IS" sz="3600" dirty="0"/>
              <a:t> ISN93 í legu í </a:t>
            </a:r>
            <a:r>
              <a:rPr lang="is-IS" sz="3600" dirty="0" err="1"/>
              <a:t>ppm</a:t>
            </a:r>
            <a:r>
              <a:rPr lang="is-IS" sz="3600" dirty="0"/>
              <a:t> </a:t>
            </a:r>
            <a:r>
              <a:rPr lang="is-IS" sz="3600" dirty="0" err="1"/>
              <a:t>m.v</a:t>
            </a:r>
            <a:r>
              <a:rPr lang="is-IS" sz="3600" dirty="0"/>
              <a:t>. ISN2016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435" y="1457739"/>
            <a:ext cx="6281530" cy="4571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80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16"/>
    </mc:Choice>
    <mc:Fallback xmlns="">
      <p:transition spd="slow" advTm="53016"/>
    </mc:Fallback>
  </mc:AlternateContent>
  <p:extLst>
    <p:ext uri="{3A86A75C-4F4B-4683-9AE1-C65F6400EC91}">
      <p14:laserTraceLst xmlns:p14="http://schemas.microsoft.com/office/powerpoint/2010/main">
        <p14:tracePtLst>
          <p14:tracePt t="12045" x="8210550" y="6402388"/>
          <p14:tracePt t="12052" x="8201025" y="6338888"/>
          <p14:tracePt t="12060" x="8053388" y="6234113"/>
          <p14:tracePt t="12074" x="7927975" y="6165850"/>
          <p14:tracePt t="12092" x="7739063" y="6061075"/>
          <p14:tracePt t="12108" x="7681913" y="6024563"/>
          <p14:tracePt t="12109" x="7602538" y="5972175"/>
          <p14:tracePt t="12125" x="7508875" y="5935663"/>
          <p14:tracePt t="12126" x="7445375" y="5867400"/>
          <p14:tracePt t="12141" x="7251700" y="5730875"/>
          <p14:tracePt t="12158" x="7104063" y="5599113"/>
          <p14:tracePt t="12174" x="7010400" y="5457825"/>
          <p14:tracePt t="12193" x="6873875" y="5264150"/>
          <p14:tracePt t="12208" x="6737350" y="5091113"/>
          <p14:tracePt t="12226" x="6637338" y="4943475"/>
          <p14:tracePt t="12227" x="6591300" y="4922838"/>
          <p14:tracePt t="12241" x="6569075" y="4860925"/>
          <p14:tracePt t="12257" x="6423025" y="4718050"/>
          <p14:tracePt t="12275" x="6161088" y="4467225"/>
          <p14:tracePt t="12292" x="6003925" y="4351338"/>
          <p14:tracePt t="12308" x="5903913" y="4283075"/>
          <p14:tracePt t="12309" x="5872163" y="4252913"/>
          <p14:tracePt t="12325" x="5808663" y="4200525"/>
          <p14:tracePt t="12326" x="5794375" y="4189413"/>
          <p14:tracePt t="12341" x="5715000" y="4110038"/>
          <p14:tracePt t="12357" x="5673725" y="4037013"/>
          <p14:tracePt t="12374" x="5573713" y="3995738"/>
          <p14:tracePt t="12392" x="5537200" y="3973513"/>
          <p14:tracePt t="12408" x="5521325" y="3943350"/>
          <p14:tracePt t="12425" x="5514975" y="3937000"/>
          <p14:tracePt t="12442" x="5500688" y="3937000"/>
          <p14:tracePt t="12661" x="5494338" y="3937000"/>
          <p14:tracePt t="12668" x="5468938" y="3937000"/>
          <p14:tracePt t="12676" x="5437188" y="3916363"/>
          <p14:tracePt t="12692" x="5395913" y="3875088"/>
          <p14:tracePt t="12694" x="5368925" y="3795713"/>
          <p14:tracePt t="12710" x="5348288" y="3665538"/>
          <p14:tracePt t="12725" x="5321300" y="3533775"/>
          <p14:tracePt t="12743" x="5268913" y="3365500"/>
          <p14:tracePt t="12759" x="5248275" y="3219450"/>
          <p14:tracePt t="12776" x="5207000" y="3057525"/>
          <p14:tracePt t="12792" x="5195888" y="2841625"/>
          <p14:tracePt t="12808" x="5180013" y="2632075"/>
          <p14:tracePt t="12825" x="5154613" y="2417763"/>
          <p14:tracePt t="12841" x="5116513" y="2233613"/>
          <p14:tracePt t="12859" x="5022850" y="1971675"/>
          <p14:tracePt t="12876" x="4975225" y="1824038"/>
          <p14:tracePt t="12892" x="4938713" y="1735138"/>
          <p14:tracePt t="12909" x="4929188" y="1693863"/>
          <p14:tracePt t="12910" x="4902200" y="1662113"/>
          <p14:tracePt t="12925" x="4876800" y="1568450"/>
          <p14:tracePt t="12942" x="4854575" y="1493838"/>
          <p14:tracePt t="12959" x="4854575" y="1462088"/>
          <p14:tracePt t="12976" x="4854575" y="1420813"/>
          <p14:tracePt t="12992" x="4860925" y="1384300"/>
          <p14:tracePt t="13011" x="4860925" y="1363663"/>
          <p14:tracePt t="13156" x="4870450" y="1352550"/>
          <p14:tracePt t="13181" x="4876800" y="1357313"/>
          <p14:tracePt t="13188" x="4881563" y="1357313"/>
          <p14:tracePt t="13195" x="4891088" y="1363663"/>
          <p14:tracePt t="13212" x="4906963" y="1363663"/>
          <p14:tracePt t="13226" x="4918075" y="1384300"/>
          <p14:tracePt t="13227" x="4943475" y="1395413"/>
          <p14:tracePt t="13243" x="4949825" y="1400175"/>
          <p14:tracePt t="13244" x="4975225" y="1409700"/>
          <p14:tracePt t="13261" x="4986338" y="1416050"/>
          <p14:tracePt t="13341" x="4991100" y="1416050"/>
          <p14:tracePt t="13477" x="5002213" y="1431925"/>
          <p14:tracePt t="13484" x="5033963" y="1489075"/>
          <p14:tracePt t="13492" x="5054600" y="1520825"/>
          <p14:tracePt t="13510" x="5106988" y="1593850"/>
          <p14:tracePt t="13526" x="5159375" y="1666875"/>
          <p14:tracePt t="13544" x="5191125" y="1698625"/>
          <p14:tracePt t="13560" x="5264150" y="1762125"/>
          <p14:tracePt t="13577" x="5284788" y="1808163"/>
          <p14:tracePt t="13593" x="5332413" y="1855788"/>
          <p14:tracePt t="13609" x="5337175" y="1866900"/>
          <p14:tracePt t="13626" x="5384800" y="1908175"/>
          <p14:tracePt t="13644" x="5484813" y="1997075"/>
          <p14:tracePt t="13662" x="5526088" y="2028825"/>
          <p14:tracePt t="13676" x="5530850" y="2033588"/>
          <p14:tracePt t="13677" x="5553075" y="2055813"/>
          <p14:tracePt t="13693" x="5557838" y="2085975"/>
          <p14:tracePt t="13710" x="5557838" y="2117725"/>
          <p14:tracePt t="13727" x="5578475" y="2139950"/>
          <p14:tracePt t="13743" x="5589588" y="2149475"/>
          <p14:tracePt t="13760" x="5599113" y="2176463"/>
          <p14:tracePt t="13876" x="5599113" y="2181225"/>
          <p14:tracePt t="14988" x="5605463" y="2206625"/>
          <p14:tracePt t="14996" x="5614988" y="2206625"/>
          <p14:tracePt t="15044" x="5621338" y="2206625"/>
          <p14:tracePt t="15051" x="5630863" y="2206625"/>
          <p14:tracePt t="15062" x="5635625" y="2217738"/>
          <p14:tracePt t="15079" x="5646738" y="2222500"/>
          <p14:tracePt t="15096" x="5662613" y="2233613"/>
          <p14:tracePt t="15113" x="5699125" y="2259013"/>
          <p14:tracePt t="15129" x="5703888" y="2265363"/>
          <p14:tracePt t="15146" x="5719763" y="2301875"/>
          <p14:tracePt t="15148" x="5741988" y="2327275"/>
          <p14:tracePt t="15161" x="5751513" y="2349500"/>
          <p14:tracePt t="15163" x="5756275" y="2365375"/>
          <p14:tracePt t="15179" x="5756275" y="2379663"/>
          <p14:tracePt t="15180" x="5756275" y="2390775"/>
          <p14:tracePt t="15196" x="5767388" y="2432050"/>
          <p14:tracePt t="15212" x="5788025" y="2474913"/>
          <p14:tracePt t="15229" x="5856288" y="2647950"/>
          <p14:tracePt t="15246" x="5919788" y="2768600"/>
          <p14:tracePt t="15263" x="5992813" y="2889250"/>
          <p14:tracePt t="15280" x="6040438" y="2994025"/>
          <p14:tracePt t="15296" x="6086475" y="3130550"/>
          <p14:tracePt t="15313" x="6170613" y="3235325"/>
          <p14:tracePt t="15329" x="6229350" y="3328988"/>
          <p14:tracePt t="15346" x="6286500" y="3413125"/>
          <p14:tracePt t="15347" x="6307138" y="3444875"/>
          <p14:tracePt t="15362" x="6323013" y="3470275"/>
          <p14:tracePt t="15363" x="6334125" y="3513138"/>
          <p14:tracePt t="15378" x="6365875" y="3544888"/>
          <p14:tracePt t="15380" x="6427788" y="3590925"/>
          <p14:tracePt t="15395" x="6496050" y="3686175"/>
          <p14:tracePt t="15412" x="6516688" y="3711575"/>
          <p14:tracePt t="15413" x="6564313" y="3770313"/>
          <p14:tracePt t="15429" x="6632575" y="3879850"/>
          <p14:tracePt t="15445" x="6726238" y="3973513"/>
          <p14:tracePt t="15462" x="6778625" y="4032250"/>
          <p14:tracePt t="15479" x="6805613" y="4100513"/>
          <p14:tracePt t="15496" x="6889750" y="4210050"/>
          <p14:tracePt t="15513" x="6978650" y="4330700"/>
          <p14:tracePt t="15532" x="7215188" y="4592638"/>
          <p14:tracePt t="15547" x="7283450" y="4687888"/>
          <p14:tracePt t="15548" x="7372350" y="4818063"/>
          <p14:tracePt t="15563" x="7470775" y="4949825"/>
          <p14:tracePt t="15564" x="7575550" y="5095875"/>
          <p14:tracePt t="15580" x="7727950" y="5321300"/>
          <p14:tracePt t="15596" x="7832725" y="5437188"/>
          <p14:tracePt t="15597" x="7885113" y="5530850"/>
          <p14:tracePt t="15612" x="7937500" y="5594350"/>
          <p14:tracePt t="15614" x="8005763" y="5694363"/>
          <p14:tracePt t="15629" x="8064500" y="5799138"/>
          <p14:tracePt t="15646" x="8080375" y="5830888"/>
          <p14:tracePt t="15662" x="8105775" y="5876925"/>
          <p14:tracePt t="15680" x="8116888" y="5924550"/>
          <p14:tracePt t="15696" x="8121650" y="5997575"/>
          <p14:tracePt t="15712" x="8121650" y="6034088"/>
          <p14:tracePt t="15730" x="8121650" y="6061075"/>
          <p14:tracePt t="15731" x="8121650" y="6065838"/>
          <p14:tracePt t="15747" x="8121650" y="6076950"/>
          <p14:tracePt t="15748" x="8121650" y="6081713"/>
          <p14:tracePt t="15763" x="8121650" y="6108700"/>
          <p14:tracePt t="15780" x="8110538" y="6124575"/>
          <p14:tracePt t="15797" x="8094663" y="6134100"/>
          <p14:tracePt t="15798" x="8085138" y="6134100"/>
          <p14:tracePt t="15813" x="8064500" y="6134100"/>
          <p14:tracePt t="15829" x="8027988" y="6140450"/>
          <p14:tracePt t="15846" x="7985125" y="6140450"/>
          <p14:tracePt t="15863" x="7943850" y="6149975"/>
          <p14:tracePt t="15880" x="7885113" y="6170613"/>
          <p14:tracePt t="15897" x="7848600" y="6181725"/>
          <p14:tracePt t="15913" x="7812088" y="6186488"/>
          <p14:tracePt t="15915" x="7796213" y="6186488"/>
          <p14:tracePt t="15932" x="7780338" y="6186488"/>
          <p14:tracePt t="15948" x="7764463" y="6186488"/>
          <p14:tracePt t="15964" x="7734300" y="6186488"/>
          <p14:tracePt t="15965" x="7718425" y="6186488"/>
          <p14:tracePt t="15981" x="7691438" y="6186488"/>
          <p14:tracePt t="15982" x="7650163" y="6186488"/>
          <p14:tracePt t="15998" x="7623175" y="6186488"/>
          <p14:tracePt t="16013" x="7597775" y="6186488"/>
          <p14:tracePt t="16029" x="7575550" y="6197600"/>
          <p14:tracePt t="16061" x="7554913" y="6218238"/>
          <p14:tracePt t="16077" x="7550150" y="6223000"/>
          <p14:tracePt t="16084" x="7523163" y="6238875"/>
          <p14:tracePt t="16097" x="7513638" y="6270625"/>
          <p14:tracePt t="16114" x="7486650" y="6313488"/>
          <p14:tracePt t="16131" x="7477125" y="6323013"/>
          <p14:tracePt t="16773" x="7445375" y="6327775"/>
          <p14:tracePt t="16780" x="7397750" y="6302375"/>
          <p14:tracePt t="16788" x="7381875" y="6281738"/>
          <p14:tracePt t="16797" x="7361238" y="6275388"/>
          <p14:tracePt t="16814" x="7335838" y="6265863"/>
          <p14:tracePt t="16831" x="7329488" y="6259513"/>
          <p14:tracePt t="16848" x="7313613" y="6249988"/>
          <p14:tracePt t="16866" x="7297738" y="6234113"/>
          <p14:tracePt t="17197" x="7272338" y="6234113"/>
          <p14:tracePt t="17204" x="7245350" y="6234113"/>
          <p14:tracePt t="17215" x="7219950" y="6234113"/>
          <p14:tracePt t="17232" x="7183438" y="6234113"/>
          <p14:tracePt t="17249" x="7177088" y="6234113"/>
          <p14:tracePt t="17373" x="7172325" y="6234113"/>
          <p14:tracePt t="17381" x="7162800" y="6234113"/>
          <p14:tracePt t="17405" x="7146925" y="6234113"/>
          <p14:tracePt t="17411" x="7115175" y="6218238"/>
          <p14:tracePt t="17429" x="7099300" y="6218238"/>
          <p14:tracePt t="17477" x="7094538" y="6218238"/>
          <p14:tracePt t="17509" x="7083425" y="6218238"/>
          <p14:tracePt t="17516" x="7078663" y="6218238"/>
          <p14:tracePt t="17524" x="7051675" y="6218238"/>
          <p14:tracePt t="17533" x="7046913" y="6207125"/>
          <p14:tracePt t="17549" x="7035800" y="6207125"/>
          <p14:tracePt t="17565" x="6994525" y="6207125"/>
          <p14:tracePt t="17583" x="6973888" y="6207125"/>
          <p14:tracePt t="17599" x="6962775" y="6207125"/>
          <p14:tracePt t="17616" x="6962775" y="6202363"/>
          <p14:tracePt t="17633" x="6958013" y="6202363"/>
          <p14:tracePt t="17685" x="6931025" y="6192838"/>
          <p14:tracePt t="17701" x="6915150" y="6192838"/>
          <p14:tracePt t="17708" x="6899275" y="6192838"/>
          <p14:tracePt t="17717" x="6869113" y="6192838"/>
          <p14:tracePt t="17732" x="6842125" y="6192838"/>
          <p14:tracePt t="17750" x="6816725" y="6176963"/>
          <p14:tracePt t="17782" x="6800850" y="6176963"/>
          <p14:tracePt t="17941" x="6805613" y="6161088"/>
          <p14:tracePt t="17972" x="6805613" y="6140450"/>
          <p14:tracePt t="17980" x="6810375" y="6124575"/>
          <p14:tracePt t="17997" x="6821488" y="6108700"/>
          <p14:tracePt t="18004" x="6821488" y="6097588"/>
          <p14:tracePt t="18020" x="6821488" y="6092825"/>
          <p14:tracePt t="18033" x="6837363" y="6072188"/>
          <p14:tracePt t="18050" x="6853238" y="6049963"/>
          <p14:tracePt t="18078" x="6853238" y="6045200"/>
          <p14:tracePt t="18101" x="6853238" y="6034088"/>
          <p14:tracePt t="18108" x="6862763" y="6029325"/>
          <p14:tracePt t="18124" x="6862763" y="6019800"/>
          <p14:tracePt t="18133" x="6878638" y="6003925"/>
          <p14:tracePt t="18150" x="6899275" y="5981700"/>
          <p14:tracePt t="18167" x="6905625" y="5976938"/>
          <p14:tracePt t="18183" x="6915150" y="5956300"/>
          <p14:tracePt t="18200" x="6931025" y="5935663"/>
          <p14:tracePt t="18217" x="6942138" y="5919788"/>
          <p14:tracePt t="18485" x="6942138" y="5924550"/>
          <p14:tracePt t="18492" x="6942138" y="5929313"/>
          <p14:tracePt t="18501" x="6946900" y="5940425"/>
          <p14:tracePt t="18519" x="6946900" y="5956300"/>
          <p14:tracePt t="18534" x="6946900" y="5961063"/>
          <p14:tracePt t="18550" x="6946900" y="5976938"/>
          <p14:tracePt t="18567" x="6937375" y="6003925"/>
          <p14:tracePt t="18584" x="6931025" y="6008688"/>
          <p14:tracePt t="18612" x="6921500" y="6008688"/>
          <p14:tracePt t="18620" x="6894513" y="6019800"/>
          <p14:tracePt t="18635" x="6889750" y="6019800"/>
          <p14:tracePt t="18652" x="6878638" y="6024563"/>
          <p14:tracePt t="18693" x="6873875" y="6024563"/>
          <p14:tracePt t="18701" x="6858000" y="6024563"/>
          <p14:tracePt t="18716" x="6853238" y="6024563"/>
          <p14:tracePt t="18724" x="6831013" y="6034088"/>
          <p14:tracePt t="18740" x="6826250" y="6040438"/>
          <p14:tracePt t="18750" x="6821488" y="6040438"/>
          <p14:tracePt t="18767" x="6773863" y="6049963"/>
          <p14:tracePt t="18784" x="6757988" y="6049963"/>
          <p14:tracePt t="18801" x="6726238" y="6049963"/>
          <p14:tracePt t="18818" x="6721475" y="6049963"/>
          <p14:tracePt t="18820" x="6711950" y="6049963"/>
          <p14:tracePt t="19085" x="6716713" y="6049963"/>
          <p14:tracePt t="19101" x="6721475" y="6049963"/>
          <p14:tracePt t="19135" x="6726238" y="6049963"/>
          <p14:tracePt t="19933" x="6726238" y="6040438"/>
          <p14:tracePt t="19940" x="6737350" y="5997575"/>
          <p14:tracePt t="19970" x="6794500" y="5929313"/>
          <p14:tracePt t="19988" x="6826250" y="5872163"/>
          <p14:tracePt t="19989" x="6831013" y="5867400"/>
          <p14:tracePt t="20002" x="6858000" y="5846763"/>
          <p14:tracePt t="20020" x="6869113" y="5846763"/>
          <p14:tracePt t="20149" x="6873875" y="5851525"/>
          <p14:tracePt t="20156" x="6873875" y="5867400"/>
          <p14:tracePt t="20164" x="6873875" y="5883275"/>
          <p14:tracePt t="20186" x="6873875" y="5908675"/>
          <p14:tracePt t="20203" x="6873875" y="5976938"/>
          <p14:tracePt t="20220" x="6873875" y="5992813"/>
          <p14:tracePt t="20221" x="6873875" y="6019800"/>
          <p14:tracePt t="20236" x="6873875" y="6029325"/>
          <p14:tracePt t="20237" x="6873875" y="6056313"/>
          <p14:tracePt t="20252" x="6873875" y="6061075"/>
          <p14:tracePt t="20269" x="6873875" y="6076950"/>
          <p14:tracePt t="20286" x="6862763" y="6092825"/>
          <p14:tracePt t="20597" x="6862763" y="6076950"/>
          <p14:tracePt t="20604" x="6862763" y="6065838"/>
          <p14:tracePt t="20612" x="6873875" y="6072188"/>
          <p14:tracePt t="20622" x="6889750" y="6072188"/>
          <p14:tracePt t="20637" x="6894513" y="6076950"/>
          <p14:tracePt t="20638" x="6905625" y="6076950"/>
          <p14:tracePt t="20653" x="6910388" y="6076950"/>
          <p14:tracePt t="20676" x="6921500" y="6076950"/>
          <p14:tracePt t="20709" x="6921500" y="6092825"/>
          <p14:tracePt t="20716" x="6921500" y="6102350"/>
          <p14:tracePt t="20724" x="6926263" y="6118225"/>
          <p14:tracePt t="20737" x="6937375" y="6124575"/>
          <p14:tracePt t="20754" x="6937375" y="6134100"/>
          <p14:tracePt t="20798" x="6942138" y="6140450"/>
          <p14:tracePt t="20822" x="6942138" y="6145213"/>
          <p14:tracePt t="20878" x="6942138" y="6154738"/>
          <p14:tracePt t="20901" x="6942138" y="6161088"/>
          <p14:tracePt t="21773" x="6931025" y="6161088"/>
          <p14:tracePt t="21780" x="6915150" y="6145213"/>
          <p14:tracePt t="21807" x="6915150" y="6134100"/>
          <p14:tracePt t="21812" x="6915150" y="6129338"/>
          <p14:tracePt t="21828" x="6905625" y="6118225"/>
          <p14:tracePt t="21838" x="6889750" y="6118225"/>
          <p14:tracePt t="21855" x="6873875" y="6118225"/>
          <p14:tracePt t="21873" x="6853238" y="6118225"/>
          <p14:tracePt t="21889" x="6773863" y="6102350"/>
          <p14:tracePt t="21906" x="6742113" y="6102350"/>
          <p14:tracePt t="21922" x="6673850" y="6081713"/>
          <p14:tracePt t="21924" x="6653213" y="6072188"/>
          <p14:tracePt t="21940" x="6627813" y="6065838"/>
          <p14:tracePt t="21956" x="6616700" y="6056313"/>
          <p14:tracePt t="21972" x="6611938" y="6049963"/>
          <p14:tracePt t="21989" x="6584950" y="6040438"/>
          <p14:tracePt t="22022" x="6569075" y="6029325"/>
          <p14:tracePt t="22028" x="6569075" y="6013450"/>
          <p14:tracePt t="22044" x="6511925" y="6003925"/>
          <p14:tracePt t="22055" x="6459538" y="6003925"/>
          <p14:tracePt t="22073" x="6375400" y="5992813"/>
          <p14:tracePt t="22091" x="6265863" y="5981700"/>
          <p14:tracePt t="22092" x="6192838" y="5940425"/>
          <p14:tracePt t="22107" x="6134100" y="5929313"/>
          <p14:tracePt t="22108" x="6061075" y="5919788"/>
          <p14:tracePt t="22123" x="5972175" y="5919788"/>
          <p14:tracePt t="22124" x="5876925" y="5892800"/>
          <p14:tracePt t="22139" x="5667375" y="5876925"/>
          <p14:tracePt t="22156" x="5541963" y="5851525"/>
          <p14:tracePt t="22157" x="5400675" y="5808663"/>
          <p14:tracePt t="22172" x="5321300" y="5783263"/>
          <p14:tracePt t="22173" x="5195888" y="5741988"/>
          <p14:tracePt t="22189" x="5054600" y="5710238"/>
          <p14:tracePt t="22206" x="4824413" y="5662613"/>
          <p14:tracePt t="22222" x="4676775" y="5651500"/>
          <p14:tracePt t="22240" x="4503738" y="5589588"/>
          <p14:tracePt t="22256" x="4371975" y="5553075"/>
          <p14:tracePt t="22272" x="4257675" y="5514975"/>
          <p14:tracePt t="22289" x="4200525" y="5500688"/>
          <p14:tracePt t="22306" x="4168775" y="5489575"/>
          <p14:tracePt t="22323" x="4157663" y="5484813"/>
          <p14:tracePt t="22324" x="4152900" y="5484813"/>
          <p14:tracePt t="22341" x="4110038" y="5468938"/>
          <p14:tracePt t="22356" x="4100513" y="5457825"/>
          <p14:tracePt t="22374" x="4073525" y="5441950"/>
          <p14:tracePt t="22375" x="4057650" y="5432425"/>
          <p14:tracePt t="22390" x="4037013" y="5416550"/>
          <p14:tracePt t="22391" x="3984625" y="5400675"/>
          <p14:tracePt t="22406" x="3800475" y="5364163"/>
          <p14:tracePt t="22422" x="3549650" y="5289550"/>
          <p14:tracePt t="22440" x="3324225" y="5280025"/>
          <p14:tracePt t="22456" x="3071813" y="5222875"/>
          <p14:tracePt t="22474" x="2889250" y="5184775"/>
          <p14:tracePt t="22475" x="2816225" y="5159375"/>
          <p14:tracePt t="22489" x="2705100" y="5132388"/>
          <p14:tracePt t="22506" x="2552700" y="5080000"/>
          <p14:tracePt t="22508" x="2500313" y="5080000"/>
          <p14:tracePt t="22523" x="2459038" y="5070475"/>
          <p14:tracePt t="22524" x="2417763" y="5059363"/>
          <p14:tracePt t="22539" x="2374900" y="5038725"/>
          <p14:tracePt t="22575" x="2354263" y="5038725"/>
          <p14:tracePt t="22613" x="2349500" y="5022850"/>
          <p14:tracePt t="22637" x="2338388" y="5022850"/>
          <p14:tracePt t="22652" x="2333625" y="5022850"/>
          <p14:tracePt t="22701" x="2317750" y="5011738"/>
          <p14:tracePt t="22719" x="2306638" y="5006975"/>
          <p14:tracePt t="22724" x="2306638" y="5002213"/>
          <p14:tracePt t="22741" x="2290763" y="4981575"/>
          <p14:tracePt t="22765" x="2281238" y="4965700"/>
          <p14:tracePt t="22781" x="2274888" y="4943475"/>
          <p14:tracePt t="22806" x="2274888" y="4938713"/>
          <p14:tracePt t="22812" x="2274888" y="4922838"/>
          <p14:tracePt t="22823" x="2274888" y="4906963"/>
          <p14:tracePt t="22840" x="2274888" y="4881563"/>
          <p14:tracePt t="22857" x="2274888" y="4838700"/>
          <p14:tracePt t="22873" x="2274888" y="4797425"/>
          <p14:tracePt t="22890" x="2274888" y="4786313"/>
          <p14:tracePt t="22892" x="2274888" y="4781550"/>
          <p14:tracePt t="22907" x="2274888" y="4776788"/>
          <p14:tracePt t="22925" x="2274888" y="4749800"/>
          <p14:tracePt t="22941" x="2286000" y="4733925"/>
          <p14:tracePt t="22942" x="2290763" y="4733925"/>
          <p14:tracePt t="22957" x="2333625" y="4724400"/>
          <p14:tracePt t="22974" x="2359025" y="4724400"/>
          <p14:tracePt t="22991" x="2427288" y="4697413"/>
          <p14:tracePt t="23008" x="2470150" y="4676775"/>
          <p14:tracePt t="23024" x="2516188" y="4660900"/>
          <p14:tracePt t="23041" x="2543175" y="4651375"/>
          <p14:tracePt t="23057" x="2568575" y="4640263"/>
          <p14:tracePt t="23073" x="2584450" y="4640263"/>
          <p14:tracePt t="23091" x="2605088" y="4624388"/>
          <p14:tracePt t="23108" x="2632075" y="4608513"/>
          <p14:tracePt t="23123" x="2673350" y="4608513"/>
          <p14:tracePt t="23141" x="2716213" y="4608513"/>
          <p14:tracePt t="23142" x="2720975" y="4603750"/>
          <p14:tracePt t="23157" x="2763838" y="4603750"/>
          <p14:tracePt t="23173" x="2820988" y="4603750"/>
          <p14:tracePt t="23190" x="2898775" y="4603750"/>
          <p14:tracePt t="23207" x="2914650" y="4603750"/>
          <p14:tracePt t="23224" x="2962275" y="4603750"/>
          <p14:tracePt t="23241" x="3014663" y="4603750"/>
          <p14:tracePt t="23258" x="3098800" y="4619625"/>
          <p14:tracePt t="23274" x="3187700" y="4619625"/>
          <p14:tracePt t="23276" x="3192463" y="4624388"/>
          <p14:tracePt t="23292" x="3228975" y="4635500"/>
          <p14:tracePt t="23308" x="3297238" y="4640263"/>
          <p14:tracePt t="23324" x="3319463" y="4651375"/>
          <p14:tracePt t="23325" x="3344863" y="4672013"/>
          <p14:tracePt t="23341" x="3371850" y="4687888"/>
          <p14:tracePt t="23356" x="3408363" y="4713288"/>
          <p14:tracePt t="23373" x="3481388" y="4765675"/>
          <p14:tracePt t="23392" x="3560763" y="4833938"/>
          <p14:tracePt t="23407" x="3597275" y="4870450"/>
          <p14:tracePt t="23425" x="3638550" y="4929188"/>
          <p14:tracePt t="23441" x="3643313" y="4970463"/>
          <p14:tracePt t="23458" x="3675063" y="5054600"/>
          <p14:tracePt t="23459" x="3695700" y="5086350"/>
          <p14:tracePt t="23474" x="3695700" y="5091113"/>
          <p14:tracePt t="23491" x="3702050" y="5116513"/>
          <p14:tracePt t="23492" x="3702050" y="5132388"/>
          <p14:tracePt t="23509" x="3711575" y="5191125"/>
          <p14:tracePt t="23525" x="3711575" y="5195888"/>
          <p14:tracePt t="23550" x="3711575" y="5222875"/>
          <p14:tracePt t="23557" x="3711575" y="5237163"/>
          <p14:tracePt t="23574" x="3711575" y="5259388"/>
          <p14:tracePt t="23591" x="3711575" y="5284788"/>
          <p14:tracePt t="23608" x="3706813" y="5321300"/>
          <p14:tracePt t="23626" x="3690938" y="5337175"/>
          <p14:tracePt t="23644" x="3681413" y="5357813"/>
          <p14:tracePt t="23658" x="3665538" y="5373688"/>
          <p14:tracePt t="23675" x="3654425" y="5373688"/>
          <p14:tracePt t="23676" x="3629025" y="5384800"/>
          <p14:tracePt t="23691" x="3602038" y="5405438"/>
          <p14:tracePt t="23692" x="3560763" y="5405438"/>
          <p14:tracePt t="23709" x="3533775" y="5410200"/>
          <p14:tracePt t="23710" x="3492500" y="5410200"/>
          <p14:tracePt t="23725" x="3465513" y="5410200"/>
          <p14:tracePt t="23726" x="3440113" y="5410200"/>
          <p14:tracePt t="23741" x="3355975" y="5410200"/>
          <p14:tracePt t="23757" x="3340100" y="5410200"/>
          <p14:tracePt t="23776" x="3319463" y="5410200"/>
          <p14:tracePt t="23791" x="3267075" y="5410200"/>
          <p14:tracePt t="23809" x="3235325" y="5410200"/>
          <p14:tracePt t="23826" x="3198813" y="5395913"/>
          <p14:tracePt t="23844" x="3151188" y="5395913"/>
          <p14:tracePt t="23861" x="3130550" y="5384800"/>
          <p14:tracePt t="23876" x="3103563" y="5384800"/>
          <p14:tracePt t="23892" x="3071813" y="5364163"/>
          <p14:tracePt t="23908" x="3067050" y="5357813"/>
          <p14:tracePt t="23925" x="2994025" y="5337175"/>
          <p14:tracePt t="23942" x="2967038" y="5311775"/>
          <p14:tracePt t="23958" x="2941638" y="5284788"/>
          <p14:tracePt t="23975" x="2909888" y="5259388"/>
          <p14:tracePt t="23992" x="2862263" y="5191125"/>
          <p14:tracePt t="24010" x="2820988" y="5106988"/>
          <p14:tracePt t="24012" x="2809875" y="5080000"/>
          <p14:tracePt t="24025" x="2789238" y="5059363"/>
          <p14:tracePt t="24042" x="2763838" y="4991100"/>
          <p14:tracePt t="24044" x="2741613" y="4970463"/>
          <p14:tracePt t="24060" x="2700338" y="4922838"/>
          <p14:tracePt t="24075" x="2700338" y="4897438"/>
          <p14:tracePt t="24076" x="2684463" y="4886325"/>
          <p14:tracePt t="24093" x="2679700" y="4881563"/>
          <p14:tracePt t="24095" x="2668588" y="4870450"/>
          <p14:tracePt t="24110" x="2668588" y="4854575"/>
          <p14:tracePt t="24126" x="2668588" y="4849813"/>
          <p14:tracePt t="24127" x="2663825" y="4838700"/>
          <p14:tracePt t="24142" x="2663825" y="4808538"/>
          <p14:tracePt t="24159" x="2663825" y="4776788"/>
          <p14:tracePt t="24176" x="2663825" y="4760913"/>
          <p14:tracePt t="24193" x="2689225" y="4724400"/>
          <p14:tracePt t="24209" x="2705100" y="4718050"/>
          <p14:tracePt t="24226" x="2716213" y="4708525"/>
          <p14:tracePt t="24242" x="2757488" y="4703763"/>
          <p14:tracePt t="24260" x="2794000" y="4681538"/>
          <p14:tracePt t="24261" x="2820988" y="4681538"/>
          <p14:tracePt t="24277" x="2836863" y="4681538"/>
          <p14:tracePt t="24292" x="2868613" y="4672013"/>
          <p14:tracePt t="24293" x="2884488" y="4672013"/>
          <p14:tracePt t="24309" x="2894013" y="4672013"/>
          <p14:tracePt t="24310" x="2898775" y="4665663"/>
          <p14:tracePt t="24325" x="2925763" y="4656138"/>
          <p14:tracePt t="24342" x="2951163" y="4640263"/>
          <p14:tracePt t="24359" x="2951163" y="4629150"/>
          <p14:tracePt t="24376" x="2962275" y="4624388"/>
          <p14:tracePt t="24393" x="2967038" y="4624388"/>
          <p14:tracePt t="24409" x="2973388" y="4613275"/>
          <p14:tracePt t="24717" x="2989263" y="4613275"/>
          <p14:tracePt t="24724" x="3098800" y="4613275"/>
          <p14:tracePt t="24732" x="3187700" y="4613275"/>
          <p14:tracePt t="24743" x="3344863" y="4613275"/>
          <p14:tracePt t="24760" x="3586163" y="4613275"/>
          <p14:tracePt t="24776" x="3906838" y="4587875"/>
          <p14:tracePt t="24794" x="4289425" y="4556125"/>
          <p14:tracePt t="24810" x="4483100" y="4556125"/>
          <p14:tracePt t="24812" x="4545013" y="4576763"/>
          <p14:tracePt t="24826" x="4598988" y="4587875"/>
          <p14:tracePt t="24844" x="4645025" y="4587875"/>
          <p14:tracePt t="24844" x="4697413" y="4587875"/>
          <p14:tracePt t="24861" x="4772025" y="4572000"/>
          <p14:tracePt t="24876" x="4838700" y="4551363"/>
          <p14:tracePt t="24894" x="4870450" y="4530725"/>
          <p14:tracePt t="24910" x="4886325" y="4519613"/>
          <p14:tracePt t="24927" x="4906963" y="4514850"/>
          <p14:tracePt t="24943" x="4929188" y="4487863"/>
          <p14:tracePt t="24960" x="4954588" y="4478338"/>
          <p14:tracePt t="24988" x="4970463" y="4478338"/>
          <p14:tracePt t="25068" x="4991100" y="4492625"/>
          <p14:tracePt t="25078" x="4991100" y="4508500"/>
          <p14:tracePt t="25084" x="4991100" y="4535488"/>
          <p14:tracePt t="25093" x="5002213" y="4576763"/>
          <p14:tracePt t="25110" x="5011738" y="4672013"/>
          <p14:tracePt t="25127" x="5011738" y="4718050"/>
          <p14:tracePt t="25144" x="5011738" y="4729163"/>
          <p14:tracePt t="25162" x="5011738" y="4740275"/>
          <p14:tracePt t="25178" x="5006975" y="4745038"/>
          <p14:tracePt t="25194" x="4970463" y="4745038"/>
          <p14:tracePt t="25210" x="4854575" y="4681538"/>
          <p14:tracePt t="25228" x="4576763" y="4446588"/>
          <p14:tracePt t="25244" x="4540250" y="4387850"/>
          <p14:tracePt t="25245" x="4503738" y="4310063"/>
          <p14:tracePt t="25261" x="4478338" y="4237038"/>
          <p14:tracePt t="25278" x="4456113" y="4137025"/>
          <p14:tracePt t="25293" x="4456113" y="4041775"/>
          <p14:tracePt t="25310" x="4498975" y="3989388"/>
          <p14:tracePt t="25327" x="4583113" y="3884613"/>
          <p14:tracePt t="25344" x="4681538" y="3775075"/>
          <p14:tracePt t="25361" x="4829175" y="3613150"/>
          <p14:tracePt t="25378" x="5002213" y="3508375"/>
          <p14:tracePt t="25394" x="5195888" y="3413125"/>
          <p14:tracePt t="25411" x="5232400" y="3387725"/>
          <p14:tracePt t="25413" x="5264150" y="3355975"/>
          <p14:tracePt t="25428" x="5264150" y="3344863"/>
          <p14:tracePt t="25445" x="5280025" y="3340100"/>
          <p14:tracePt t="25446" x="5295900" y="3319463"/>
          <p14:tracePt t="25461" x="5327650" y="3308350"/>
          <p14:tracePt t="25476" x="5348288" y="3303588"/>
          <p14:tracePt t="25494" x="5357813" y="3292475"/>
          <p14:tracePt t="25518" x="5364163" y="3292475"/>
          <p14:tracePt t="25527" x="5380038" y="3292475"/>
          <p14:tracePt t="25544" x="5416550" y="3297238"/>
          <p14:tracePt t="25561" x="5494338" y="3376613"/>
          <p14:tracePt t="25578" x="5578475" y="3486150"/>
          <p14:tracePt t="25580" x="5610225" y="3513138"/>
          <p14:tracePt t="25594" x="5610225" y="3522663"/>
          <p14:tracePt t="25611" x="5657850" y="3590925"/>
          <p14:tracePt t="25612" x="5703888" y="3622675"/>
          <p14:tracePt t="25628" x="5735638" y="3670300"/>
          <p14:tracePt t="25629" x="5756275" y="3711575"/>
          <p14:tracePt t="25644" x="5772150" y="3806825"/>
          <p14:tracePt t="25645" x="5794375" y="3848100"/>
          <p14:tracePt t="25662" x="5803900" y="3937000"/>
          <p14:tracePt t="25663" x="5819775" y="4011613"/>
          <p14:tracePt t="25677" x="5819775" y="4137025"/>
          <p14:tracePt t="25695" x="5819775" y="4262438"/>
          <p14:tracePt t="25712" x="5799138" y="4425950"/>
          <p14:tracePt t="25728" x="5703888" y="4598988"/>
          <p14:tracePt t="25744" x="5657850" y="4729163"/>
          <p14:tracePt t="25761" x="5594350" y="4833938"/>
          <p14:tracePt t="25778" x="5514975" y="4902200"/>
          <p14:tracePt t="25795" x="5441950" y="4981575"/>
          <p14:tracePt t="25796" x="5405438" y="5038725"/>
          <p14:tracePt t="25811" x="5368925" y="5086350"/>
          <p14:tracePt t="25812" x="5348288" y="5127625"/>
          <p14:tracePt t="25828" x="5300663" y="5175250"/>
          <p14:tracePt t="25829" x="5237163" y="5243513"/>
          <p14:tracePt t="25845" x="5227638" y="5259388"/>
          <p14:tracePt t="25846" x="5195888" y="5289550"/>
          <p14:tracePt t="25861" x="5148263" y="5337175"/>
          <p14:tracePt t="25862" x="5132388" y="5348288"/>
          <p14:tracePt t="25878" x="5102225" y="5364163"/>
          <p14:tracePt t="25903" x="5106988" y="5364163"/>
          <p14:tracePt t="25942" x="5095875" y="5364163"/>
          <p14:tracePt t="25948" x="5075238" y="5368925"/>
          <p14:tracePt t="25962" x="5070475" y="5368925"/>
          <p14:tracePt t="25980" x="5043488" y="5373688"/>
          <p14:tracePt t="26006" x="5033963" y="5373688"/>
          <p14:tracePt t="26086" x="5033963" y="5384800"/>
          <p14:tracePt t="26116" x="5033963" y="5400675"/>
          <p14:tracePt t="26142" x="5018088" y="5416550"/>
          <p14:tracePt t="26165" x="5006975" y="5426075"/>
          <p14:tracePt t="26181" x="5006975" y="5453063"/>
          <p14:tracePt t="26188" x="5006975" y="5489575"/>
          <p14:tracePt t="26196" x="5006975" y="5505450"/>
          <p14:tracePt t="26212" x="5006975" y="5514975"/>
          <p14:tracePt t="26213" x="5006975" y="5537200"/>
          <p14:tracePt t="26228" x="5011738" y="5557838"/>
          <p14:tracePt t="26830" x="5011738" y="5562600"/>
          <p14:tracePt t="26848" x="4975225" y="5562600"/>
          <p14:tracePt t="26861" x="4959350" y="5553075"/>
          <p14:tracePt t="26868" x="4949825" y="5541963"/>
          <p14:tracePt t="26879" x="4933950" y="5537200"/>
          <p14:tracePt t="26897" x="4918075" y="5521325"/>
          <p14:tracePt t="26913" x="4902200" y="5494338"/>
          <p14:tracePt t="26929" x="4897438" y="5489575"/>
          <p14:tracePt t="26957" x="4886325" y="5484813"/>
          <p14:tracePt t="26964" x="4870450" y="5473700"/>
          <p14:tracePt t="26981" x="4845050" y="5448300"/>
          <p14:tracePt t="26995" x="4829175" y="5441950"/>
          <p14:tracePt t="26996" x="4813300" y="5432425"/>
          <p14:tracePt t="27012" x="4776788" y="5405438"/>
          <p14:tracePt t="27030" x="4740275" y="5384800"/>
          <p14:tracePt t="27047" x="4708525" y="5364163"/>
          <p14:tracePt t="27063" x="4660900" y="5348288"/>
          <p14:tracePt t="27080" x="4608513" y="5332413"/>
          <p14:tracePt t="27098" x="4551363" y="5300663"/>
          <p14:tracePt t="27113" x="4514850" y="5275263"/>
          <p14:tracePt t="27130" x="4478338" y="5264150"/>
          <p14:tracePt t="27147" x="4425950" y="5259388"/>
          <p14:tracePt t="27148" x="4371975" y="5232400"/>
          <p14:tracePt t="27163" x="4330700" y="5222875"/>
          <p14:tracePt t="27164" x="4257675" y="5211763"/>
          <p14:tracePt t="27180" x="4168775" y="5170488"/>
          <p14:tracePt t="27196" x="4116388" y="5159375"/>
          <p14:tracePt t="27197" x="4105275" y="5159375"/>
          <p14:tracePt t="27214" x="4089400" y="5148263"/>
          <p14:tracePt t="27230" x="3963988" y="5127625"/>
          <p14:tracePt t="27246" x="3895725" y="5116513"/>
          <p14:tracePt t="27263" x="3795713" y="5106988"/>
          <p14:tracePt t="27280" x="3748088" y="5075238"/>
          <p14:tracePt t="27297" x="3738563" y="5064125"/>
          <p14:tracePt t="27314" x="3727450" y="5054600"/>
          <p14:tracePt t="27315" x="3727450" y="5049838"/>
          <p14:tracePt t="27330" x="3711575" y="5027613"/>
          <p14:tracePt t="27348" x="3702050" y="5022850"/>
          <p14:tracePt t="27365" x="3702050" y="5006975"/>
          <p14:tracePt t="27382" x="3702050" y="5002213"/>
          <p14:tracePt t="27404" x="3695700" y="4991100"/>
          <p14:tracePt t="27413" x="3695700" y="4986338"/>
          <p14:tracePt t="27430" x="3686175" y="4959350"/>
          <p14:tracePt t="27446" x="3686175" y="4943475"/>
          <p14:tracePt t="27464" x="3681413" y="4933950"/>
          <p14:tracePt t="27510" x="3675063" y="4929188"/>
          <p14:tracePt t="27516" x="3665538" y="4918075"/>
          <p14:tracePt t="27531" x="3665538" y="4902200"/>
          <p14:tracePt t="27532" x="3665538" y="4886325"/>
          <p14:tracePt t="27549" x="3665538" y="4881563"/>
          <p14:tracePt t="27564" x="3665538" y="4870450"/>
          <p14:tracePt t="27582" x="3665538" y="4865688"/>
          <p14:tracePt t="27599" x="3670300" y="4833938"/>
          <p14:tracePt t="27615" x="3686175" y="4818063"/>
          <p14:tracePt t="27630" x="3690938" y="4792663"/>
          <p14:tracePt t="27653" x="3706813" y="4776788"/>
          <p14:tracePt t="27669" x="3717925" y="4776788"/>
          <p14:tracePt t="27681" x="3754438" y="4765675"/>
          <p14:tracePt t="27698" x="3754438" y="4749800"/>
          <p14:tracePt t="27714" x="3775075" y="4718050"/>
          <p14:tracePt t="27731" x="3868738" y="4640263"/>
          <p14:tracePt t="27732" x="3884613" y="4619625"/>
          <p14:tracePt t="27747" x="3943350" y="4560888"/>
          <p14:tracePt t="27748" x="3989388" y="4514850"/>
          <p14:tracePt t="27764" x="4121150" y="4383088"/>
          <p14:tracePt t="27781" x="4168775" y="4335463"/>
          <p14:tracePt t="27782" x="4214813" y="4289425"/>
          <p14:tracePt t="27797" x="4325938" y="4221163"/>
          <p14:tracePt t="27814" x="4403725" y="4116388"/>
          <p14:tracePt t="27831" x="4498975" y="4032250"/>
          <p14:tracePt t="27848" x="4551363" y="3959225"/>
          <p14:tracePt t="27865" x="4587875" y="3932238"/>
          <p14:tracePt t="27881" x="4640263" y="3868738"/>
          <p14:tracePt t="27898" x="4765675" y="3754438"/>
          <p14:tracePt t="27915" x="4849813" y="3643313"/>
          <p14:tracePt t="27931" x="4991100" y="3570288"/>
          <p14:tracePt t="27947" x="5049838" y="3508375"/>
          <p14:tracePt t="27948" x="5086350" y="3486150"/>
          <p14:tracePt t="27965" x="5116513" y="3455988"/>
          <p14:tracePt t="27966" x="5191125" y="3417888"/>
          <p14:tracePt t="27981" x="5305425" y="3349625"/>
          <p14:tracePt t="27997" x="5395913" y="3292475"/>
          <p14:tracePt t="28014" x="5484813" y="3251200"/>
          <p14:tracePt t="28031" x="5553075" y="3208338"/>
          <p14:tracePt t="28047" x="5578475" y="3192463"/>
          <p14:tracePt t="28064" x="5614988" y="3167063"/>
          <p14:tracePt t="28082" x="5673725" y="3135313"/>
          <p14:tracePt t="28098" x="5688013" y="3130550"/>
          <p14:tracePt t="28100" x="5735638" y="3109913"/>
          <p14:tracePt t="28114" x="5751513" y="3103563"/>
          <p14:tracePt t="28131" x="5762625" y="3103563"/>
          <p14:tracePt t="28317" x="5778500" y="3103563"/>
          <p14:tracePt t="28324" x="5794375" y="3124200"/>
          <p14:tracePt t="28332" x="5815013" y="3155950"/>
          <p14:tracePt t="28349" x="5835650" y="3171825"/>
          <p14:tracePt t="28350" x="5867400" y="3219450"/>
          <p14:tracePt t="28366" x="5888038" y="3276600"/>
          <p14:tracePt t="28367" x="5924550" y="3340100"/>
          <p14:tracePt t="28382" x="5961063" y="3470275"/>
          <p14:tracePt t="28398" x="5992813" y="3554413"/>
          <p14:tracePt t="28415" x="6013450" y="3649663"/>
          <p14:tracePt t="28433" x="6013450" y="3706813"/>
          <p14:tracePt t="28449" x="6013450" y="3754438"/>
          <p14:tracePt t="28466" x="6013450" y="3786188"/>
          <p14:tracePt t="28482" x="6034088" y="3832225"/>
          <p14:tracePt t="28499" x="6034088" y="3875088"/>
          <p14:tracePt t="28501" x="6034088" y="3895725"/>
          <p14:tracePt t="28514" x="6034088" y="3932238"/>
          <p14:tracePt t="28532" x="5972175" y="4011613"/>
          <p14:tracePt t="28549" x="5899150" y="4064000"/>
          <p14:tracePt t="28565" x="5851525" y="4100513"/>
          <p14:tracePt t="28566" x="5819775" y="4121150"/>
          <p14:tracePt t="28582" x="5726113" y="4162425"/>
          <p14:tracePt t="28599" x="5667375" y="4200525"/>
          <p14:tracePt t="28615" x="5621338" y="4214813"/>
          <p14:tracePt t="28632" x="5557838" y="4262438"/>
          <p14:tracePt t="28650" x="5473700" y="4305300"/>
          <p14:tracePt t="28652" x="5416550" y="4325938"/>
          <p14:tracePt t="28665" x="5384800" y="4346575"/>
          <p14:tracePt t="28682" x="5300663" y="4403725"/>
          <p14:tracePt t="28684" x="5253038" y="4425950"/>
          <p14:tracePt t="28700" x="5148263" y="4462463"/>
          <p14:tracePt t="28716" x="5122863" y="4471988"/>
          <p14:tracePt t="28717" x="5091113" y="4483100"/>
          <p14:tracePt t="28742" x="5075238" y="4514850"/>
          <p14:tracePt t="28773" x="5064125" y="4530725"/>
          <p14:tracePt t="28781" x="5059363" y="4530725"/>
          <p14:tracePt t="28788" x="5049838" y="4530725"/>
          <p14:tracePt t="28805" x="5038725" y="4556125"/>
          <p14:tracePt t="28815" x="5033963" y="4556125"/>
          <p14:tracePt t="28832" x="5006975" y="4572000"/>
          <p14:tracePt t="28849" x="4954588" y="4583113"/>
          <p14:tracePt t="28867" x="4906963" y="4583113"/>
          <p14:tracePt t="28884" x="4881563" y="4598988"/>
          <p14:tracePt t="28901" x="4865688" y="4603750"/>
          <p14:tracePt t="28935" x="4860925" y="4613275"/>
          <p14:tracePt t="28967" x="4854575" y="4619625"/>
          <p14:tracePt t="28998" x="4833938" y="4645025"/>
          <p14:tracePt t="29037" x="4818063" y="4645025"/>
          <p14:tracePt t="29069" x="4786313" y="4665663"/>
          <p14:tracePt t="29084" x="4781550" y="4665663"/>
          <p14:tracePt t="29092" x="4756150" y="4681538"/>
          <p14:tracePt t="29101" x="4740275" y="4692650"/>
          <p14:tracePt t="29116" x="4729163" y="4692650"/>
          <p14:tracePt t="29132" x="4697413" y="4703763"/>
          <p14:tracePt t="29165" x="4687888" y="4708525"/>
          <p14:tracePt t="29173" x="4660900" y="4724400"/>
          <p14:tracePt t="29182" x="4645025" y="4733925"/>
          <p14:tracePt t="29200" x="4613275" y="4745038"/>
          <p14:tracePt t="29217" x="4503738" y="4792663"/>
          <p14:tracePt t="29233" x="4419600" y="4833938"/>
          <p14:tracePt t="29250" x="4335463" y="4865688"/>
          <p14:tracePt t="29266" x="4252913" y="4897438"/>
          <p14:tracePt t="29283" x="4225925" y="4897438"/>
          <p14:tracePt t="29284" x="4194175" y="4906963"/>
          <p14:tracePt t="29300" x="4162425" y="4906963"/>
          <p14:tracePt t="29316" x="4157663" y="4906963"/>
          <p14:tracePt t="29317" x="4146550" y="4913313"/>
          <p14:tracePt t="29573" x="4141788" y="4929188"/>
          <p14:tracePt t="29580" x="4141788" y="4970463"/>
          <p14:tracePt t="29617" x="4141788" y="5011738"/>
          <p14:tracePt t="31014" x="4141788" y="5022850"/>
          <p14:tracePt t="31028" x="4141788" y="5002213"/>
          <p14:tracePt t="31053" x="4157663" y="4933950"/>
          <p14:tracePt t="31071" x="4162425" y="4922838"/>
          <p14:tracePt t="31086" x="4173538" y="4891088"/>
          <p14:tracePt t="31103" x="4205288" y="4865688"/>
          <p14:tracePt t="31119" x="4214813" y="4849813"/>
          <p14:tracePt t="31142" x="4221163" y="4845050"/>
          <p14:tracePt t="31173" x="4230688" y="4833938"/>
          <p14:tracePt t="31181" x="4246563" y="4818063"/>
          <p14:tracePt t="31188" x="4246563" y="4813300"/>
          <p14:tracePt t="31202" x="4252913" y="4802188"/>
          <p14:tracePt t="31219" x="4262438" y="4797425"/>
          <p14:tracePt t="31221" x="4289425" y="4772025"/>
          <p14:tracePt t="31262" x="4289425" y="4756150"/>
          <p14:tracePt t="33302" x="4289425" y="4733925"/>
          <p14:tracePt t="33308" x="4294188" y="4708525"/>
          <p14:tracePt t="33317" x="4305300" y="4665663"/>
          <p14:tracePt t="33339" x="4314825" y="4629150"/>
          <p14:tracePt t="33341" x="4325938" y="4619625"/>
          <p14:tracePt t="33356" x="4330700" y="4613275"/>
          <p14:tracePt t="33373" x="4341813" y="4576763"/>
          <p14:tracePt t="33389" x="4346575" y="4560888"/>
          <p14:tracePt t="33390" x="4346575" y="4545013"/>
          <p14:tracePt t="33407" x="4346575" y="4540250"/>
          <p14:tracePt t="33422" x="4346575" y="4530725"/>
          <p14:tracePt t="33439" x="4357688" y="4524375"/>
          <p14:tracePt t="33461" x="4362450" y="4514850"/>
          <p14:tracePt t="33662" x="4362450" y="4535488"/>
          <p14:tracePt t="33669" x="4362450" y="4545013"/>
          <p14:tracePt t="33677" x="4362450" y="4560888"/>
          <p14:tracePt t="33689" x="4362450" y="4587875"/>
          <p14:tracePt t="33707" x="4371975" y="4592638"/>
          <p14:tracePt t="33877" x="4278313" y="4603750"/>
          <p14:tracePt t="33884" x="4173538" y="4619625"/>
          <p14:tracePt t="33892" x="4100513" y="4645025"/>
          <p14:tracePt t="33906" x="4079875" y="4645025"/>
          <p14:tracePt t="33923" x="4073525" y="4645025"/>
          <p14:tracePt t="33990" x="4057650" y="4645025"/>
          <p14:tracePt t="33996" x="4016375" y="4645025"/>
          <p14:tracePt t="34005" x="4000500" y="4629150"/>
          <p14:tracePt t="34024" x="3973513" y="4624388"/>
          <p14:tracePt t="34040" x="3916363" y="4583113"/>
          <p14:tracePt t="34057" x="3832225" y="4551363"/>
          <p14:tracePt t="34073" x="3743325" y="4498975"/>
          <p14:tracePt t="34090" x="3686175" y="4467225"/>
          <p14:tracePt t="34092" x="3643313" y="4435475"/>
          <p14:tracePt t="34106" x="3602038" y="4414838"/>
          <p14:tracePt t="34123" x="3529013" y="4371975"/>
          <p14:tracePt t="34124" x="3508375" y="4362450"/>
          <p14:tracePt t="34140" x="3455988" y="4330700"/>
          <p14:tracePt t="34141" x="3424238" y="4319588"/>
          <p14:tracePt t="34157" x="3381375" y="4289425"/>
          <p14:tracePt t="34158" x="3349625" y="4278313"/>
          <p14:tracePt t="34173" x="3292475" y="4230688"/>
          <p14:tracePt t="34174" x="3235325" y="4194175"/>
          <p14:tracePt t="34189" x="3203575" y="4121150"/>
          <p14:tracePt t="34207" x="3140075" y="4057650"/>
          <p14:tracePt t="34224" x="3130550" y="4027488"/>
          <p14:tracePt t="34240" x="3094038" y="3979863"/>
          <p14:tracePt t="34257" x="3046413" y="3937000"/>
          <p14:tracePt t="34274" x="3009900" y="3879850"/>
          <p14:tracePt t="34292" x="2967038" y="3843338"/>
          <p14:tracePt t="34293" x="2951163" y="3832225"/>
          <p14:tracePt t="34307" x="2930525" y="3816350"/>
          <p14:tracePt t="34309" x="2930525" y="3800475"/>
          <p14:tracePt t="34323" x="2925763" y="3790950"/>
          <p14:tracePt t="34325" x="2898775" y="3763963"/>
          <p14:tracePt t="34341" x="2889250" y="3748088"/>
          <p14:tracePt t="34342" x="2884488" y="3738563"/>
          <p14:tracePt t="34357" x="2857500" y="3733800"/>
          <p14:tracePt t="34373" x="2820988" y="3686175"/>
          <p14:tracePt t="34390" x="2794000" y="3649663"/>
          <p14:tracePt t="34446" x="2794000" y="3643313"/>
          <p14:tracePt t="34453" x="2794000" y="3629025"/>
          <p14:tracePt t="34460" x="2794000" y="3613150"/>
          <p14:tracePt t="34474" x="2794000" y="3602038"/>
          <p14:tracePt t="34491" x="2794000" y="3570288"/>
          <p14:tracePt t="34492" x="2794000" y="3544888"/>
          <p14:tracePt t="34507" x="2794000" y="3522663"/>
          <p14:tracePt t="34508" x="2794000" y="3497263"/>
          <p14:tracePt t="34523" x="2794000" y="3481388"/>
          <p14:tracePt t="34525" x="2825750" y="3440113"/>
          <p14:tracePt t="34541" x="2846388" y="3417888"/>
          <p14:tracePt t="34542" x="2862263" y="3408363"/>
          <p14:tracePt t="34557" x="2862263" y="3392488"/>
          <p14:tracePt t="34581" x="2862263" y="3387725"/>
          <p14:tracePt t="34590" x="2873375" y="3376613"/>
          <p14:tracePt t="34607" x="2889250" y="3355975"/>
          <p14:tracePt t="34624" x="2909888" y="3328988"/>
          <p14:tracePt t="34641" x="2930525" y="3292475"/>
          <p14:tracePt t="34658" x="2951163" y="3276600"/>
          <p14:tracePt t="34674" x="2951163" y="3271838"/>
          <p14:tracePt t="34691" x="2967038" y="3244850"/>
          <p14:tracePt t="34709" x="2978150" y="3228975"/>
          <p14:tracePt t="34725" x="2989263" y="3224213"/>
          <p14:tracePt t="34726" x="2994025" y="3214688"/>
          <p14:tracePt t="34742" x="3003550" y="3208338"/>
          <p14:tracePt t="34758" x="3025775" y="3192463"/>
          <p14:tracePt t="34774" x="3035300" y="3182938"/>
          <p14:tracePt t="34791" x="3041650" y="3182938"/>
          <p14:tracePt t="34807" x="3067050" y="3176588"/>
          <p14:tracePt t="34933" x="3067050" y="3187700"/>
          <p14:tracePt t="34942" x="3067050" y="3203575"/>
          <p14:tracePt t="34949" x="3067050" y="3240088"/>
          <p14:tracePt t="34957" x="3067050" y="3251200"/>
          <p14:tracePt t="34974" x="3067050" y="3292475"/>
          <p14:tracePt t="34991" x="3071813" y="3360738"/>
          <p14:tracePt t="35008" x="3071813" y="3402013"/>
          <p14:tracePt t="35025" x="3062288" y="3449638"/>
          <p14:tracePt t="35042" x="3046413" y="3486150"/>
          <p14:tracePt t="35058" x="3019425" y="3513138"/>
          <p14:tracePt t="35060" x="2998788" y="3538538"/>
          <p14:tracePt t="35075" x="2982913" y="3554413"/>
          <p14:tracePt t="35092" x="2930525" y="3617913"/>
          <p14:tracePt t="35093" x="2921000" y="3633788"/>
          <p14:tracePt t="35108" x="2914650" y="3654425"/>
          <p14:tracePt t="35109" x="2894013" y="3695700"/>
          <p14:tracePt t="35124" x="2884488" y="3702050"/>
          <p14:tracePt t="35141" x="2846388" y="3743325"/>
          <p14:tracePt t="35158" x="2816225" y="3779838"/>
          <p14:tracePt t="35175" x="2778125" y="3806825"/>
          <p14:tracePt t="35206" x="2763838" y="3806825"/>
          <p14:tracePt t="35212" x="2720975" y="3827463"/>
          <p14:tracePt t="35237" x="2705100" y="3827463"/>
          <p14:tracePt t="35270" x="2689225" y="3838575"/>
          <p14:tracePt t="35276" x="2647950" y="3838575"/>
          <p14:tracePt t="35284" x="2620963" y="3838575"/>
          <p14:tracePt t="35293" x="2590800" y="3838575"/>
          <p14:tracePt t="35308" x="2552700" y="3838575"/>
          <p14:tracePt t="35309" x="2527300" y="3838575"/>
          <p14:tracePt t="35325" x="2500313" y="3838575"/>
          <p14:tracePt t="35343" x="2500313" y="3832225"/>
          <p14:tracePt t="35358" x="2459038" y="3806825"/>
          <p14:tracePt t="35375" x="2386013" y="3775075"/>
          <p14:tracePt t="35392" x="2338388" y="3738563"/>
          <p14:tracePt t="35408" x="2281238" y="3717925"/>
          <p14:tracePt t="35425" x="2254250" y="3686175"/>
          <p14:tracePt t="35442" x="2181225" y="3643313"/>
          <p14:tracePt t="35459" x="2160588" y="3622675"/>
          <p14:tracePt t="35461" x="2133600" y="3606800"/>
          <p14:tracePt t="35475" x="2112963" y="3575050"/>
          <p14:tracePt t="35476" x="2101850" y="3560763"/>
          <p14:tracePt t="35492" x="2049463" y="3486150"/>
          <p14:tracePt t="35509" x="2019300" y="3440113"/>
          <p14:tracePt t="35510" x="1992313" y="3397250"/>
          <p14:tracePt t="35526" x="1966913" y="3365500"/>
          <p14:tracePt t="35527" x="1944688" y="3335338"/>
          <p14:tracePt t="35543" x="1892300" y="3276600"/>
          <p14:tracePt t="35558" x="1855788" y="3240088"/>
          <p14:tracePt t="35575" x="1835150" y="3214688"/>
          <p14:tracePt t="35593" x="1793875" y="3187700"/>
          <p14:tracePt t="35609" x="1766888" y="3151188"/>
          <p14:tracePt t="35626" x="1762125" y="3114675"/>
          <p14:tracePt t="35643" x="1762125" y="3071813"/>
          <p14:tracePt t="35645" x="1741488" y="3051175"/>
          <p14:tracePt t="35659" x="1741488" y="3025775"/>
          <p14:tracePt t="35660" x="1730375" y="3009900"/>
          <p14:tracePt t="35676" x="1730375" y="2998788"/>
          <p14:tracePt t="35677" x="1725613" y="2962275"/>
          <p14:tracePt t="35692" x="1725613" y="2957513"/>
          <p14:tracePt t="35709" x="1725613" y="2930525"/>
          <p14:tracePt t="35710" x="1714500" y="2914650"/>
          <p14:tracePt t="35725" x="1693863" y="2889250"/>
          <p14:tracePt t="35742" x="1703388" y="2873375"/>
          <p14:tracePt t="35758" x="1703388" y="2841625"/>
          <p14:tracePt t="35775" x="1703388" y="2809875"/>
          <p14:tracePt t="35792" x="1703388" y="2789238"/>
          <p14:tracePt t="35809" x="1703388" y="2752725"/>
          <p14:tracePt t="35825" x="1714500" y="2732088"/>
          <p14:tracePt t="35843" x="1741488" y="2695575"/>
          <p14:tracePt t="35844" x="1751013" y="2673350"/>
          <p14:tracePt t="35860" x="1778000" y="2657475"/>
          <p14:tracePt t="35861" x="1787525" y="2636838"/>
          <p14:tracePt t="35876" x="1798638" y="2632075"/>
          <p14:tracePt t="35894" x="1824038" y="2595563"/>
          <p14:tracePt t="35911" x="1851025" y="2563813"/>
          <p14:tracePt t="35926" x="1866900" y="2538413"/>
          <p14:tracePt t="35943" x="1871663" y="2527300"/>
          <p14:tracePt t="35959" x="1882775" y="2495550"/>
          <p14:tracePt t="35976" x="1903413" y="2474913"/>
          <p14:tracePt t="35992" x="1914525" y="2470150"/>
          <p14:tracePt t="36009" x="1928813" y="2454275"/>
          <p14:tracePt t="36027" x="1944688" y="2447925"/>
          <p14:tracePt t="36028" x="1960563" y="2438400"/>
          <p14:tracePt t="36043" x="1981200" y="2417763"/>
          <p14:tracePt t="36044" x="2008188" y="2411413"/>
          <p14:tracePt t="36060" x="2049463" y="2390775"/>
          <p14:tracePt t="36061" x="2060575" y="2390775"/>
          <p14:tracePt t="36076" x="2071688" y="2374900"/>
          <p14:tracePt t="36092" x="2081213" y="2374900"/>
          <p14:tracePt t="36142" x="2085975" y="2365375"/>
          <p14:tracePt t="36166" x="2097088" y="2365375"/>
          <p14:tracePt t="36189" x="2124075" y="2359025"/>
          <p14:tracePt t="36196" x="2139950" y="2349500"/>
          <p14:tracePt t="36210" x="2154238" y="2349500"/>
          <p14:tracePt t="36227" x="2181225" y="2333625"/>
          <p14:tracePt t="36228" x="2206625" y="2322513"/>
          <p14:tracePt t="36243" x="2217738" y="2322513"/>
          <p14:tracePt t="36244" x="2222500" y="2322513"/>
          <p14:tracePt t="36269" x="2238375" y="2322513"/>
          <p14:tracePt t="36277" x="2244725" y="2322513"/>
          <p14:tracePt t="36294" x="2281238" y="2312988"/>
          <p14:tracePt t="36295" x="2290763" y="2312988"/>
          <p14:tracePt t="36309" x="2301875" y="2312988"/>
          <p14:tracePt t="36333" x="2327275" y="2312988"/>
          <p14:tracePt t="36349" x="2338388" y="2312988"/>
          <p14:tracePt t="36365" x="2343150" y="2312988"/>
          <p14:tracePt t="36381" x="2359025" y="2312988"/>
          <p14:tracePt t="36396" x="2365375" y="2312988"/>
          <p14:tracePt t="36412" x="2379663" y="2312988"/>
          <p14:tracePt t="36427" x="2390775" y="2312988"/>
          <p14:tracePt t="36444" x="2417763" y="2312988"/>
          <p14:tracePt t="36460" x="2470150" y="2327275"/>
          <p14:tracePt t="36461" x="2532063" y="2354263"/>
          <p14:tracePt t="36477" x="2611438" y="2406650"/>
          <p14:tracePt t="36478" x="2657475" y="2454275"/>
          <p14:tracePt t="36493" x="2716213" y="2486025"/>
          <p14:tracePt t="36510" x="2725738" y="2522538"/>
          <p14:tracePt t="36527" x="2741613" y="2527300"/>
          <p14:tracePt t="36543" x="2768600" y="2574925"/>
          <p14:tracePt t="36597" x="2789238" y="2616200"/>
          <p14:tracePt t="36605" x="2809875" y="2647950"/>
          <p14:tracePt t="36612" x="2846388" y="2705100"/>
          <p14:tracePt t="36627" x="2846388" y="2757488"/>
          <p14:tracePt t="36628" x="2868613" y="2800350"/>
          <p14:tracePt t="36643" x="2868613" y="2889250"/>
          <p14:tracePt t="36645" x="2889250" y="2946400"/>
          <p14:tracePt t="36660" x="2914650" y="3014663"/>
          <p14:tracePt t="36676" x="2921000" y="3041650"/>
          <p14:tracePt t="36677" x="2930525" y="3057525"/>
          <p14:tracePt t="36694" x="2967038" y="3140075"/>
          <p14:tracePt t="36710" x="2978150" y="3198813"/>
          <p14:tracePt t="36727" x="2989263" y="3328988"/>
          <p14:tracePt t="36744" x="3009900" y="3424238"/>
          <p14:tracePt t="36760" x="3019425" y="3538538"/>
          <p14:tracePt t="36777" x="3030538" y="3643313"/>
          <p14:tracePt t="36794" x="3030538" y="3738563"/>
          <p14:tracePt t="36811" x="3067050" y="3854450"/>
          <p14:tracePt t="36812" x="3067050" y="3890963"/>
          <p14:tracePt t="36827" x="3067050" y="3911600"/>
          <p14:tracePt t="36828" x="3067050" y="3948113"/>
          <p14:tracePt t="36844" x="3067050" y="3995738"/>
          <p14:tracePt t="36861" x="3067050" y="4027488"/>
          <p14:tracePt t="36878" x="3067050" y="4052888"/>
          <p14:tracePt t="36894" x="3067050" y="4110038"/>
          <p14:tracePt t="36910" x="3067050" y="4168775"/>
          <p14:tracePt t="36928" x="3067050" y="4178300"/>
          <p14:tracePt t="36944" x="3078163" y="4221163"/>
          <p14:tracePt t="36960" x="3078163" y="4262438"/>
          <p14:tracePt t="36977" x="3071813" y="4319588"/>
          <p14:tracePt t="36994" x="3071813" y="4387850"/>
          <p14:tracePt t="37011" x="3062288" y="4446588"/>
          <p14:tracePt t="37013" x="3062288" y="4451350"/>
          <p14:tracePt t="37028" x="3057525" y="4462463"/>
          <p14:tracePt t="37029" x="3046413" y="4467225"/>
          <p14:tracePt t="37045" x="3046413" y="4483100"/>
          <p14:tracePt t="37061" x="3030538" y="4503738"/>
          <p14:tracePt t="37077" x="3030538" y="4519613"/>
          <p14:tracePt t="37078" x="3030538" y="4524375"/>
          <p14:tracePt t="37095" x="3030538" y="4556125"/>
          <p14:tracePt t="37111" x="3030538" y="4583113"/>
          <p14:tracePt t="37773" x="3019425" y="4592638"/>
          <p14:tracePt t="37781" x="2994025" y="4592638"/>
          <p14:tracePt t="37796" x="2978150" y="4592638"/>
          <p14:tracePt t="37797" x="2941638" y="4592638"/>
          <p14:tracePt t="37813" x="2884488" y="4567238"/>
          <p14:tracePt t="37829" x="2852738" y="4556125"/>
          <p14:tracePt t="37846" x="2846388" y="4551363"/>
          <p14:tracePt t="37847" x="2830513" y="4551363"/>
          <p14:tracePt t="37862" x="2789238" y="4540250"/>
          <p14:tracePt t="37878" x="2784475" y="4540250"/>
          <p14:tracePt t="37950" x="2768600" y="4540250"/>
          <p14:tracePt t="41310" x="2757488" y="4560888"/>
          <p14:tracePt t="41317" x="2763838" y="4672013"/>
          <p14:tracePt t="41368" x="2789238" y="5070475"/>
          <p14:tracePt t="41550" x="2805113" y="5095875"/>
          <p14:tracePt t="41557" x="2868613" y="5170488"/>
          <p14:tracePt t="41567" x="2889250" y="5211763"/>
          <p14:tracePt t="41584" x="2930525" y="5284788"/>
          <p14:tracePt t="41601" x="2998788" y="5364163"/>
          <p14:tracePt t="41618" x="3051175" y="5410200"/>
          <p14:tracePt t="41620" x="3078163" y="5441950"/>
          <p14:tracePt t="41634" x="3098800" y="5448300"/>
          <p14:tracePt t="41651" x="3114675" y="5457825"/>
          <p14:tracePt t="41667" x="3130550" y="5473700"/>
          <p14:tracePt t="43431" x="3103563" y="5473700"/>
          <p14:tracePt t="43437" x="3067050" y="5468938"/>
          <p14:tracePt t="43487" x="2905125" y="5410200"/>
          <p14:tracePt t="43504" x="2889250" y="5410200"/>
          <p14:tracePt t="43521" x="2857500" y="5400675"/>
          <p14:tracePt t="43541" x="2852738" y="5400675"/>
          <p14:tracePt t="43555" x="2841625" y="5400675"/>
          <p14:tracePt t="43556" x="2836863" y="5395913"/>
          <p14:tracePt t="43570" x="2825750" y="5384800"/>
          <p14:tracePt t="43589" x="2805113" y="5380038"/>
          <p14:tracePt t="43604" x="2778125" y="5353050"/>
          <p14:tracePt t="43622" x="2763838" y="5337175"/>
          <p14:tracePt t="43637" x="2752725" y="5321300"/>
          <p14:tracePt t="43654" x="2725738" y="5300663"/>
          <p14:tracePt t="43671" x="2711450" y="5284788"/>
          <p14:tracePt t="43687" x="2684463" y="52689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50FCCB77-8F18-4555-8B83-F40A1F9F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INSAR2015-2020 austur-vestur</a:t>
            </a:r>
          </a:p>
        </p:txBody>
      </p:sp>
      <p:pic>
        <p:nvPicPr>
          <p:cNvPr id="5" name="Staðgengill efnis 4">
            <a:extLst>
              <a:ext uri="{FF2B5EF4-FFF2-40B4-BE49-F238E27FC236}">
                <a16:creationId xmlns:a16="http://schemas.microsoft.com/office/drawing/2014/main" id="{76695868-57EC-48C1-8DAE-2AFCF0E97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1" y="1295400"/>
            <a:ext cx="7605344" cy="4810734"/>
          </a:xfrm>
        </p:spPr>
      </p:pic>
    </p:spTree>
    <p:extLst>
      <p:ext uri="{BB962C8B-B14F-4D97-AF65-F5344CB8AC3E}">
        <p14:creationId xmlns:p14="http://schemas.microsoft.com/office/powerpoint/2010/main" val="418880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83"/>
    </mc:Choice>
    <mc:Fallback xmlns="">
      <p:transition spd="slow" advTm="53283"/>
    </mc:Fallback>
  </mc:AlternateContent>
  <p:extLst>
    <p:ext uri="{3A86A75C-4F4B-4683-9AE1-C65F6400EC91}">
      <p14:laserTraceLst xmlns:p14="http://schemas.microsoft.com/office/powerpoint/2010/main">
        <p14:tracePtLst>
          <p14:tracePt t="3844" x="2668588" y="5316538"/>
          <p14:tracePt t="3853" x="2652713" y="5389563"/>
          <p14:tracePt t="3859" x="2652713" y="5432425"/>
          <p14:tracePt t="3871" x="2652713" y="5484813"/>
          <p14:tracePt t="3887" x="2652713" y="5489575"/>
          <p14:tracePt t="3904" x="2657475" y="5635625"/>
          <p14:tracePt t="3920" x="2720975" y="5772150"/>
          <p14:tracePt t="3938" x="2825750" y="5945188"/>
          <p14:tracePt t="3954" x="2989263" y="6065838"/>
          <p14:tracePt t="3955" x="3082925" y="6134100"/>
          <p14:tracePt t="3971" x="3244850" y="6238875"/>
          <p14:tracePt t="3987" x="3335338" y="6297613"/>
          <p14:tracePt t="4004" x="3387725" y="6307138"/>
          <p14:tracePt t="4006" x="3408363" y="6318250"/>
          <p14:tracePt t="4021" x="3433763" y="6323013"/>
          <p14:tracePt t="4085" x="3444875" y="6334125"/>
          <p14:tracePt t="4117" x="3449638" y="6334125"/>
          <p14:tracePt t="4123" x="3486150" y="6334125"/>
          <p14:tracePt t="4138" x="3538538" y="6334125"/>
          <p14:tracePt t="4139" x="3575050" y="6334125"/>
          <p14:tracePt t="4154" x="3659188" y="6334125"/>
          <p14:tracePt t="4172" x="4005263" y="6334125"/>
          <p14:tracePt t="4189" x="4305300" y="6334125"/>
          <p14:tracePt t="4203" x="4310063" y="6334125"/>
          <p14:tracePt t="4221" x="4451350" y="6343650"/>
          <p14:tracePt t="4222" x="4576763" y="6343650"/>
          <p14:tracePt t="4237" x="4833938" y="6343650"/>
          <p14:tracePt t="4254" x="4959350" y="6343650"/>
          <p14:tracePt t="4271" x="5102225" y="6343650"/>
          <p14:tracePt t="4287" x="5222875" y="6313488"/>
          <p14:tracePt t="4304" x="5264150" y="6313488"/>
          <p14:tracePt t="4321" x="5389563" y="6313488"/>
          <p14:tracePt t="4338" x="5521325" y="6343650"/>
          <p14:tracePt t="4340" x="5594350" y="6343650"/>
          <p14:tracePt t="4354" x="5646738" y="6354763"/>
          <p14:tracePt t="4373" x="5762625" y="6375400"/>
          <p14:tracePt t="9725" x="5751513" y="6386513"/>
          <p14:tracePt t="9732" x="5599113" y="6386513"/>
          <p14:tracePt t="9763" x="5353050" y="6386513"/>
          <p14:tracePt t="9764" x="5295900" y="6380163"/>
          <p14:tracePt t="9779" x="5207000" y="6370638"/>
          <p14:tracePt t="9780" x="5116513" y="6370638"/>
          <p14:tracePt t="9797" x="5043488" y="6370638"/>
          <p14:tracePt t="9798" x="4954588" y="6370638"/>
          <p14:tracePt t="9813" x="4938713" y="6370638"/>
          <p14:tracePt t="9814" x="4870450" y="6354763"/>
          <p14:tracePt t="9829" x="4792663" y="6354763"/>
          <p14:tracePt t="9846" x="4718050" y="6354763"/>
          <p14:tracePt t="9862" x="4640263" y="6354763"/>
          <p14:tracePt t="9879" x="4583113" y="6354763"/>
          <p14:tracePt t="9896" x="4551363" y="6354763"/>
          <p14:tracePt t="9913" x="4530725" y="6354763"/>
          <p14:tracePt t="9930" x="4519613" y="6354763"/>
          <p14:tracePt t="9932" x="4487863" y="6354763"/>
          <p14:tracePt t="9946" x="4471988" y="6354763"/>
          <p14:tracePt t="9963" x="4435475" y="6338888"/>
          <p14:tracePt t="9980" x="4425950" y="6338888"/>
          <p14:tracePt t="9996" x="4419600" y="6338888"/>
          <p14:tracePt t="9997" x="4394200" y="6327775"/>
          <p14:tracePt t="10013" x="4387850" y="6323013"/>
          <p14:tracePt t="10014" x="4378325" y="6323013"/>
          <p14:tracePt t="10029" x="4371975" y="6323013"/>
          <p14:tracePt t="10047" x="4335463" y="6302375"/>
          <p14:tracePt t="10062" x="4310063" y="6286500"/>
          <p14:tracePt t="10080" x="4252913" y="6275388"/>
          <p14:tracePt t="10096" x="4230688" y="6259513"/>
          <p14:tracePt t="10113" x="4194175" y="6254750"/>
          <p14:tracePt t="10130" x="4157663" y="6245225"/>
          <p14:tracePt t="10131" x="4132263" y="6234113"/>
          <p14:tracePt t="10146" x="4116388" y="6234113"/>
          <p14:tracePt t="10163" x="4084638" y="6229350"/>
          <p14:tracePt t="10180" x="4048125" y="6229350"/>
          <p14:tracePt t="10197" x="4032250" y="6229350"/>
          <p14:tracePt t="10198" x="4016375" y="6218238"/>
          <p14:tracePt t="10214" x="3973513" y="6207125"/>
          <p14:tracePt t="10215" x="3937000" y="6207125"/>
          <p14:tracePt t="10229" x="3827463" y="6197600"/>
          <p14:tracePt t="10247" x="3733800" y="6186488"/>
          <p14:tracePt t="10264" x="3633788" y="6176963"/>
          <p14:tracePt t="10280" x="3517900" y="6145213"/>
          <p14:tracePt t="10297" x="3465513" y="6134100"/>
          <p14:tracePt t="10314" x="3417888" y="6102350"/>
          <p14:tracePt t="10316" x="3360738" y="6092825"/>
          <p14:tracePt t="10329" x="3324225" y="6092825"/>
          <p14:tracePt t="10346" x="3240088" y="6081713"/>
          <p14:tracePt t="10364" x="3067050" y="6049963"/>
          <p14:tracePt t="10380" x="3030538" y="6040438"/>
          <p14:tracePt t="10381" x="2973388" y="6040438"/>
          <p14:tracePt t="10397" x="2921000" y="6029325"/>
          <p14:tracePt t="10398" x="2889250" y="6019800"/>
          <p14:tracePt t="10413" x="2830513" y="5997575"/>
          <p14:tracePt t="10430" x="2711450" y="5997575"/>
          <p14:tracePt t="10447" x="2663825" y="5988050"/>
          <p14:tracePt t="10465" x="2620963" y="5981700"/>
          <p14:tracePt t="10480" x="2574925" y="5981700"/>
          <p14:tracePt t="10498" x="2552700" y="5981700"/>
          <p14:tracePt t="10499" x="2538413" y="5981700"/>
          <p14:tracePt t="10514" x="2516188" y="5972175"/>
          <p14:tracePt t="10531" x="2511425" y="5972175"/>
          <p14:tracePt t="10548" x="2500313" y="5961063"/>
          <p14:tracePt t="10564" x="2495550" y="5956300"/>
          <p14:tracePt t="10645" x="2470150" y="5945188"/>
          <p14:tracePt t="10652" x="2454275" y="5940425"/>
          <p14:tracePt t="10664" x="2422525" y="5929313"/>
          <p14:tracePt t="10680" x="2379663" y="5929313"/>
          <p14:tracePt t="10697" x="2343150" y="5903913"/>
          <p14:tracePt t="10714" x="2297113" y="5883275"/>
          <p14:tracePt t="10715" x="2274888" y="5883275"/>
          <p14:tracePt t="10731" x="2270125" y="5883275"/>
          <p14:tracePt t="10748" x="2254250" y="5872163"/>
          <p14:tracePt t="10765" x="2244725" y="5867400"/>
          <p14:tracePt t="10782" x="2228850" y="5856288"/>
          <p14:tracePt t="10797" x="2197100" y="5851525"/>
          <p14:tracePt t="10814" x="2139950" y="5815013"/>
          <p14:tracePt t="10831" x="2124075" y="5794375"/>
          <p14:tracePt t="10847" x="2024063" y="5772150"/>
          <p14:tracePt t="10865" x="1939925" y="5741988"/>
          <p14:tracePt t="10881" x="1903413" y="5719763"/>
          <p14:tracePt t="10897" x="1876425" y="5715000"/>
          <p14:tracePt t="10915" x="1851025" y="5703888"/>
          <p14:tracePt t="10932" x="1835150" y="5699125"/>
          <p14:tracePt t="10949" x="1808163" y="5678488"/>
          <p14:tracePt t="10967" x="1803400" y="5673725"/>
          <p14:tracePt t="10989" x="1787525" y="5662613"/>
          <p14:tracePt t="10997" x="1778000" y="5662613"/>
          <p14:tracePt t="11015" x="1771650" y="5657850"/>
          <p14:tracePt t="11045" x="1762125" y="5657850"/>
          <p14:tracePt t="11052" x="1755775" y="5657850"/>
          <p14:tracePt t="11065" x="1751013" y="5646738"/>
          <p14:tracePt t="11083" x="1741488" y="5641975"/>
          <p14:tracePt t="11981" x="1735138" y="5635625"/>
          <p14:tracePt t="11997" x="1735138" y="5626100"/>
          <p14:tracePt t="12190" x="1746250" y="5621338"/>
          <p14:tracePt t="12196" x="1771650" y="5610225"/>
          <p14:tracePt t="12233" x="1778000" y="5605463"/>
          <p14:tracePt t="12250" x="1793875" y="5594350"/>
          <p14:tracePt t="12266" x="1798638" y="5589588"/>
          <p14:tracePt t="12284" x="1814513" y="5573713"/>
          <p14:tracePt t="12325" x="1824038" y="5562600"/>
          <p14:tracePt t="12357" x="1839913" y="5557838"/>
          <p14:tracePt t="12372" x="1855788" y="5546725"/>
          <p14:tracePt t="12380" x="1866900" y="5541963"/>
          <p14:tracePt t="12397" x="1903413" y="5521325"/>
          <p14:tracePt t="12414" x="1908175" y="5514975"/>
          <p14:tracePt t="12420" x="1924050" y="5514975"/>
          <p14:tracePt t="12433" x="1935163" y="5505450"/>
          <p14:tracePt t="12451" x="1939925" y="5500688"/>
          <p14:tracePt t="12452" x="1966913" y="5500688"/>
          <p14:tracePt t="12468" x="1992313" y="5489575"/>
          <p14:tracePt t="12484" x="2003425" y="5484813"/>
          <p14:tracePt t="12509" x="2008188" y="5484813"/>
          <p14:tracePt t="12524" x="2019300" y="5473700"/>
          <p14:tracePt t="12549" x="2033588" y="5468938"/>
          <p14:tracePt t="12566" x="2049463" y="5457825"/>
          <p14:tracePt t="12572" x="2071688" y="5437188"/>
          <p14:tracePt t="12598" x="2076450" y="5432425"/>
          <p14:tracePt t="12604" x="2081213" y="5426075"/>
          <p14:tracePt t="12620" x="2092325" y="5426075"/>
          <p14:tracePt t="12633" x="2108200" y="5416550"/>
          <p14:tracePt t="12652" x="2128838" y="5395913"/>
          <p14:tracePt t="12667" x="2144713" y="5395913"/>
          <p14:tracePt t="12668" x="2160588" y="5380038"/>
          <p14:tracePt t="12684" x="2185988" y="5373688"/>
          <p14:tracePt t="12700" x="2192338" y="5364163"/>
          <p14:tracePt t="12719" x="2201863" y="5357813"/>
          <p14:tracePt t="12734" x="2222500" y="5343525"/>
          <p14:tracePt t="12796" x="2233613" y="5343525"/>
          <p14:tracePt t="12804" x="2259013" y="5343525"/>
          <p14:tracePt t="12821" x="2265363" y="5332413"/>
          <p14:tracePt t="12834" x="2270125" y="5332413"/>
          <p14:tracePt t="12835" x="2281238" y="5332413"/>
          <p14:tracePt t="12851" x="2297113" y="5332413"/>
          <p14:tracePt t="12867" x="2301875" y="5332413"/>
          <p14:tracePt t="12904" x="2312988" y="5332413"/>
          <p14:tracePt t="12908" x="2317750" y="5332413"/>
          <p14:tracePt t="12924" x="2333625" y="5332413"/>
          <p14:tracePt t="12941" x="2343150" y="5332413"/>
          <p14:tracePt t="12958" x="2349500" y="5332413"/>
          <p14:tracePt t="12966" x="2354263" y="5332413"/>
          <p14:tracePt t="12984" x="2379663" y="5332413"/>
          <p14:tracePt t="13001" x="2411413" y="5332413"/>
          <p14:tracePt t="13017" x="2438400" y="5332413"/>
          <p14:tracePt t="13034" x="2479675" y="5332413"/>
          <p14:tracePt t="13035" x="2486025" y="5332413"/>
          <p14:tracePt t="13061" x="2500313" y="5332413"/>
          <p14:tracePt t="13068" x="2500313" y="5337175"/>
          <p14:tracePt t="13085" x="2511425" y="5353050"/>
          <p14:tracePt t="13101" x="2516188" y="5353050"/>
          <p14:tracePt t="13119" x="2532063" y="5353050"/>
          <p14:tracePt t="13136" x="2543175" y="5353050"/>
          <p14:tracePt t="13157" x="2547938" y="5353050"/>
          <p14:tracePt t="13167" x="2552700" y="5357813"/>
          <p14:tracePt t="13189" x="2579688" y="5368925"/>
          <p14:tracePt t="13204" x="2600325" y="5384800"/>
          <p14:tracePt t="13219" x="2605088" y="5395913"/>
          <p14:tracePt t="13235" x="2627313" y="5421313"/>
          <p14:tracePt t="13252" x="2668588" y="5441950"/>
          <p14:tracePt t="13253" x="2673350" y="5448300"/>
          <p14:tracePt t="13267" x="2689225" y="5462588"/>
          <p14:tracePt t="13285" x="2736850" y="5494338"/>
          <p14:tracePt t="13286" x="2752725" y="5494338"/>
          <p14:tracePt t="13301" x="2763838" y="5505450"/>
          <p14:tracePt t="13302" x="2768600" y="5505450"/>
          <p14:tracePt t="13341" x="2768600" y="5510213"/>
          <p14:tracePt t="13348" x="2778125" y="5514975"/>
          <p14:tracePt t="13356" x="2778125" y="5526088"/>
          <p14:tracePt t="13367" x="2778125" y="5530850"/>
          <p14:tracePt t="13385" x="2784475" y="5568950"/>
          <p14:tracePt t="13401" x="2784475" y="5599113"/>
          <p14:tracePt t="13419" x="2809875" y="5626100"/>
          <p14:tracePt t="13435" x="2809875" y="5657850"/>
          <p14:tracePt t="13452" x="2809875" y="5694363"/>
          <p14:tracePt t="13469" x="2800350" y="5699125"/>
          <p14:tracePt t="13485" x="2800350" y="5703888"/>
          <p14:tracePt t="13502" x="2784475" y="5741988"/>
          <p14:tracePt t="13503" x="2784475" y="5746750"/>
          <p14:tracePt t="13517" x="2736850" y="5794375"/>
          <p14:tracePt t="13534" x="2700338" y="5840413"/>
          <p14:tracePt t="13551" x="2636838" y="5892800"/>
          <p14:tracePt t="13567" x="2600325" y="5919788"/>
          <p14:tracePt t="13585" x="2579688" y="5929313"/>
          <p14:tracePt t="13602" x="2532063" y="5935663"/>
          <p14:tracePt t="13603" x="2500313" y="5967413"/>
          <p14:tracePt t="13618" x="2474913" y="5976938"/>
          <p14:tracePt t="13635" x="2443163" y="5981700"/>
          <p14:tracePt t="13636" x="2422525" y="5981700"/>
          <p14:tracePt t="13652" x="2386013" y="5981700"/>
          <p14:tracePt t="13653" x="2359025" y="5981700"/>
          <p14:tracePt t="13668" x="2290763" y="5981700"/>
          <p14:tracePt t="13685" x="2249488" y="5981700"/>
          <p14:tracePt t="13686" x="2206625" y="5967413"/>
          <p14:tracePt t="13701" x="2139950" y="5956300"/>
          <p14:tracePt t="13718" x="2097088" y="5945188"/>
          <p14:tracePt t="13735" x="2060575" y="5940425"/>
          <p14:tracePt t="13753" x="2044700" y="5919788"/>
          <p14:tracePt t="13769" x="2012950" y="5908675"/>
          <p14:tracePt t="13785" x="2008188" y="5908675"/>
          <p14:tracePt t="13803" x="2003425" y="5908675"/>
          <p14:tracePt t="13820" x="1992313" y="5908675"/>
          <p14:tracePt t="13836" x="1976438" y="5908675"/>
          <p14:tracePt t="13852" x="1971675" y="5903913"/>
          <p14:tracePt t="13853" x="1960563" y="5903913"/>
          <p14:tracePt t="13877" x="1955800" y="5903913"/>
          <p14:tracePt t="13885" x="1944688" y="5903913"/>
          <p14:tracePt t="13903" x="1928813" y="5892800"/>
          <p14:tracePt t="13926" x="1924050" y="5888038"/>
          <p14:tracePt t="13935" x="1914525" y="5883275"/>
          <p14:tracePt t="13973" x="1914525" y="5867400"/>
          <p14:tracePt t="13989" x="1914525" y="5846763"/>
          <p14:tracePt t="13996" x="1914525" y="5840413"/>
          <p14:tracePt t="14020" x="1914525" y="5830888"/>
          <p14:tracePt t="14028" x="1928813" y="5824538"/>
          <p14:tracePt t="14036" x="1966913" y="5815013"/>
          <p14:tracePt t="14052" x="1997075" y="5803900"/>
          <p14:tracePt t="14053" x="2039938" y="5783263"/>
          <p14:tracePt t="14069" x="2081213" y="5772150"/>
          <p14:tracePt t="14085" x="2154238" y="5746750"/>
          <p14:tracePt t="14102" x="2233613" y="5735638"/>
          <p14:tracePt t="14119" x="2244725" y="5735638"/>
          <p14:tracePt t="14141" x="2249488" y="5726113"/>
          <p14:tracePt t="14153" x="2265363" y="5726113"/>
          <p14:tracePt t="14172" x="2274888" y="5726113"/>
          <p14:tracePt t="14186" x="2281238" y="5726113"/>
          <p14:tracePt t="14203" x="2306638" y="5726113"/>
          <p14:tracePt t="14204" x="2312988" y="5726113"/>
          <p14:tracePt t="14220" x="2327275" y="5719763"/>
          <p14:tracePt t="14221" x="2349500" y="5719763"/>
          <p14:tracePt t="14236" x="2374900" y="5699125"/>
          <p14:tracePt t="14238" x="2386013" y="5699125"/>
          <p14:tracePt t="14253" x="2390775" y="5699125"/>
          <p14:tracePt t="14277" x="2406650" y="5699125"/>
          <p14:tracePt t="14293" x="2411413" y="5694363"/>
          <p14:tracePt t="14302" x="2422525" y="5694363"/>
          <p14:tracePt t="14319" x="2447925" y="5683250"/>
          <p14:tracePt t="14336" x="2463800" y="5683250"/>
          <p14:tracePt t="14352" x="2470150" y="5683250"/>
          <p14:tracePt t="14370" x="2511425" y="5673725"/>
          <p14:tracePt t="14386" x="2532063" y="5673725"/>
          <p14:tracePt t="14557" x="2547938" y="5673725"/>
          <p14:tracePt t="14564" x="2568575" y="5699125"/>
          <p14:tracePt t="14582" x="2568575" y="5751513"/>
          <p14:tracePt t="14587" x="2568575" y="5767388"/>
          <p14:tracePt t="17669" x="2595563" y="5778500"/>
          <p14:tracePt t="17677" x="2616200" y="5772150"/>
          <p14:tracePt t="17725" x="2673350" y="5694363"/>
          <p14:tracePt t="17744" x="2695575" y="5667375"/>
          <p14:tracePt t="17782" x="2695575" y="5651500"/>
          <p14:tracePt t="17814" x="2705100" y="5621338"/>
          <p14:tracePt t="17821" x="2725738" y="5605463"/>
          <p14:tracePt t="17837" x="2752725" y="5573713"/>
          <p14:tracePt t="17844" x="2763838" y="5562600"/>
          <p14:tracePt t="17857" x="2789238" y="5537200"/>
          <p14:tracePt t="17875" x="2809875" y="5514975"/>
          <p14:tracePt t="17876" x="2830513" y="5494338"/>
          <p14:tracePt t="17892" x="2868613" y="5457825"/>
          <p14:tracePt t="17907" x="2962275" y="5380038"/>
          <p14:tracePt t="17925" x="2989263" y="5357813"/>
          <p14:tracePt t="17927" x="3035300" y="5327650"/>
          <p14:tracePt t="17942" x="3071813" y="5300663"/>
          <p14:tracePt t="17959" x="3140075" y="5248275"/>
          <p14:tracePt t="17974" x="3187700" y="5207000"/>
          <p14:tracePt t="17991" x="3267075" y="5143500"/>
          <p14:tracePt t="18007" x="3324225" y="5102225"/>
          <p14:tracePt t="18026" x="3371850" y="5043488"/>
          <p14:tracePt t="18041" x="3429000" y="5006975"/>
          <p14:tracePt t="18059" x="3476625" y="4965700"/>
          <p14:tracePt t="18060" x="3508375" y="4933950"/>
          <p14:tracePt t="18075" x="3517900" y="4918075"/>
          <p14:tracePt t="18092" x="3649663" y="4808538"/>
          <p14:tracePt t="18108" x="3681413" y="4786313"/>
          <p14:tracePt t="18125" x="3806825" y="4713288"/>
          <p14:tracePt t="18141" x="3854450" y="4681538"/>
          <p14:tracePt t="18158" x="3868738" y="4665663"/>
          <p14:tracePt t="18174" x="3868738" y="4656138"/>
          <p14:tracePt t="18192" x="3884613" y="4624388"/>
          <p14:tracePt t="18210" x="3921125" y="4608513"/>
          <p14:tracePt t="18225" x="3979863" y="4567238"/>
          <p14:tracePt t="18242" x="3995738" y="4551363"/>
          <p14:tracePt t="18244" x="4011613" y="4535488"/>
          <p14:tracePt t="18258" x="4037013" y="4535488"/>
          <p14:tracePt t="18275" x="4064000" y="4524375"/>
          <p14:tracePt t="18292" x="4073525" y="4524375"/>
          <p14:tracePt t="18309" x="4116388" y="4530725"/>
          <p14:tracePt t="18325" x="4200525" y="4530725"/>
          <p14:tracePt t="18341" x="4283075" y="4551363"/>
          <p14:tracePt t="18359" x="4419600" y="4598988"/>
          <p14:tracePt t="18375" x="4556125" y="4660900"/>
          <p14:tracePt t="18392" x="4567238" y="4660900"/>
          <p14:tracePt t="19005" x="4583113" y="4681538"/>
          <p14:tracePt t="19012" x="4603750" y="4708525"/>
          <p14:tracePt t="19026" x="4603750" y="4749800"/>
          <p14:tracePt t="19027" x="4645025" y="4792663"/>
          <p14:tracePt t="19044" x="4708525" y="4913313"/>
          <p14:tracePt t="19060" x="4797425" y="5070475"/>
          <p14:tracePt t="19076" x="4897438" y="5211763"/>
          <p14:tracePt t="19093" x="4933950" y="5259388"/>
          <p14:tracePt t="19095" x="4997450" y="5321300"/>
          <p14:tracePt t="19110" x="5033963" y="5368925"/>
          <p14:tracePt t="19126" x="5070475" y="5426075"/>
          <p14:tracePt t="19143" x="5116513" y="5473700"/>
          <p14:tracePt t="19160" x="5164138" y="5510213"/>
          <p14:tracePt t="19176" x="5200650" y="5546725"/>
          <p14:tracePt t="19194" x="5264150" y="5599113"/>
          <p14:tracePt t="19210" x="5337175" y="5651500"/>
          <p14:tracePt t="19226" x="5505450" y="5751513"/>
          <p14:tracePt t="19243" x="5521325" y="5772150"/>
          <p14:tracePt t="19244" x="5557838" y="5788025"/>
          <p14:tracePt t="19261" x="5583238" y="5799138"/>
          <p14:tracePt t="19277" x="5626100" y="5808663"/>
          <p14:tracePt t="19278" x="5657850" y="5819775"/>
          <p14:tracePt t="19294" x="5673725" y="5824538"/>
          <p14:tracePt t="19295" x="5688013" y="5824538"/>
          <p14:tracePt t="19311" x="5735638" y="5835650"/>
          <p14:tracePt t="19327" x="5794375" y="5835650"/>
          <p14:tracePt t="19344" x="5883275" y="5846763"/>
          <p14:tracePt t="19359" x="5967413" y="5846763"/>
          <p14:tracePt t="19378" x="6019800" y="5846763"/>
          <p14:tracePt t="19394" x="6029325" y="5856288"/>
          <p14:tracePt t="19410" x="6061075" y="5872163"/>
          <p14:tracePt t="19427" x="6192838" y="5892800"/>
          <p14:tracePt t="19444" x="6323013" y="5929313"/>
          <p14:tracePt t="19446" x="6396038" y="5956300"/>
          <p14:tracePt t="19460" x="6427788" y="5967413"/>
          <p14:tracePt t="19461" x="6480175" y="5988050"/>
          <p14:tracePt t="19477" x="6511925" y="6008688"/>
          <p14:tracePt t="19478" x="6569075" y="6040438"/>
          <p14:tracePt t="19494" x="6627813" y="6065838"/>
          <p14:tracePt t="19495" x="6689725" y="6102350"/>
          <p14:tracePt t="19510" x="6805613" y="6134100"/>
          <p14:tracePt t="19527" x="6921500" y="6170613"/>
          <p14:tracePt t="19544" x="6937375" y="6181725"/>
          <p14:tracePt t="19561" x="6946900" y="6186488"/>
          <p14:tracePt t="19622" x="6973888" y="6223000"/>
          <p14:tracePt t="19629" x="6983413" y="6265863"/>
          <p14:tracePt t="19636" x="6994525" y="6307138"/>
          <p14:tracePt t="19661" x="7035800" y="6375400"/>
          <p14:tracePt t="19678" x="7042150" y="6386513"/>
          <p14:tracePt t="21445" x="7042150" y="6365875"/>
          <p14:tracePt t="21453" x="7031038" y="6334125"/>
          <p14:tracePt t="21462" x="7019925" y="6327775"/>
          <p14:tracePt t="21480" x="6983413" y="6281738"/>
          <p14:tracePt t="21496" x="6962775" y="6245225"/>
          <p14:tracePt t="21514" x="6946900" y="6229350"/>
          <p14:tracePt t="21530" x="6946900" y="6218238"/>
          <p14:tracePt t="21532" x="6931025" y="6202363"/>
          <p14:tracePt t="21547" x="6921500" y="6186488"/>
          <p14:tracePt t="21548" x="6915150" y="6176963"/>
          <p14:tracePt t="21564" x="6878638" y="6124575"/>
          <p14:tracePt t="21580" x="6869113" y="6081713"/>
          <p14:tracePt t="21582" x="6846888" y="6065838"/>
          <p14:tracePt t="21597" x="6826250" y="6034088"/>
          <p14:tracePt t="21599" x="6826250" y="6029325"/>
          <p14:tracePt t="21614" x="6810375" y="6003925"/>
          <p14:tracePt t="21615" x="6805613" y="5992813"/>
          <p14:tracePt t="21638" x="6794500" y="5992813"/>
          <p14:tracePt t="22102" x="6810375" y="5956300"/>
          <p14:tracePt t="22108" x="6873875" y="5892800"/>
          <p14:tracePt t="22165" x="7718425" y="5526088"/>
          <p14:tracePt t="22182" x="7916863" y="5457825"/>
          <p14:tracePt t="22198" x="8205788" y="5357813"/>
          <p14:tracePt t="22214" x="8431213" y="5248275"/>
          <p14:tracePt t="22230" x="8620125" y="5122863"/>
          <p14:tracePt t="22247" x="8724900" y="4997450"/>
          <p14:tracePt t="22264" x="8777288" y="4876800"/>
          <p14:tracePt t="22281" x="8834438" y="4676775"/>
          <p14:tracePt t="22298" x="8834438" y="4535488"/>
          <p14:tracePt t="22315" x="8786813" y="4451350"/>
          <p14:tracePt t="22316" x="8786813" y="4330700"/>
          <p14:tracePt t="22331" x="8709025" y="4230688"/>
          <p14:tracePt t="22333" x="8604250" y="4084638"/>
          <p14:tracePt t="22348" x="8499475" y="3937000"/>
          <p14:tracePt t="22349" x="8367713" y="3800475"/>
          <p14:tracePt t="22365" x="8237538" y="3702050"/>
          <p14:tracePt t="22382" x="7848600" y="3376613"/>
          <p14:tracePt t="22398" x="7686675" y="3303588"/>
          <p14:tracePt t="22400" x="7493000" y="3208338"/>
          <p14:tracePt t="22415" x="7035800" y="2973388"/>
          <p14:tracePt t="22431" x="6721475" y="2800350"/>
          <p14:tracePt t="22449" x="6443663" y="2673350"/>
          <p14:tracePt t="22465" x="6307138" y="2611438"/>
          <p14:tracePt t="22482" x="6218238" y="2552700"/>
          <p14:tracePt t="22499" x="6145213" y="2522538"/>
          <p14:tracePt t="22501" x="6049963" y="2479675"/>
          <p14:tracePt t="22515" x="5992813" y="2443163"/>
          <p14:tracePt t="22531" x="5799138" y="2333625"/>
          <p14:tracePt t="22549" x="5473700" y="2228850"/>
          <p14:tracePt t="22565" x="5380038" y="2201863"/>
          <p14:tracePt t="22567" x="5348288" y="2170113"/>
          <p14:tracePt t="22581" x="5207000" y="2112963"/>
          <p14:tracePt t="22583" x="5143500" y="2076450"/>
          <p14:tracePt t="22597" x="4876800" y="2008188"/>
          <p14:tracePt t="22615" x="4603750" y="1935163"/>
          <p14:tracePt t="22631" x="4319588" y="1866900"/>
          <p14:tracePt t="22649" x="4000500" y="1803400"/>
          <p14:tracePt t="22665" x="3686175" y="1746250"/>
          <p14:tracePt t="22681" x="3470275" y="1719263"/>
          <p14:tracePt t="22699" x="3392488" y="1703388"/>
          <p14:tracePt t="22715" x="3381375" y="1693863"/>
          <p14:tracePt t="22717" x="3376613" y="1693863"/>
          <p14:tracePt t="22732" x="3365500" y="1687513"/>
          <p14:tracePt t="22748" x="3360738" y="1687513"/>
          <p14:tracePt t="23045" x="3349625" y="1677988"/>
          <p14:tracePt t="23053" x="3344863" y="1646238"/>
          <p14:tracePt t="23061" x="3335338" y="1614488"/>
          <p14:tracePt t="23083" x="3324225" y="1557338"/>
          <p14:tracePt t="23099" x="3324225" y="1525588"/>
          <p14:tracePt t="23116" x="3344863" y="1489075"/>
          <p14:tracePt t="23117" x="3365500" y="1468438"/>
          <p14:tracePt t="23133" x="3392488" y="1462088"/>
          <p14:tracePt t="23134" x="3424238" y="1462088"/>
          <p14:tracePt t="23157" x="3440113" y="1462088"/>
          <p14:tracePt t="23167" x="3533775" y="1436688"/>
          <p14:tracePt t="23182" x="3665538" y="1395413"/>
          <p14:tracePt t="23199" x="3738563" y="1395413"/>
          <p14:tracePt t="23215" x="3937000" y="1395413"/>
          <p14:tracePt t="23233" x="4146550" y="1379538"/>
          <p14:tracePt t="23249" x="4294188" y="1379538"/>
          <p14:tracePt t="23266" x="4298950" y="1379538"/>
          <p14:tracePt t="23284" x="4387850" y="1379538"/>
          <p14:tracePt t="23300" x="4410075" y="1379538"/>
          <p14:tracePt t="23398" x="4435475" y="1373188"/>
          <p14:tracePt t="23404" x="4467225" y="1352550"/>
          <p14:tracePt t="23416" x="4492625" y="1352550"/>
          <p14:tracePt t="23433" x="4508500" y="1352550"/>
          <p14:tracePt t="23449" x="4583113" y="1343025"/>
          <p14:tracePt t="23466" x="4640263" y="1331913"/>
          <p14:tracePt t="23483" x="4729163" y="1331913"/>
          <p14:tracePt t="23500" x="4808538" y="1316038"/>
          <p14:tracePt t="23517" x="4824413" y="1316038"/>
          <p14:tracePt t="23518" x="4829175" y="1316038"/>
          <p14:tracePt t="23534" x="4838700" y="1316038"/>
          <p14:tracePt t="23982" x="4845050" y="1327150"/>
          <p14:tracePt t="23989" x="4854575" y="1368425"/>
          <p14:tracePt t="24061" x="4870450" y="1368425"/>
          <p14:tracePt t="24069" x="4891088" y="1384300"/>
          <p14:tracePt t="24077" x="4902200" y="1425575"/>
          <p14:tracePt t="24101" x="4933950" y="1504950"/>
          <p14:tracePt t="24102" x="4954588" y="1546225"/>
          <p14:tracePt t="24118" x="4975225" y="1589088"/>
          <p14:tracePt t="24119" x="4986338" y="1630363"/>
          <p14:tracePt t="24134" x="5011738" y="1703388"/>
          <p14:tracePt t="24135" x="5033963" y="1762125"/>
          <p14:tracePt t="24150" x="5064125" y="1846263"/>
          <p14:tracePt t="24167" x="5127625" y="1951038"/>
          <p14:tracePt t="24184" x="5211763" y="2076450"/>
          <p14:tracePt t="24201" x="5305425" y="2249488"/>
          <p14:tracePt t="24217" x="5368925" y="2386013"/>
          <p14:tracePt t="24234" x="5437188" y="2584450"/>
          <p14:tracePt t="24251" x="5453063" y="2747963"/>
          <p14:tracePt t="24253" x="5521325" y="2857500"/>
          <p14:tracePt t="24267" x="5546725" y="2936875"/>
          <p14:tracePt t="24268" x="5573713" y="3025775"/>
          <p14:tracePt t="24283" x="5583238" y="3067050"/>
          <p14:tracePt t="24301" x="5599113" y="3167063"/>
          <p14:tracePt t="24303" x="5599113" y="3240088"/>
          <p14:tracePt t="24317" x="5599113" y="3308350"/>
          <p14:tracePt t="24318" x="5599113" y="3397250"/>
          <p14:tracePt t="24334" x="5599113" y="3522663"/>
          <p14:tracePt t="24351" x="5599113" y="3590925"/>
          <p14:tracePt t="24367" x="5599113" y="3633788"/>
          <p14:tracePt t="24384" x="5599113" y="3670300"/>
          <p14:tracePt t="24401" x="5599113" y="3702050"/>
          <p14:tracePt t="24418" x="5589588" y="3727450"/>
          <p14:tracePt t="24434" x="5583238" y="3759200"/>
          <p14:tracePt t="24452" x="5553075" y="3827463"/>
          <p14:tracePt t="24453" x="5530850" y="3859213"/>
          <p14:tracePt t="24468" x="5510213" y="3968750"/>
          <p14:tracePt t="24485" x="5500688" y="4005263"/>
          <p14:tracePt t="24486" x="5473700" y="4084638"/>
          <p14:tracePt t="24501" x="5462588" y="4141788"/>
          <p14:tracePt t="24517" x="5416550" y="4257675"/>
          <p14:tracePt t="24519" x="5364163" y="4335463"/>
          <p14:tracePt t="24534" x="5275263" y="4403725"/>
          <p14:tracePt t="24551" x="5222875" y="4430713"/>
          <p14:tracePt t="24568" x="5154613" y="4462463"/>
          <p14:tracePt t="24585" x="5022850" y="4519613"/>
          <p14:tracePt t="24601" x="4954588" y="4540250"/>
          <p14:tracePt t="24618" x="4838700" y="4598988"/>
          <p14:tracePt t="24635" x="4740275" y="4629150"/>
          <p14:tracePt t="24636" x="4681538" y="4656138"/>
          <p14:tracePt t="24651" x="4640263" y="4656138"/>
          <p14:tracePt t="24653" x="4624388" y="4656138"/>
          <p14:tracePt t="24667" x="4572000" y="4656138"/>
          <p14:tracePt t="24686" x="4319588" y="4665663"/>
          <p14:tracePt t="24702" x="4173538" y="4665663"/>
          <p14:tracePt t="24718" x="3911600" y="4665663"/>
          <p14:tracePt t="24734" x="3717925" y="4665663"/>
          <p14:tracePt t="24752" x="3665538" y="4665663"/>
          <p14:tracePt t="24768" x="3554413" y="4665663"/>
          <p14:tracePt t="24784" x="3508375" y="4665663"/>
          <p14:tracePt t="24801" x="3408363" y="4665663"/>
          <p14:tracePt t="24819" x="3244850" y="4665663"/>
          <p14:tracePt t="24820" x="3208338" y="4665663"/>
          <p14:tracePt t="24835" x="3155950" y="4665663"/>
          <p14:tracePt t="24851" x="3071813" y="4665663"/>
          <p14:tracePt t="24868" x="2989263" y="4665663"/>
          <p14:tracePt t="24885" x="2951163" y="4660900"/>
          <p14:tracePt t="24887" x="2905125" y="4640263"/>
          <p14:tracePt t="24903" x="2825750" y="4619625"/>
          <p14:tracePt t="24918" x="2736850" y="4576763"/>
          <p14:tracePt t="24936" x="2679700" y="4545013"/>
          <p14:tracePt t="24952" x="2632075" y="4530725"/>
          <p14:tracePt t="24968" x="2574925" y="4508500"/>
          <p14:tracePt t="24985" x="2486025" y="4467225"/>
          <p14:tracePt t="25003" x="2454275" y="4430713"/>
          <p14:tracePt t="25004" x="2438400" y="4425950"/>
          <p14:tracePt t="25018" x="2427288" y="4394200"/>
          <p14:tracePt t="25035" x="2390775" y="4335463"/>
          <p14:tracePt t="25052" x="2301875" y="4141788"/>
          <p14:tracePt t="25068" x="2265363" y="4064000"/>
          <p14:tracePt t="25085" x="2254250" y="3984625"/>
          <p14:tracePt t="25086" x="2254250" y="3943350"/>
          <p14:tracePt t="25102" x="2244725" y="3848100"/>
          <p14:tracePt t="25119" x="2212975" y="3779838"/>
          <p14:tracePt t="25135" x="2201863" y="3702050"/>
          <p14:tracePt t="25152" x="2170113" y="3617913"/>
          <p14:tracePt t="25169" x="2160588" y="3581400"/>
          <p14:tracePt t="25185" x="2144713" y="3522663"/>
          <p14:tracePt t="25203" x="2144713" y="3444875"/>
          <p14:tracePt t="25204" x="2144713" y="3392488"/>
          <p14:tracePt t="25218" x="2124075" y="3376613"/>
          <p14:tracePt t="25220" x="2124075" y="3335338"/>
          <p14:tracePt t="25235" x="2124075" y="3308350"/>
          <p14:tracePt t="25252" x="2124075" y="3287713"/>
          <p14:tracePt t="25253" x="2124075" y="3244850"/>
          <p14:tracePt t="25269" x="2112963" y="3135313"/>
          <p14:tracePt t="25285" x="2112963" y="3082925"/>
          <p14:tracePt t="25302" x="2101850" y="3014663"/>
          <p14:tracePt t="25320" x="2108200" y="2951163"/>
          <p14:tracePt t="25336" x="2117725" y="2921000"/>
          <p14:tracePt t="25353" x="2133600" y="2894013"/>
          <p14:tracePt t="25369" x="2139950" y="2868613"/>
          <p14:tracePt t="25454" x="2139950" y="2852738"/>
          <p14:tracePt t="25461" x="2139950" y="2846388"/>
          <p14:tracePt t="25534" x="2139950" y="2830513"/>
          <p14:tracePt t="25557" x="2160588" y="2809875"/>
          <p14:tracePt t="25564" x="2176463" y="2805113"/>
          <p14:tracePt t="25572" x="2206625" y="2773363"/>
          <p14:tracePt t="25585" x="2244725" y="2773363"/>
          <p14:tracePt t="25604" x="2290763" y="2752725"/>
          <p14:tracePt t="25605" x="2333625" y="2732088"/>
          <p14:tracePt t="25620" x="2359025" y="2716213"/>
          <p14:tracePt t="25636" x="2474913" y="2705100"/>
          <p14:tracePt t="25653" x="2511425" y="2705100"/>
          <p14:tracePt t="25654" x="2543175" y="2689225"/>
          <p14:tracePt t="25670" x="2620963" y="2673350"/>
          <p14:tracePt t="25670" x="2700338" y="2652713"/>
          <p14:tracePt t="25686" x="2852738" y="2627313"/>
          <p14:tracePt t="25702" x="2957513" y="2616200"/>
          <p14:tracePt t="25720" x="2982913" y="2616200"/>
          <p14:tracePt t="25736" x="3035300" y="2611438"/>
          <p14:tracePt t="25753" x="3067050" y="2611438"/>
          <p14:tracePt t="25769" x="3151188" y="2611438"/>
          <p14:tracePt t="25786" x="3219450" y="2611438"/>
          <p14:tracePt t="25803" x="3228975" y="2611438"/>
          <p14:tracePt t="25820" x="3371850" y="2611438"/>
          <p14:tracePt t="25837" x="3376613" y="2611438"/>
          <p14:tracePt t="25853" x="3402013" y="2611438"/>
          <p14:tracePt t="25855" x="3417888" y="2600325"/>
          <p14:tracePt t="25869" x="3470275" y="2600325"/>
          <p14:tracePt t="25870" x="3502025" y="2600325"/>
          <p14:tracePt t="25886" x="3570288" y="2600325"/>
          <p14:tracePt t="25903" x="3638550" y="2600325"/>
          <p14:tracePt t="25919" x="3659188" y="2600325"/>
          <p14:tracePt t="25936" x="3786188" y="2600325"/>
          <p14:tracePt t="25953" x="3948113" y="2563813"/>
          <p14:tracePt t="25971" x="3959225" y="2563813"/>
          <p14:tracePt t="25973" x="4052888" y="2563813"/>
          <p14:tracePt t="25986" x="4110038" y="2547938"/>
          <p14:tracePt t="26003" x="4267200" y="2547938"/>
          <p14:tracePt t="26021" x="4371975" y="2547938"/>
          <p14:tracePt t="26037" x="4456113" y="2547938"/>
          <p14:tracePt t="26038" x="4492625" y="2547938"/>
          <p14:tracePt t="26061" x="4576763" y="2547938"/>
          <p14:tracePt t="26069" x="4665663" y="2538413"/>
          <p14:tracePt t="26086" x="4797425" y="2511425"/>
          <p14:tracePt t="26103" x="4876800" y="2500313"/>
          <p14:tracePt t="26120" x="4933950" y="2495550"/>
          <p14:tracePt t="26137" x="4949825" y="2495550"/>
          <p14:tracePt t="26190" x="4986338" y="2463800"/>
          <p14:tracePt t="26197" x="5011738" y="2454275"/>
          <p14:tracePt t="26204" x="5027613" y="2454275"/>
          <p14:tracePt t="26220" x="5070475" y="2443163"/>
          <p14:tracePt t="26221" x="5086350" y="2443163"/>
          <p14:tracePt t="26237" x="5154613" y="2443163"/>
          <p14:tracePt t="26254" x="5170488" y="2443163"/>
          <p14:tracePt t="26269" x="5248275" y="2443163"/>
          <p14:tracePt t="26287" x="5284788" y="2443163"/>
          <p14:tracePt t="26304" x="5357813" y="2463800"/>
          <p14:tracePt t="26320" x="5416550" y="2470150"/>
          <p14:tracePt t="26337" x="5421313" y="2490788"/>
          <p14:tracePt t="26354" x="5505450" y="2511425"/>
          <p14:tracePt t="26356" x="5589588" y="2522538"/>
          <p14:tracePt t="26372" x="5594350" y="2532063"/>
          <p14:tracePt t="26387" x="5641975" y="2532063"/>
          <p14:tracePt t="26389" x="5694363" y="2532063"/>
          <p14:tracePt t="26405" x="5808663" y="2584450"/>
          <p14:tracePt t="26421" x="5808663" y="2590800"/>
          <p14:tracePt t="26438" x="5883275" y="2620963"/>
          <p14:tracePt t="26454" x="5956300" y="2652713"/>
          <p14:tracePt t="26470" x="5992813" y="2679700"/>
          <p14:tracePt t="26487" x="6013450" y="2695575"/>
          <p14:tracePt t="26605" x="6034088" y="2716213"/>
          <p14:tracePt t="26613" x="6040438" y="2732088"/>
          <p14:tracePt t="26629" x="6086475" y="2768600"/>
          <p14:tracePt t="26637" x="6092825" y="2763838"/>
          <p14:tracePt t="26653" x="6092825" y="2768600"/>
          <p14:tracePt t="26670" x="6092825" y="2778125"/>
          <p14:tracePt t="26687" x="6092825" y="2794000"/>
          <p14:tracePt t="26704" x="6102350" y="2841625"/>
          <p14:tracePt t="26720" x="6129338" y="2878138"/>
          <p14:tracePt t="26738" x="6149975" y="2914650"/>
          <p14:tracePt t="26754" x="6149975" y="2946400"/>
          <p14:tracePt t="26771" x="6192838" y="3046413"/>
          <p14:tracePt t="26773" x="6202363" y="3087688"/>
          <p14:tracePt t="26787" x="6202363" y="3140075"/>
          <p14:tracePt t="26805" x="6245225" y="3203575"/>
          <p14:tracePt t="26822" x="6245225" y="3235325"/>
          <p14:tracePt t="26838" x="6275388" y="3282950"/>
          <p14:tracePt t="26855" x="6291263" y="3328988"/>
          <p14:tracePt t="26871" x="6313488" y="3387725"/>
          <p14:tracePt t="26887" x="6327775" y="3486150"/>
          <p14:tracePt t="26904" x="6334125" y="3538538"/>
          <p14:tracePt t="26921" x="6334125" y="3575050"/>
          <p14:tracePt t="26938" x="6343650" y="3638550"/>
          <p14:tracePt t="26955" x="6343650" y="3686175"/>
          <p14:tracePt t="26956" x="6343650" y="3711575"/>
          <p14:tracePt t="26971" x="6343650" y="3722688"/>
          <p14:tracePt t="26972" x="6343650" y="3727450"/>
          <p14:tracePt t="26987" x="6343650" y="3754438"/>
          <p14:tracePt t="26988" x="6338888" y="3779838"/>
          <p14:tracePt t="27005" x="6338888" y="3800475"/>
          <p14:tracePt t="27006" x="6338888" y="3816350"/>
          <p14:tracePt t="27021" x="6318250" y="3859213"/>
          <p14:tracePt t="27039" x="6313488" y="3890963"/>
          <p14:tracePt t="27040" x="6302375" y="3906838"/>
          <p14:tracePt t="27055" x="6291263" y="3927475"/>
          <p14:tracePt t="27071" x="6265863" y="3973513"/>
          <p14:tracePt t="27088" x="6245225" y="4041775"/>
          <p14:tracePt t="27106" x="6223000" y="4100513"/>
          <p14:tracePt t="27122" x="6161088" y="4162425"/>
          <p14:tracePt t="27139" x="6124575" y="4221163"/>
          <p14:tracePt t="27141" x="6086475" y="4267200"/>
          <p14:tracePt t="27155" x="6056313" y="4294188"/>
          <p14:tracePt t="27156" x="6045200" y="4335463"/>
          <p14:tracePt t="27172" x="6013450" y="4383088"/>
          <p14:tracePt t="27173" x="6003925" y="4410075"/>
          <p14:tracePt t="27188" x="6003925" y="4462463"/>
          <p14:tracePt t="27190" x="5981700" y="4524375"/>
          <p14:tracePt t="27205" x="5961063" y="4540250"/>
          <p14:tracePt t="27221" x="5924550" y="4656138"/>
          <p14:tracePt t="27223" x="5903913" y="4697413"/>
          <p14:tracePt t="27238" x="5872163" y="4797425"/>
          <p14:tracePt t="27254" x="5840413" y="4881563"/>
          <p14:tracePt t="27271" x="5788025" y="4954588"/>
          <p14:tracePt t="27288" x="5741988" y="5054600"/>
          <p14:tracePt t="27305" x="5710238" y="5138738"/>
          <p14:tracePt t="27322" x="5614988" y="5216525"/>
          <p14:tracePt t="27339" x="5553075" y="5295900"/>
          <p14:tracePt t="27340" x="5521325" y="5327650"/>
          <p14:tracePt t="27355" x="5489575" y="5353050"/>
          <p14:tracePt t="27356" x="5468938" y="5400675"/>
          <p14:tracePt t="27373" x="5448300" y="5426075"/>
          <p14:tracePt t="27389" x="5441950" y="5432425"/>
          <p14:tracePt t="27390" x="5416550" y="5448300"/>
          <p14:tracePt t="27407" x="5405438" y="5468938"/>
          <p14:tracePt t="27422" x="5348288" y="5514975"/>
          <p14:tracePt t="27439" x="5275263" y="5568950"/>
          <p14:tracePt t="27455" x="5216525" y="5610225"/>
          <p14:tracePt t="27472" x="5180013" y="5626100"/>
          <p14:tracePt t="27490" x="5138738" y="5641975"/>
          <p14:tracePt t="27518" x="5138738" y="5646738"/>
          <p14:tracePt t="27524" x="5132388" y="5657850"/>
          <p14:tracePt t="27551" x="5122863" y="5662613"/>
          <p14:tracePt t="28254" x="5116513" y="5673725"/>
          <p14:tracePt t="29565" x="5116513" y="5678488"/>
          <p14:tracePt t="29573" x="5059363" y="5688013"/>
          <p14:tracePt t="29582" x="5002213" y="5688013"/>
          <p14:tracePt t="29591" x="4975225" y="5688013"/>
          <p14:tracePt t="29608" x="4929188" y="5699125"/>
          <p14:tracePt t="29670" x="4913313" y="5703888"/>
          <p14:tracePt t="29676" x="4902200" y="5703888"/>
          <p14:tracePt t="29684" x="4854575" y="5735638"/>
          <p14:tracePt t="29710" x="4772025" y="5756275"/>
          <p14:tracePt t="29726" x="4756150" y="5756275"/>
          <p14:tracePt t="29727" x="4724400" y="5762625"/>
          <p14:tracePt t="29742" x="4718050" y="5762625"/>
          <p14:tracePt t="29744" x="4681538" y="5783263"/>
          <p14:tracePt t="29758" x="4656138" y="5788025"/>
          <p14:tracePt t="29775" x="4624388" y="5788025"/>
          <p14:tracePt t="29791" x="4567238" y="5799138"/>
          <p14:tracePt t="29808" x="4498975" y="5799138"/>
          <p14:tracePt t="29825" x="4456113" y="5808663"/>
          <p14:tracePt t="29842" x="4398963" y="5808663"/>
          <p14:tracePt t="29859" x="4351338" y="5830888"/>
          <p14:tracePt t="29860" x="4346575" y="5830888"/>
          <p14:tracePt t="29875" x="4335463" y="5830888"/>
          <p14:tracePt t="29893" x="4267200" y="5835650"/>
          <p14:tracePt t="29909" x="4214813" y="5835650"/>
          <p14:tracePt t="29926" x="4132263" y="5835650"/>
          <p14:tracePt t="29942" x="4110038" y="5835650"/>
          <p14:tracePt t="29944" x="4073525" y="5835650"/>
          <p14:tracePt t="29958" x="4016375" y="5824538"/>
          <p14:tracePt t="29975" x="3884613" y="5767388"/>
          <p14:tracePt t="29993" x="3800475" y="5735638"/>
          <p14:tracePt t="30010" x="3675063" y="5651500"/>
          <p14:tracePt t="30025" x="3575050" y="5605463"/>
          <p14:tracePt t="30042" x="3497263" y="5546725"/>
          <p14:tracePt t="30044" x="3424238" y="5478463"/>
          <p14:tracePt t="30059" x="3313113" y="5448300"/>
          <p14:tracePt t="30060" x="3251200" y="5400675"/>
          <p14:tracePt t="30075" x="3124200" y="5327650"/>
          <p14:tracePt t="30076" x="2962275" y="5253038"/>
          <p14:tracePt t="30092" x="2794000" y="5164138"/>
          <p14:tracePt t="30093" x="2732088" y="5111750"/>
          <p14:tracePt t="30109" x="2620963" y="5043488"/>
          <p14:tracePt t="30110" x="2522538" y="4975225"/>
          <p14:tracePt t="30125" x="2422525" y="4829175"/>
          <p14:tracePt t="30142" x="2212975" y="4703763"/>
          <p14:tracePt t="30159" x="2055813" y="4598988"/>
          <p14:tracePt t="30176" x="2008188" y="4560888"/>
          <p14:tracePt t="30193" x="1960563" y="4508500"/>
          <p14:tracePt t="30209" x="1908175" y="4471988"/>
          <p14:tracePt t="30226" x="1871663" y="4425950"/>
          <p14:tracePt t="30243" x="1835150" y="4387850"/>
          <p14:tracePt t="30259" x="1819275" y="4378325"/>
          <p14:tracePt t="30277" x="1787525" y="4310063"/>
          <p14:tracePt t="30296" x="1778000" y="4305300"/>
          <p14:tracePt t="30325" x="1778000" y="4294188"/>
          <p14:tracePt t="30469" x="1771650" y="4289425"/>
          <p14:tracePt t="30477" x="1755775" y="4289425"/>
          <p14:tracePt t="30526" x="1651000" y="4294188"/>
          <p14:tracePt t="30543" x="1646238" y="4298950"/>
          <p14:tracePt t="30560" x="1630363" y="4310063"/>
          <p14:tracePt t="30578" x="1598613" y="4310063"/>
          <p14:tracePt t="30594" x="1582738" y="4310063"/>
          <p14:tracePt t="30611" x="1568450" y="4314825"/>
          <p14:tracePt t="30612" x="1525588" y="4314825"/>
          <p14:tracePt t="30626" x="1509713" y="4314825"/>
          <p14:tracePt t="30643" x="1473200" y="4314825"/>
          <p14:tracePt t="30660" x="1441450" y="4314825"/>
          <p14:tracePt t="30661" x="1409700" y="4310063"/>
          <p14:tracePt t="30677" x="1384300" y="4294188"/>
          <p14:tracePt t="30678" x="1352550" y="4262438"/>
          <p14:tracePt t="30693" x="1311275" y="4241800"/>
          <p14:tracePt t="30694" x="1279525" y="4210050"/>
          <p14:tracePt t="30710" x="1231900" y="4173538"/>
          <p14:tracePt t="30712" x="1190625" y="4152900"/>
          <p14:tracePt t="30727" x="1101725" y="4084638"/>
          <p14:tracePt t="30743" x="1022350" y="4011613"/>
          <p14:tracePt t="30761" x="890588" y="3890963"/>
          <p14:tracePt t="30777" x="869950" y="3848100"/>
          <p14:tracePt t="30794" x="823913" y="3748088"/>
          <p14:tracePt t="30796" x="776288" y="3702050"/>
          <p14:tracePt t="30811" x="755650" y="3643313"/>
          <p14:tracePt t="30812" x="708025" y="3597275"/>
          <p14:tracePt t="30826" x="696913" y="3565525"/>
          <p14:tracePt t="30845" x="644525" y="3455988"/>
          <p14:tracePt t="30861" x="635000" y="3413125"/>
          <p14:tracePt t="30862" x="635000" y="3381375"/>
          <p14:tracePt t="30877" x="612775" y="3340100"/>
          <p14:tracePt t="30894" x="598488" y="3319463"/>
          <p14:tracePt t="30895" x="587375" y="3287713"/>
          <p14:tracePt t="30910" x="587375" y="3244850"/>
          <p14:tracePt t="30927" x="555625" y="3187700"/>
          <p14:tracePt t="30944" x="555625" y="3140075"/>
          <p14:tracePt t="30961" x="555625" y="3098800"/>
          <p14:tracePt t="30977" x="560388" y="3051175"/>
          <p14:tracePt t="30995" x="628650" y="2962275"/>
          <p14:tracePt t="30996" x="644525" y="2946400"/>
          <p14:tracePt t="31011" x="644525" y="2925763"/>
          <p14:tracePt t="31027" x="676275" y="2889250"/>
          <p14:tracePt t="31028" x="696913" y="2873375"/>
          <p14:tracePt t="31044" x="717550" y="2857500"/>
          <p14:tracePt t="31061" x="792163" y="2794000"/>
          <p14:tracePt t="31062" x="823913" y="2763838"/>
          <p14:tracePt t="31077" x="860425" y="2705100"/>
          <p14:tracePt t="31094" x="912813" y="2643188"/>
          <p14:tracePt t="31110" x="938213" y="2595563"/>
          <p14:tracePt t="31127" x="990600" y="2522538"/>
          <p14:tracePt t="31144" x="1054100" y="2474913"/>
          <p14:tracePt t="31161" x="1158875" y="2390775"/>
          <p14:tracePt t="31178" x="1243013" y="2322513"/>
          <p14:tracePt t="31195" x="1331913" y="2270125"/>
          <p14:tracePt t="31196" x="1373188" y="2238375"/>
          <p14:tracePt t="31211" x="1420813" y="2217738"/>
          <p14:tracePt t="31213" x="1462088" y="2192338"/>
          <p14:tracePt t="31227" x="1473200" y="2176463"/>
          <p14:tracePt t="31228" x="1500188" y="2165350"/>
          <p14:tracePt t="31244" x="1509713" y="2149475"/>
          <p14:tracePt t="31260" x="1541463" y="2149475"/>
          <p14:tracePt t="31261" x="1573213" y="2133600"/>
          <p14:tracePt t="31277" x="1614488" y="2097088"/>
          <p14:tracePt t="31295" x="1741488" y="2055813"/>
          <p14:tracePt t="31311" x="1839913" y="2024063"/>
          <p14:tracePt t="31327" x="1882775" y="2024063"/>
          <p14:tracePt t="31345" x="1903413" y="2003425"/>
          <p14:tracePt t="31361" x="1997075" y="2003425"/>
          <p14:tracePt t="31378" x="2160588" y="2003425"/>
          <p14:tracePt t="31395" x="2354263" y="2003425"/>
          <p14:tracePt t="31397" x="2474913" y="2003425"/>
          <p14:tracePt t="31411" x="2595563" y="2003425"/>
          <p14:tracePt t="31428" x="2909888" y="2003425"/>
          <p14:tracePt t="31445" x="3071813" y="2008188"/>
          <p14:tracePt t="31461" x="3176588" y="2008188"/>
          <p14:tracePt t="31462" x="3287713" y="2008188"/>
          <p14:tracePt t="31478" x="3408363" y="2008188"/>
          <p14:tracePt t="31479" x="3433763" y="2008188"/>
          <p14:tracePt t="31494" x="3617913" y="2019300"/>
          <p14:tracePt t="31511" x="3811588" y="2019300"/>
          <p14:tracePt t="31528" x="3863975" y="2019300"/>
          <p14:tracePt t="31545" x="3979863" y="2028825"/>
          <p14:tracePt t="31561" x="4089400" y="2039938"/>
          <p14:tracePt t="31578" x="4094163" y="2039938"/>
          <p14:tracePt t="31595" x="4194175" y="2039938"/>
          <p14:tracePt t="31611" x="4225925" y="2039938"/>
          <p14:tracePt t="31629" x="4246563" y="2049463"/>
          <p14:tracePt t="31742" x="4273550" y="2081213"/>
          <p14:tracePt t="31748" x="4383088" y="2108200"/>
          <p14:tracePt t="31757" x="4514850" y="2165350"/>
          <p14:tracePt t="31778" x="4651375" y="2238375"/>
          <p14:tracePt t="31795" x="4792663" y="2343150"/>
          <p14:tracePt t="31811" x="4854575" y="2406650"/>
          <p14:tracePt t="31812" x="4870450" y="2411413"/>
          <p14:tracePt t="31827" x="4870450" y="2443163"/>
          <p14:tracePt t="31828" x="4870450" y="2479675"/>
          <p14:tracePt t="31845" x="4891088" y="2500313"/>
          <p14:tracePt t="31862" x="4891088" y="2516188"/>
          <p14:tracePt t="31878" x="4906963" y="2532063"/>
          <p14:tracePt t="31902" x="4918075" y="2543175"/>
          <p14:tracePt t="31911" x="4933950" y="2547938"/>
          <p14:tracePt t="31928" x="5002213" y="2579688"/>
          <p14:tracePt t="31947" x="5011738" y="2590800"/>
          <p14:tracePt t="32005" x="5018088" y="2590800"/>
          <p14:tracePt t="32013" x="5102225" y="2590800"/>
          <p14:tracePt t="32021" x="5154613" y="2590800"/>
          <p14:tracePt t="32029" x="5227638" y="2590800"/>
          <p14:tracePt t="32045" x="5232400" y="2590800"/>
          <p14:tracePt t="32046" x="5268913" y="2590800"/>
          <p14:tracePt t="32063" x="5441950" y="2590800"/>
          <p14:tracePt t="32078" x="5557838" y="2590800"/>
          <p14:tracePt t="32095" x="5673725" y="2657475"/>
          <p14:tracePt t="32112" x="5741988" y="2695575"/>
          <p14:tracePt t="32129" x="5783263" y="2711450"/>
          <p14:tracePt t="32145" x="5840413" y="2757488"/>
          <p14:tracePt t="32162" x="5872163" y="2805113"/>
          <p14:tracePt t="32179" x="5876925" y="2862263"/>
          <p14:tracePt t="32195" x="5888038" y="2921000"/>
          <p14:tracePt t="32196" x="5899150" y="2936875"/>
          <p14:tracePt t="32213" x="5899150" y="2957513"/>
          <p14:tracePt t="32214" x="5899150" y="2973388"/>
          <p14:tracePt t="32229" x="5899150" y="2998788"/>
          <p14:tracePt t="32230" x="5908675" y="3030538"/>
          <p14:tracePt t="32245" x="5935663" y="3041650"/>
          <p14:tracePt t="32262" x="5935663" y="3124200"/>
          <p14:tracePt t="32280" x="5935663" y="3130550"/>
          <p14:tracePt t="32295" x="5908675" y="3214688"/>
          <p14:tracePt t="32312" x="5856288" y="3413125"/>
          <p14:tracePt t="32329" x="5788025" y="3581400"/>
          <p14:tracePt t="32347" x="5694363" y="3770313"/>
          <p14:tracePt t="32348" x="5673725" y="3811588"/>
          <p14:tracePt t="32363" x="5641975" y="3859213"/>
          <p14:tracePt t="32380" x="5578475" y="3995738"/>
          <p14:tracePt t="32381" x="5568950" y="4052888"/>
          <p14:tracePt t="32396" x="5510213" y="4146550"/>
          <p14:tracePt t="32397" x="5500688" y="4205288"/>
          <p14:tracePt t="32413" x="5448300" y="4283075"/>
          <p14:tracePt t="32414" x="5421313" y="4357688"/>
          <p14:tracePt t="32429" x="5368925" y="4435475"/>
          <p14:tracePt t="32430" x="5332413" y="4498975"/>
          <p14:tracePt t="32446" x="5321300" y="4556125"/>
          <p14:tracePt t="32462" x="5227638" y="4708525"/>
          <p14:tracePt t="32479" x="5180013" y="4765675"/>
          <p14:tracePt t="32496" x="5143500" y="4865688"/>
          <p14:tracePt t="32513" x="5095875" y="4943475"/>
          <p14:tracePt t="32530" x="5059363" y="5006975"/>
          <p14:tracePt t="32546" x="5038725" y="5075238"/>
          <p14:tracePt t="32563" x="5002213" y="5122863"/>
          <p14:tracePt t="32565" x="4981575" y="5143500"/>
          <p14:tracePt t="32579" x="4965700" y="5159375"/>
          <p14:tracePt t="32596" x="4922838" y="5195888"/>
          <p14:tracePt t="32598" x="4906963" y="5227638"/>
          <p14:tracePt t="32613" x="4886325" y="5237163"/>
          <p14:tracePt t="32615" x="4870450" y="5253038"/>
          <p14:tracePt t="32630" x="4870450" y="5264150"/>
          <p14:tracePt t="32631" x="4833938" y="5289550"/>
          <p14:tracePt t="32646" x="4729163" y="5332413"/>
          <p14:tracePt t="32662" x="4640263" y="5368925"/>
          <p14:tracePt t="32680" x="4478338" y="5395913"/>
          <p14:tracePt t="32696" x="4298950" y="5421313"/>
          <p14:tracePt t="32713" x="4194175" y="5441950"/>
          <p14:tracePt t="32729" x="4100513" y="5453063"/>
          <p14:tracePt t="32746" x="3984625" y="5484813"/>
          <p14:tracePt t="32764" x="3906838" y="5484813"/>
          <p14:tracePt t="32765" x="3875088" y="5484813"/>
          <p14:tracePt t="32780" x="3811588" y="5500688"/>
          <p14:tracePt t="32781" x="3738563" y="5500688"/>
          <p14:tracePt t="32797" x="3629025" y="5510213"/>
          <p14:tracePt t="32814" x="3570288" y="5510213"/>
          <p14:tracePt t="32815" x="3565525" y="5510213"/>
          <p14:tracePt t="32831" x="3529013" y="5510213"/>
          <p14:tracePt t="32846" x="3440113" y="5510213"/>
          <p14:tracePt t="32863" x="3376613" y="5510213"/>
          <p14:tracePt t="32879" x="3335338" y="5510213"/>
          <p14:tracePt t="32896" x="3276600" y="5510213"/>
          <p14:tracePt t="32913" x="3244850" y="5510213"/>
          <p14:tracePt t="32930" x="3187700" y="5510213"/>
          <p14:tracePt t="32947" x="3135313" y="5510213"/>
          <p14:tracePt t="32964" x="3057525" y="5510213"/>
          <p14:tracePt t="32965" x="3003550" y="5510213"/>
          <p14:tracePt t="32982" x="2914650" y="5484813"/>
          <p14:tracePt t="32997" x="2898775" y="5484813"/>
          <p14:tracePt t="33013" x="2846388" y="5484813"/>
          <p14:tracePt t="33014" x="2820988" y="5484813"/>
          <p14:tracePt t="33029" x="2763838" y="5484813"/>
          <p14:tracePt t="33046" x="2711450" y="5484813"/>
          <p14:tracePt t="33063" x="2636838" y="5473700"/>
          <p14:tracePt t="33080" x="2543175" y="5462588"/>
          <p14:tracePt t="33097" x="2432050" y="5437188"/>
          <p14:tracePt t="33114" x="2359025" y="5416550"/>
          <p14:tracePt t="33130" x="2249488" y="5357813"/>
          <p14:tracePt t="33147" x="2181225" y="5343525"/>
          <p14:tracePt t="33164" x="2097088" y="5311775"/>
          <p14:tracePt t="33181" x="2060575" y="5300663"/>
          <p14:tracePt t="33198" x="2028825" y="5295900"/>
          <p14:tracePt t="33214" x="2024063" y="5275263"/>
          <p14:tracePt t="33216" x="2012950" y="5268913"/>
          <p14:tracePt t="33230" x="1992313" y="5253038"/>
          <p14:tracePt t="33248" x="1966913" y="5237163"/>
          <p14:tracePt t="33318" x="1955800" y="5237163"/>
          <p14:tracePt t="33333" x="1951038" y="5227638"/>
          <p14:tracePt t="33342" x="1924050" y="5211763"/>
          <p14:tracePt t="33348" x="1919288" y="5200650"/>
          <p14:tracePt t="33364" x="1903413" y="5191125"/>
          <p14:tracePt t="33870" x="1903413" y="5170488"/>
          <p14:tracePt t="33877" x="1951038" y="5138738"/>
          <p14:tracePt t="33932" x="2044700" y="5102225"/>
          <p14:tracePt t="33982" x="2076450" y="5102225"/>
          <p14:tracePt t="33989" x="2085975" y="5102225"/>
          <p14:tracePt t="34000" x="2101850" y="5106988"/>
          <p14:tracePt t="34015" x="2160588" y="5116513"/>
          <p14:tracePt t="34032" x="2165350" y="5116513"/>
          <p14:tracePt t="34110" x="2170113" y="5122863"/>
          <p14:tracePt t="34116" x="2185988" y="5122863"/>
          <p14:tracePt t="34125" x="2206625" y="5122863"/>
          <p14:tracePt t="34149" x="2290763" y="5154613"/>
          <p14:tracePt t="34166" x="2306638" y="5154613"/>
          <p14:tracePt t="34182" x="2338388" y="5170488"/>
          <p14:tracePt t="34199" x="2379663" y="5180013"/>
          <p14:tracePt t="34216" x="2427288" y="5180013"/>
          <p14:tracePt t="34232" x="2470150" y="5180013"/>
          <p14:tracePt t="34249" x="2516188" y="5195888"/>
          <p14:tracePt t="34265" x="2559050" y="5195888"/>
          <p14:tracePt t="34283" x="2600325" y="5207000"/>
          <p14:tracePt t="34284" x="2616200" y="5207000"/>
          <p14:tracePt t="34300" x="2647950" y="5207000"/>
          <p14:tracePt t="34301" x="2652713" y="5211763"/>
          <p14:tracePt t="34325" x="2657475" y="5222875"/>
          <p14:tracePt t="34334" x="2673350" y="5222875"/>
          <p14:tracePt t="34349" x="2695575" y="5232400"/>
          <p14:tracePt t="34350" x="2700338" y="5237163"/>
          <p14:tracePt t="34367" x="2725738" y="5248275"/>
          <p14:tracePt t="34392" x="2747963" y="5253038"/>
          <p14:tracePt t="34405" x="2747963" y="5275263"/>
          <p14:tracePt t="34416" x="2747963" y="5280025"/>
          <p14:tracePt t="34433" x="2784475" y="5305425"/>
          <p14:tracePt t="34448" x="2809875" y="5321300"/>
          <p14:tracePt t="34465" x="2878138" y="5332413"/>
          <p14:tracePt t="34482" x="2921000" y="5343525"/>
          <p14:tracePt t="34498" x="2978150" y="5343525"/>
          <p14:tracePt t="34515" x="3057525" y="5343525"/>
          <p14:tracePt t="34533" x="3114675" y="5353050"/>
          <p14:tracePt t="34550" x="3119438" y="5353050"/>
          <p14:tracePt t="34566" x="3146425" y="5353050"/>
          <p14:tracePt t="34606" x="3155950" y="5353050"/>
          <p14:tracePt t="34613" x="3176588" y="5353050"/>
          <p14:tracePt t="34621" x="3198813" y="5353050"/>
          <p14:tracePt t="34632" x="3224213" y="5353050"/>
          <p14:tracePt t="34649" x="3267075" y="5353050"/>
          <p14:tracePt t="34666" x="3282950" y="5353050"/>
          <p14:tracePt t="34685" x="3319463" y="5353050"/>
          <p14:tracePt t="34699" x="3324225" y="5353050"/>
          <p14:tracePt t="34718" x="3371850" y="5348288"/>
          <p14:tracePt t="34733" x="3381375" y="5348288"/>
          <p14:tracePt t="34734" x="3387725" y="5348288"/>
          <p14:tracePt t="34750" x="3465513" y="5316538"/>
          <p14:tracePt t="34766" x="3508375" y="5305425"/>
          <p14:tracePt t="34767" x="3522663" y="5305425"/>
          <p14:tracePt t="34783" x="3549650" y="5268913"/>
          <p14:tracePt t="34799" x="3602038" y="5232400"/>
          <p14:tracePt t="34816" x="3695700" y="5200650"/>
          <p14:tracePt t="34834" x="3770313" y="5148263"/>
          <p14:tracePt t="34852" x="3838575" y="5091113"/>
          <p14:tracePt t="34866" x="3838575" y="5075238"/>
          <p14:tracePt t="34883" x="3959225" y="5002213"/>
          <p14:tracePt t="34885" x="4005263" y="4954588"/>
          <p14:tracePt t="34899" x="4068763" y="4886325"/>
          <p14:tracePt t="34916" x="4184650" y="4760913"/>
          <p14:tracePt t="34918" x="4205288" y="4745038"/>
          <p14:tracePt t="34933" x="4310063" y="4651375"/>
          <p14:tracePt t="34950" x="4398963" y="4583113"/>
          <p14:tracePt t="34966" x="4524375" y="4467225"/>
          <p14:tracePt t="34983" x="4692650" y="4273550"/>
          <p14:tracePt t="34999" x="4786313" y="4100513"/>
          <p14:tracePt t="35016" x="4802188" y="4084638"/>
          <p14:tracePt t="35033" x="4838700" y="4073525"/>
          <p14:tracePt t="35050" x="4849813" y="4016375"/>
          <p14:tracePt t="35066" x="4870450" y="3937000"/>
          <p14:tracePt t="35083" x="4902200" y="3838575"/>
          <p14:tracePt t="35085" x="4922838" y="3816350"/>
          <p14:tracePt t="35100" x="4933950" y="3800475"/>
          <p14:tracePt t="35102" x="4949825" y="3779838"/>
          <p14:tracePt t="35117" x="4970463" y="3763963"/>
          <p14:tracePt t="35118" x="4970463" y="3733800"/>
          <p14:tracePt t="35133" x="4991100" y="3706813"/>
          <p14:tracePt t="35135" x="4997450" y="3675063"/>
          <p14:tracePt t="35150" x="4997450" y="3670300"/>
          <p14:tracePt t="35261" x="4997450" y="3654425"/>
          <p14:tracePt t="35325" x="5006975" y="3643313"/>
          <p14:tracePt t="35374" x="5033963" y="3690938"/>
          <p14:tracePt t="35381" x="5033963" y="3727450"/>
          <p14:tracePt t="35389" x="5043488" y="3738563"/>
          <p14:tracePt t="35406" x="5059363" y="3743325"/>
          <p14:tracePt t="35495" x="5059363" y="3754438"/>
          <p14:tracePt t="35501" x="5075238" y="3790950"/>
          <p14:tracePt t="35509" x="5170488" y="3827463"/>
          <p14:tracePt t="35517" x="5216525" y="3875088"/>
          <p14:tracePt t="35535" x="5295900" y="3927475"/>
          <p14:tracePt t="35536" x="5343525" y="3963988"/>
          <p14:tracePt t="35550" x="5384800" y="3984625"/>
          <p14:tracePt t="35552" x="5405438" y="3995738"/>
          <p14:tracePt t="35638" x="5410200" y="3989388"/>
          <p14:tracePt t="35645" x="5410200" y="3959225"/>
          <p14:tracePt t="35653" x="5410200" y="3927475"/>
          <p14:tracePt t="35667" x="5410200" y="3911600"/>
          <p14:tracePt t="35685" x="5410200" y="3879850"/>
          <p14:tracePt t="35701" x="5410200" y="3848100"/>
          <p14:tracePt t="35702" x="5410200" y="3843338"/>
          <p14:tracePt t="35718" x="5426075" y="3827463"/>
          <p14:tracePt t="35719" x="5426075" y="3816350"/>
          <p14:tracePt t="35734" x="5426075" y="3811588"/>
          <p14:tracePt t="35735" x="5437188" y="3795713"/>
          <p14:tracePt t="35750" x="5441950" y="3786188"/>
          <p14:tracePt t="35767" x="5453063" y="3779838"/>
          <p14:tracePt t="35785" x="5457825" y="3754438"/>
          <p14:tracePt t="35801" x="5473700" y="3733800"/>
          <p14:tracePt t="35818" x="5484813" y="3686175"/>
          <p14:tracePt t="35835" x="5505450" y="3649663"/>
          <p14:tracePt t="35852" x="5521325" y="3629025"/>
          <p14:tracePt t="35853" x="5541963" y="3586163"/>
          <p14:tracePt t="35867" x="5541963" y="3570288"/>
          <p14:tracePt t="35886" x="5568950" y="3470275"/>
          <p14:tracePt t="35901" x="5578475" y="3392488"/>
          <p14:tracePt t="35919" x="5589588" y="3344863"/>
          <p14:tracePt t="35934" x="5614988" y="3297238"/>
          <p14:tracePt t="35951" x="5626100" y="3240088"/>
          <p14:tracePt t="35968" x="5626100" y="3135313"/>
          <p14:tracePt t="35985" x="5626100" y="3025775"/>
          <p14:tracePt t="36001" x="5626100" y="2957513"/>
          <p14:tracePt t="36019" x="5610225" y="2898775"/>
          <p14:tracePt t="36021" x="5610225" y="2884488"/>
          <p14:tracePt t="36034" x="5599113" y="2841625"/>
          <p14:tracePt t="36051" x="5589588" y="2763838"/>
          <p14:tracePt t="36069" x="5589588" y="2747963"/>
          <p14:tracePt t="36085" x="5583238" y="2720975"/>
          <p14:tracePt t="36086" x="5583238" y="2700338"/>
          <p14:tracePt t="36101" x="5553075" y="2643188"/>
          <p14:tracePt t="36117" x="5530850" y="2600325"/>
          <p14:tracePt t="36119" x="5530850" y="2584450"/>
          <p14:tracePt t="36134" x="5510213" y="2490788"/>
          <p14:tracePt t="36151" x="5489575" y="2432050"/>
          <p14:tracePt t="36168" x="5478463" y="2349500"/>
          <p14:tracePt t="36185" x="5453063" y="2301875"/>
          <p14:tracePt t="36201" x="5441950" y="2265363"/>
          <p14:tracePt t="36218" x="5432425" y="2244725"/>
          <p14:tracePt t="36235" x="5400675" y="2197100"/>
          <p14:tracePt t="36252" x="5395913" y="2170113"/>
          <p14:tracePt t="36268" x="5395913" y="2160588"/>
          <p14:tracePt t="36270" x="5384800" y="2144713"/>
          <p14:tracePt t="36286" x="5368925" y="2133600"/>
          <p14:tracePt t="36303" x="5357813" y="2128838"/>
          <p14:tracePt t="36350" x="5357813" y="2124075"/>
          <p14:tracePt t="36357" x="5353050" y="2112963"/>
          <p14:tracePt t="36368" x="5343525" y="2108200"/>
          <p14:tracePt t="36385" x="5343525" y="2097088"/>
          <p14:tracePt t="36402" x="5316538" y="2071688"/>
          <p14:tracePt t="36429" x="5311775" y="2055813"/>
          <p14:tracePt t="36518" x="5311775" y="2049463"/>
          <p14:tracePt t="36678" x="5311775" y="2085975"/>
          <p14:tracePt t="36686" x="5327650" y="2128838"/>
          <p14:tracePt t="36693" x="5348288" y="2185988"/>
          <p14:tracePt t="36703" x="5400675" y="2265363"/>
          <p14:tracePt t="36719" x="5421313" y="2338388"/>
          <p14:tracePt t="36735" x="5478463" y="2459038"/>
          <p14:tracePt t="36752" x="5514975" y="2574925"/>
          <p14:tracePt t="36768" x="5537200" y="2689225"/>
          <p14:tracePt t="36785" x="5573713" y="2789238"/>
          <p14:tracePt t="36802" x="5594350" y="2884488"/>
          <p14:tracePt t="36819" x="5594350" y="2973388"/>
          <p14:tracePt t="36836" x="5594350" y="3009900"/>
          <p14:tracePt t="36878" x="5589588" y="3062288"/>
          <p14:tracePt t="36887" x="5594350" y="3103563"/>
          <p14:tracePt t="36893" x="5594350" y="3155950"/>
          <p14:tracePt t="36902" x="5594350" y="3192463"/>
          <p14:tracePt t="36919" x="5589588" y="3228975"/>
          <p14:tracePt t="36936" x="5589588" y="3240088"/>
          <p14:tracePt t="36955" x="5562600" y="3303588"/>
          <p14:tracePt t="36970" x="5553075" y="3387725"/>
          <p14:tracePt t="36986" x="5505450" y="3444875"/>
          <p14:tracePt t="37003" x="5473700" y="3529013"/>
          <p14:tracePt t="37020" x="5453063" y="3586163"/>
          <p14:tracePt t="37036" x="5432425" y="3643313"/>
          <p14:tracePt t="37037" x="5416550" y="3670300"/>
          <p14:tracePt t="37052" x="5405438" y="3681413"/>
          <p14:tracePt t="37053" x="5395913" y="3706813"/>
          <p14:tracePt t="37069" x="5380038" y="3733800"/>
          <p14:tracePt t="37071" x="5357813" y="3775075"/>
          <p14:tracePt t="37085" x="5305425" y="3854450"/>
          <p14:tracePt t="37102" x="5191125" y="3984625"/>
          <p14:tracePt t="37119" x="5143500" y="4089400"/>
          <p14:tracePt t="37136" x="5064125" y="4162425"/>
          <p14:tracePt t="37153" x="5038725" y="4189413"/>
          <p14:tracePt t="37169" x="4986338" y="4237038"/>
          <p14:tracePt t="37186" x="4943475" y="4298950"/>
          <p14:tracePt t="37203" x="4918075" y="4357688"/>
          <p14:tracePt t="37221" x="4854575" y="4471988"/>
          <p14:tracePt t="37237" x="4845050" y="4478338"/>
          <p14:tracePt t="37238" x="4838700" y="4487863"/>
          <p14:tracePt t="37254" x="4838700" y="4503738"/>
          <p14:tracePt t="37255" x="4818063" y="4530725"/>
          <p14:tracePt t="37269" x="4813300" y="4540250"/>
          <p14:tracePt t="37270" x="4802188" y="4545013"/>
          <p14:tracePt t="37286" x="4797425" y="4572000"/>
          <p14:tracePt t="37287" x="4776788" y="4603750"/>
          <p14:tracePt t="37302" x="4718050" y="4660900"/>
          <p14:tracePt t="37320" x="4665663" y="4713288"/>
          <p14:tracePt t="37337" x="4665663" y="4718050"/>
          <p14:tracePt t="37353" x="4629150" y="4765675"/>
          <p14:tracePt t="37370" x="4583113" y="4829175"/>
          <p14:tracePt t="37386" x="4467225" y="4876800"/>
          <p14:tracePt t="37403" x="4383088" y="4906963"/>
          <p14:tracePt t="37405" x="4335463" y="4938713"/>
          <p14:tracePt t="37419" x="4294188" y="4959350"/>
          <p14:tracePt t="37437" x="4246563" y="4981575"/>
          <p14:tracePt t="37438" x="4205288" y="4991100"/>
          <p14:tracePt t="37454" x="4178300" y="5002213"/>
          <p14:tracePt t="37455" x="4137025" y="5011738"/>
          <p14:tracePt t="37470" x="4121150" y="5027613"/>
          <p14:tracePt t="37471" x="4089400" y="5027613"/>
          <p14:tracePt t="37487" x="4064000" y="5049838"/>
          <p14:tracePt t="37504" x="3984625" y="5080000"/>
          <p14:tracePt t="37520" x="3900488" y="5111750"/>
          <p14:tracePt t="37538" x="3868738" y="5111750"/>
          <p14:tracePt t="37554" x="3811588" y="5111750"/>
          <p14:tracePt t="37569" x="3770313" y="5111750"/>
          <p14:tracePt t="37587" x="3754438" y="5111750"/>
          <p14:tracePt t="37604" x="3727450" y="5111750"/>
          <p14:tracePt t="37621" x="3659188" y="5111750"/>
          <p14:tracePt t="37638" x="3565525" y="5111750"/>
          <p14:tracePt t="37654" x="3560763" y="5111750"/>
          <p14:tracePt t="37655" x="3533775" y="5111750"/>
          <p14:tracePt t="37670" x="3502025" y="5111750"/>
          <p14:tracePt t="37688" x="3444875" y="5111750"/>
          <p14:tracePt t="37704" x="3392488" y="5111750"/>
          <p14:tracePt t="37721" x="3313113" y="5111750"/>
          <p14:tracePt t="37737" x="3228975" y="5106988"/>
          <p14:tracePt t="37755" x="3151188" y="5086350"/>
          <p14:tracePt t="37757" x="3119438" y="5086350"/>
          <p14:tracePt t="37771" x="3103563" y="5086350"/>
          <p14:tracePt t="37772" x="3087688" y="5086350"/>
          <p14:tracePt t="37787" x="3035300" y="5075238"/>
          <p14:tracePt t="37805" x="2998788" y="5075238"/>
          <p14:tracePt t="37820" x="2905125" y="5075238"/>
          <p14:tracePt t="37837" x="2862263" y="5054600"/>
          <p14:tracePt t="37854" x="2809875" y="5054600"/>
          <p14:tracePt t="37855" x="2778125" y="5038725"/>
          <p14:tracePt t="37870" x="2752725" y="5038725"/>
          <p14:tracePt t="37887" x="2705100" y="5038725"/>
          <p14:tracePt t="37909" x="2679700" y="5038725"/>
          <p14:tracePt t="37926" x="2647950" y="5038725"/>
          <p14:tracePt t="37937" x="2632075" y="5038725"/>
          <p14:tracePt t="37954" x="2543175" y="5038725"/>
          <p14:tracePt t="37971" x="2463800" y="5038725"/>
          <p14:tracePt t="37972" x="2422525" y="5038725"/>
          <p14:tracePt t="37987" x="2386013" y="5038725"/>
          <p14:tracePt t="38005" x="2343150" y="5027613"/>
          <p14:tracePt t="38006" x="2327275" y="5027613"/>
          <p14:tracePt t="38021" x="2306638" y="5018088"/>
          <p14:tracePt t="38022" x="2301875" y="5018088"/>
          <p14:tracePt t="38039" x="2290763" y="5011738"/>
          <p14:tracePt t="38055" x="2286000" y="4997450"/>
          <p14:tracePt t="38070" x="2249488" y="4997450"/>
          <p14:tracePt t="38087" x="2217738" y="4997450"/>
          <p14:tracePt t="38104" x="2176463" y="4997450"/>
          <p14:tracePt t="38121" x="2160588" y="4997450"/>
          <p14:tracePt t="38137" x="2124075" y="4997450"/>
          <p14:tracePt t="38154" x="2117725" y="4997450"/>
          <p14:tracePt t="38171" x="2044700" y="4997450"/>
          <p14:tracePt t="38173" x="2028825" y="4997450"/>
          <p14:tracePt t="38188" x="2019300" y="5006975"/>
          <p14:tracePt t="38189" x="1992313" y="5006975"/>
          <p14:tracePt t="38204" x="1976438" y="5006975"/>
          <p14:tracePt t="38206" x="1960563" y="5011738"/>
          <p14:tracePt t="38221" x="1944688" y="5011738"/>
          <p14:tracePt t="38222" x="1914525" y="5033963"/>
          <p14:tracePt t="38238" x="1898650" y="5033963"/>
          <p14:tracePt t="38239" x="1876425" y="5043488"/>
          <p14:tracePt t="38255" x="1871663" y="5043488"/>
          <p14:tracePt t="38272" x="1866900" y="5043488"/>
          <p14:tracePt t="39031" x="1855788" y="5049838"/>
          <p14:tracePt t="39037" x="1871663" y="5102225"/>
          <p14:tracePt t="39089" x="2124075" y="5259388"/>
          <p14:tracePt t="39126" x="2139950" y="5268913"/>
          <p14:tracePt t="39134" x="2149475" y="5268913"/>
          <p14:tracePt t="39141" x="2154238" y="5268913"/>
          <p14:tracePt t="39156" x="2181225" y="5268913"/>
          <p14:tracePt t="39174" x="2185988" y="5268913"/>
          <p14:tracePt t="39189" x="2222500" y="5268913"/>
          <p14:tracePt t="39206" x="2228850" y="5268913"/>
          <p14:tracePt t="39221" x="2327275" y="5275263"/>
          <p14:tracePt t="39239" x="2417763" y="5311775"/>
          <p14:tracePt t="39255" x="2443163" y="5311775"/>
          <p14:tracePt t="39272" x="2474913" y="5316538"/>
          <p14:tracePt t="39289" x="2500313" y="5327650"/>
          <p14:tracePt t="39306" x="2506663" y="5327650"/>
          <p14:tracePt t="39398" x="2543175" y="5327650"/>
          <p14:tracePt t="39407" x="2568575" y="5327650"/>
          <p14:tracePt t="39413" x="2620963" y="5327650"/>
          <p14:tracePt t="39422" x="2673350" y="5327650"/>
          <p14:tracePt t="39439" x="2836863" y="5353050"/>
          <p14:tracePt t="39456" x="2946400" y="5364163"/>
          <p14:tracePt t="39473" x="2978150" y="5364163"/>
          <p14:tracePt t="39490" x="3035300" y="5373688"/>
          <p14:tracePt t="39506" x="3087688" y="5373688"/>
          <p14:tracePt t="39524" x="3135313" y="5373688"/>
          <p14:tracePt t="39525" x="3146425" y="5373688"/>
          <p14:tracePt t="39541" x="3151188" y="5373688"/>
          <p14:tracePt t="39798" x="3162300" y="5364163"/>
          <p14:tracePt t="39805" x="3155950" y="5353050"/>
          <p14:tracePt t="39813" x="3119438" y="5337175"/>
          <p14:tracePt t="39822" x="3078163" y="5316538"/>
          <p14:tracePt t="39840" x="2994025" y="5305425"/>
          <p14:tracePt t="39857" x="2989263" y="5295900"/>
          <p14:tracePt t="39873" x="2946400" y="5259388"/>
          <p14:tracePt t="39890" x="2836863" y="5248275"/>
          <p14:tracePt t="39907" x="2725738" y="5248275"/>
          <p14:tracePt t="39909" x="2711450" y="5248275"/>
          <p14:tracePt t="39923" x="2684463" y="5248275"/>
          <p14:tracePt t="39941" x="2632075" y="5248275"/>
          <p14:tracePt t="39957" x="2620963" y="5248275"/>
          <p14:tracePt t="40015" x="2590800" y="5248275"/>
          <p14:tracePt t="40022" x="2574925" y="5248275"/>
          <p14:tracePt t="40029" x="2522538" y="5248275"/>
          <p14:tracePt t="40040" x="2479675" y="5248275"/>
          <p14:tracePt t="40057" x="2427288" y="5248275"/>
          <p14:tracePt t="40074" x="2343150" y="5248275"/>
          <p14:tracePt t="40090" x="2301875" y="5248275"/>
          <p14:tracePt t="40109" x="2270125" y="5243513"/>
          <p14:tracePt t="40124" x="2244725" y="5243513"/>
          <p14:tracePt t="40125" x="2217738" y="5243513"/>
          <p14:tracePt t="40140" x="2206625" y="5243513"/>
          <p14:tracePt t="40141" x="2201863" y="5243513"/>
          <p14:tracePt t="40166" x="2185988" y="5232400"/>
          <p14:tracePt t="40174" x="2176463" y="5227638"/>
          <p14:tracePt t="40190" x="2170113" y="5227638"/>
          <p14:tracePt t="40208" x="2154238" y="5216525"/>
          <p14:tracePt t="40231" x="2144713" y="5216525"/>
          <p14:tracePt t="40241" x="2139950" y="5216525"/>
          <p14:tracePt t="40258" x="2124075" y="5211763"/>
          <p14:tracePt t="40275" x="2097088" y="5211763"/>
          <p14:tracePt t="40291" x="2076450" y="5211763"/>
          <p14:tracePt t="40293" x="2039938" y="5211763"/>
          <p14:tracePt t="40307" x="2028825" y="5211763"/>
          <p14:tracePt t="40324" x="2003425" y="5200650"/>
          <p14:tracePt t="40325" x="1997075" y="5200650"/>
          <p14:tracePt t="40341" x="1971675" y="5200650"/>
          <p14:tracePt t="40342" x="1951038" y="5180013"/>
          <p14:tracePt t="40357" x="1924050" y="5180013"/>
          <p14:tracePt t="40358" x="1908175" y="5180013"/>
          <p14:tracePt t="40374" x="1882775" y="5180013"/>
          <p14:tracePt t="40375" x="1860550" y="5175250"/>
          <p14:tracePt t="40390" x="1830388" y="5175250"/>
          <p14:tracePt t="40407" x="1798638" y="5164138"/>
          <p14:tracePt t="40424" x="1766888" y="5154613"/>
          <p14:tracePt t="40441" x="1751013" y="5138738"/>
          <p14:tracePt t="40622" x="1782763" y="5138738"/>
          <p14:tracePt t="40629" x="1835150" y="5138738"/>
          <p14:tracePt t="40637" x="1908175" y="5138738"/>
          <p14:tracePt t="40659" x="2117725" y="5138738"/>
          <p14:tracePt t="40675" x="2274888" y="5138738"/>
          <p14:tracePt t="40692" x="2281238" y="5138738"/>
          <p14:tracePt t="40719" x="2312988" y="5138738"/>
          <p14:tracePt t="40726" x="2406650" y="5138738"/>
          <p14:tracePt t="40742" x="2543175" y="5138738"/>
          <p14:tracePt t="40743" x="2684463" y="5138738"/>
          <p14:tracePt t="40758" x="2789238" y="5138738"/>
          <p14:tracePt t="40759" x="2925763" y="5138738"/>
          <p14:tracePt t="40775" x="3155950" y="5138738"/>
          <p14:tracePt t="40791" x="3349625" y="5138738"/>
          <p14:tracePt t="40810" x="3376613" y="5138738"/>
          <p14:tracePt t="40825" x="3502025" y="5143500"/>
          <p14:tracePt t="40841" x="3581400" y="5143500"/>
          <p14:tracePt t="40858" x="3633788" y="5143500"/>
          <p14:tracePt t="40874" x="3649663" y="5143500"/>
          <p14:tracePt t="40892" x="3665538" y="5143500"/>
          <p14:tracePt t="40909" x="3681413" y="5138738"/>
          <p14:tracePt t="44749" x="3690938" y="5138738"/>
          <p14:tracePt t="44757" x="3738563" y="5143500"/>
          <p14:tracePt t="44765" x="3806825" y="5143500"/>
          <p14:tracePt t="44781" x="3973513" y="5170488"/>
          <p14:tracePt t="44797" x="4079875" y="5195888"/>
          <p14:tracePt t="44798" x="4152900" y="5195888"/>
          <p14:tracePt t="44814" x="4241800" y="5195888"/>
          <p14:tracePt t="44815" x="4330700" y="5195888"/>
          <p14:tracePt t="44830" x="4440238" y="5207000"/>
          <p14:tracePt t="44847" x="4524375" y="5216525"/>
          <p14:tracePt t="44864" x="4583113" y="5243513"/>
          <p14:tracePt t="44881" x="4613275" y="5253038"/>
          <p14:tracePt t="44897" x="4733925" y="5300663"/>
          <p14:tracePt t="44914" x="4833938" y="5337175"/>
          <p14:tracePt t="44932" x="4922838" y="5384800"/>
          <p14:tracePt t="44934" x="4975225" y="5395913"/>
          <p14:tracePt t="44947" x="5022850" y="5426075"/>
          <p14:tracePt t="44965" x="5138738" y="5489575"/>
          <p14:tracePt t="44983" x="5175250" y="5526088"/>
          <p14:tracePt t="44998" x="5237163" y="5573713"/>
          <p14:tracePt t="45014" x="5243513" y="5573713"/>
          <p14:tracePt t="45031" x="5389563" y="5626100"/>
          <p14:tracePt t="45048" x="5395913" y="5630863"/>
          <p14:tracePt t="45158" x="5400675" y="5641975"/>
          <p14:tracePt t="45165" x="5400675" y="5657850"/>
          <p14:tracePt t="45173" x="5400675" y="5662613"/>
          <p14:tracePt t="45183" x="5400675" y="5678488"/>
          <p14:tracePt t="45199" x="5389563" y="5688013"/>
          <p14:tracePt t="45199" x="5368925" y="5688013"/>
          <p14:tracePt t="45214" x="5332413" y="5703888"/>
          <p14:tracePt t="45231" x="5305425" y="5703888"/>
          <p14:tracePt t="45248" x="5275263" y="5703888"/>
          <p14:tracePt t="45266" x="5148263" y="5699125"/>
          <p14:tracePt t="45282" x="4981575" y="5673725"/>
          <p14:tracePt t="45299" x="4833938" y="5646738"/>
          <p14:tracePt t="45315" x="4703763" y="5614988"/>
          <p14:tracePt t="45316" x="4592638" y="5589588"/>
          <p14:tracePt t="45331" x="4503738" y="5589588"/>
          <p14:tracePt t="45332" x="4398963" y="5573713"/>
          <p14:tracePt t="45348" x="4346575" y="5573713"/>
          <p14:tracePt t="45365" x="4210050" y="5562600"/>
          <p14:tracePt t="45382" x="4205288" y="5562600"/>
          <p14:tracePt t="45400" x="4157663" y="5562600"/>
          <p14:tracePt t="45415" x="4089400" y="5562600"/>
          <p14:tracePt t="45432" x="4032250" y="5553075"/>
          <p14:tracePt t="45448" x="3973513" y="5553075"/>
          <p14:tracePt t="45465" x="3906838" y="5553075"/>
          <p14:tracePt t="45482" x="3848100" y="5530850"/>
          <p14:tracePt t="45499" x="3722688" y="5510213"/>
          <p14:tracePt t="45515" x="3681413" y="5500688"/>
          <p14:tracePt t="45517" x="3675063" y="5505450"/>
          <p14:tracePt t="45533" x="3633788" y="5505450"/>
          <p14:tracePt t="45549" x="3522663" y="5505450"/>
          <p14:tracePt t="45565" x="3497263" y="5505450"/>
          <p14:tracePt t="45566" x="3470275" y="5505450"/>
          <p14:tracePt t="45583" x="3387725" y="5505450"/>
          <p14:tracePt t="45598" x="3365500" y="5505450"/>
          <p14:tracePt t="45615" x="3282950" y="5505450"/>
          <p14:tracePt t="45632" x="3187700" y="5505450"/>
          <p14:tracePt t="45649" x="3046413" y="5505450"/>
          <p14:tracePt t="45666" x="2884488" y="5505450"/>
          <p14:tracePt t="45682" x="2763838" y="5505450"/>
          <p14:tracePt t="45687" x="2732088" y="5505450"/>
          <p14:tracePt t="45699" x="2705100" y="5505450"/>
          <p14:tracePt t="45716" x="2657475" y="5505450"/>
          <p14:tracePt t="45717" x="2643188" y="5505450"/>
          <p14:tracePt t="45733" x="2574925" y="5500688"/>
          <p14:tracePt t="45749" x="2547938" y="5500688"/>
          <p14:tracePt t="45750" x="2479675" y="5500688"/>
          <p14:tracePt t="45766" x="2438400" y="5462588"/>
          <p14:tracePt t="45767" x="2379663" y="5462588"/>
          <p14:tracePt t="45782" x="2312988" y="5448300"/>
          <p14:tracePt t="45799" x="2244725" y="5421313"/>
          <p14:tracePt t="45816" x="2170113" y="5400675"/>
          <p14:tracePt t="45832" x="2124075" y="5400675"/>
          <p14:tracePt t="45849" x="2092325" y="5395913"/>
          <p14:tracePt t="45866" x="2076450" y="5384800"/>
          <p14:tracePt t="45882" x="2071688" y="5380038"/>
          <p14:tracePt t="45911" x="2060575" y="5373688"/>
          <p14:tracePt t="45943" x="2055813" y="5364163"/>
          <p14:tracePt t="45958" x="2044700" y="5364163"/>
          <p14:tracePt t="45967" x="2039938" y="5357813"/>
          <p14:tracePt t="45973" x="2028825" y="5357813"/>
          <p14:tracePt t="45984" x="1997075" y="5348288"/>
          <p14:tracePt t="45999" x="1960563" y="5332413"/>
          <p14:tracePt t="46016" x="1955800" y="5332413"/>
          <p14:tracePt t="46034" x="1939925" y="5321300"/>
          <p14:tracePt t="46049" x="1935163" y="5321300"/>
          <p14:tracePt t="46069" x="1924050" y="5316538"/>
          <p14:tracePt t="46110" x="1919288" y="5316538"/>
          <p14:tracePt t="46125" x="1892300" y="5316538"/>
          <p14:tracePt t="47222" x="1919288" y="5300663"/>
          <p14:tracePt t="47229" x="1987550" y="5300663"/>
          <p14:tracePt t="47237" x="2028825" y="5289550"/>
          <p14:tracePt t="47250" x="2044700" y="5289550"/>
          <p14:tracePt t="47267" x="2124075" y="5289550"/>
          <p14:tracePt t="47285" x="2206625" y="5289550"/>
          <p14:tracePt t="47301" x="2249488" y="5289550"/>
          <p14:tracePt t="47318" x="2297113" y="5289550"/>
          <p14:tracePt t="47335" x="2322513" y="5289550"/>
          <p14:tracePt t="47335" x="2365375" y="5289550"/>
          <p14:tracePt t="47350" x="2401888" y="5289550"/>
          <p14:tracePt t="47368" x="2417763" y="5289550"/>
          <p14:tracePt t="47386" x="2447925" y="5289550"/>
          <p14:tracePt t="47401" x="2495550" y="5289550"/>
          <p14:tracePt t="47418" x="2547938" y="5289550"/>
          <p14:tracePt t="47435" x="2632075" y="5289550"/>
          <p14:tracePt t="47452" x="2657475" y="5280025"/>
          <p14:tracePt t="47470" x="2657475" y="5289550"/>
          <p14:tracePt t="47485" x="2716213" y="5300663"/>
          <p14:tracePt t="47486" x="2768600" y="5300663"/>
          <p14:tracePt t="47501" x="2784475" y="5300663"/>
          <p14:tracePt t="47502" x="2862263" y="5300663"/>
          <p14:tracePt t="47518" x="2967038" y="5300663"/>
          <p14:tracePt t="47534" x="3198813" y="5300663"/>
          <p14:tracePt t="47551" x="3255963" y="5300663"/>
          <p14:tracePt t="47568" x="3381375" y="5300663"/>
          <p14:tracePt t="47584" x="3433763" y="5300663"/>
          <p14:tracePt t="47601" x="3517900" y="5295900"/>
          <p14:tracePt t="47618" x="3533775" y="5295900"/>
          <p14:tracePt t="47634" x="3565525" y="5295900"/>
          <p14:tracePt t="47652" x="3575050" y="5289550"/>
          <p14:tracePt t="47677" x="3590925" y="5289550"/>
          <p14:tracePt t="47686" x="3597275" y="5280025"/>
          <p14:tracePt t="47702" x="3613150" y="5275263"/>
          <p14:tracePt t="47703" x="3643313" y="5253038"/>
          <p14:tracePt t="47718" x="3654425" y="5237163"/>
          <p14:tracePt t="47736" x="3665538" y="5211763"/>
          <p14:tracePt t="47758" x="3686175" y="5191125"/>
          <p14:tracePt t="47768" x="3695700" y="5184775"/>
          <p14:tracePt t="47785" x="3702050" y="5180013"/>
          <p14:tracePt t="47802" x="3702050" y="5170488"/>
          <p14:tracePt t="47818" x="3717925" y="5164138"/>
          <p14:tracePt t="47836" x="3727450" y="5154613"/>
          <p14:tracePt t="47837" x="3743325" y="5154613"/>
          <p14:tracePt t="47852" x="3759200" y="5154613"/>
          <p14:tracePt t="47854" x="3763963" y="5154613"/>
          <p14:tracePt t="47869" x="3775075" y="5154613"/>
          <p14:tracePt t="47885" x="3800475" y="5154613"/>
          <p14:tracePt t="47887" x="3816350" y="5143500"/>
          <p14:tracePt t="47904" x="3827463" y="5143500"/>
          <p14:tracePt t="47918" x="3843338" y="5143500"/>
          <p14:tracePt t="47935" x="3848100" y="5143500"/>
          <p14:tracePt t="47952" x="3906838" y="5143500"/>
          <p14:tracePt t="47969" x="3959225" y="5143500"/>
          <p14:tracePt t="47986" x="4027488" y="5143500"/>
          <p14:tracePt t="48003" x="4084638" y="5143500"/>
          <p14:tracePt t="48019" x="4116388" y="5143500"/>
          <p14:tracePt t="48036" x="4157663" y="5143500"/>
          <p14:tracePt t="48037" x="4168775" y="5143500"/>
          <p14:tracePt t="48054" x="4184650" y="5143500"/>
          <p14:tracePt t="48068" x="4189413" y="5143500"/>
          <p14:tracePt t="48086" x="4214813" y="5143500"/>
          <p14:tracePt t="48087" x="4230688" y="5143500"/>
          <p14:tracePt t="48101" x="4252913" y="5143500"/>
          <p14:tracePt t="48125" x="4257675" y="5143500"/>
          <p14:tracePt t="48135" x="4262438" y="5143500"/>
          <p14:tracePt t="48152" x="4289425" y="5143500"/>
          <p14:tracePt t="48168" x="4305300" y="5143500"/>
          <p14:tracePt t="48186" x="4325938" y="5143500"/>
          <p14:tracePt t="48202" x="4330700" y="5143500"/>
          <p14:tracePt t="48220" x="4335463" y="5143500"/>
          <p14:tracePt t="48221" x="4346575" y="5143500"/>
          <p14:tracePt t="48236" x="4362450" y="5143500"/>
          <p14:tracePt t="48254" x="4451350" y="5191125"/>
          <p14:tracePt t="48269" x="4483100" y="5191125"/>
          <p14:tracePt t="48305" x="4487863" y="5191125"/>
          <p14:tracePt t="48326" x="4503738" y="5200650"/>
          <p14:tracePt t="48335" x="4535488" y="5200650"/>
          <p14:tracePt t="48341" x="4613275" y="5200650"/>
          <p14:tracePt t="48352" x="4640263" y="5200650"/>
          <p14:tracePt t="48369" x="4749800" y="5200650"/>
          <p14:tracePt t="48386" x="4922838" y="5200650"/>
          <p14:tracePt t="48403" x="5154613" y="5200650"/>
          <p14:tracePt t="48420" x="5275263" y="5200650"/>
          <p14:tracePt t="48436" x="5311775" y="5200650"/>
          <p14:tracePt t="48437" x="5380038" y="5195888"/>
          <p14:tracePt t="48454" x="5468938" y="5154613"/>
          <p14:tracePt t="48469" x="5573713" y="5106988"/>
          <p14:tracePt t="48486" x="5688013" y="5043488"/>
          <p14:tracePt t="48502" x="5735638" y="4991100"/>
          <p14:tracePt t="48519" x="5762625" y="4913313"/>
          <p14:tracePt t="48536" x="5830888" y="4833938"/>
          <p14:tracePt t="48553" x="5892800" y="4765675"/>
          <p14:tracePt t="48570" x="5961063" y="4665663"/>
          <p14:tracePt t="48587" x="6056313" y="4583113"/>
          <p14:tracePt t="48603" x="6145213" y="4478338"/>
          <p14:tracePt t="48620" x="6197600" y="4387850"/>
          <p14:tracePt t="48621" x="6197600" y="4335463"/>
          <p14:tracePt t="48636" x="6218238" y="4289425"/>
          <p14:tracePt t="48637" x="6229350" y="4252913"/>
          <p14:tracePt t="48654" x="6249988" y="4178300"/>
          <p14:tracePt t="48670" x="6249988" y="4146550"/>
          <p14:tracePt t="48727" x="6249988" y="4132263"/>
          <p14:tracePt t="48734" x="6249988" y="4100513"/>
          <p14:tracePt t="48741" x="6229350" y="4068763"/>
          <p14:tracePt t="48753" x="6229350" y="4032250"/>
          <p14:tracePt t="48770" x="6207125" y="3921125"/>
          <p14:tracePt t="48787" x="6170613" y="3806825"/>
          <p14:tracePt t="48789" x="6170613" y="3763963"/>
          <p14:tracePt t="48803" x="6149975" y="3711575"/>
          <p14:tracePt t="48821" x="6149975" y="3695700"/>
          <p14:tracePt t="48838" x="6129338" y="3659188"/>
          <p14:tracePt t="48854" x="6113463" y="3622675"/>
          <p14:tracePt t="48855" x="6102350" y="3590925"/>
          <p14:tracePt t="48870" x="6092825" y="3575050"/>
          <p14:tracePt t="48886" x="6086475" y="3549650"/>
          <p14:tracePt t="48903" x="6076950" y="3529013"/>
          <p14:tracePt t="48919" x="6019800" y="3497263"/>
          <p14:tracePt t="48937" x="5951538" y="3481388"/>
          <p14:tracePt t="48953" x="5883275" y="3460750"/>
          <p14:tracePt t="48971" x="5799138" y="3440113"/>
          <p14:tracePt t="48987" x="5751513" y="3387725"/>
          <p14:tracePt t="49004" x="5694363" y="3376613"/>
          <p14:tracePt t="49005" x="5662613" y="3376613"/>
          <p14:tracePt t="49021" x="5646738" y="3365500"/>
          <p14:tracePt t="49022" x="5630863" y="3365500"/>
          <p14:tracePt t="49055" x="5610225" y="3360738"/>
          <p14:tracePt t="49110" x="5605463" y="3349625"/>
          <p14:tracePt t="49118" x="5589588" y="3360738"/>
          <p14:tracePt t="49125" x="5568950" y="3392488"/>
          <p14:tracePt t="49137" x="5568950" y="3444875"/>
          <p14:tracePt t="49154" x="5557838" y="3502025"/>
          <p14:tracePt t="49171" x="5557838" y="3544888"/>
          <p14:tracePt t="49173" x="5553075" y="3565525"/>
          <p14:tracePt t="49186" x="5553075" y="3570288"/>
          <p14:tracePt t="49204" x="5553075" y="3581400"/>
          <p14:tracePt t="49759" x="5526088" y="3581400"/>
          <p14:tracePt t="49765" x="5484813" y="3554413"/>
          <p14:tracePt t="49774" x="5421313" y="3502025"/>
          <p14:tracePt t="49787" x="5389563" y="3470275"/>
          <p14:tracePt t="49805" x="5305425" y="3381375"/>
          <p14:tracePt t="49822" x="5305425" y="3324225"/>
          <p14:tracePt t="49823" x="5275263" y="3282950"/>
          <p14:tracePt t="49838" x="5248275" y="3187700"/>
          <p14:tracePt t="49839" x="5222875" y="3130550"/>
          <p14:tracePt t="49855" x="5095875" y="2921000"/>
          <p14:tracePt t="49871" x="5070475" y="2852738"/>
          <p14:tracePt t="49888" x="5070475" y="2716213"/>
          <p14:tracePt t="49905" x="5006975" y="2611438"/>
          <p14:tracePt t="49922" x="4991100" y="2532063"/>
          <p14:tracePt t="49938" x="4975225" y="2459038"/>
          <p14:tracePt t="49955" x="4954588" y="2390775"/>
          <p14:tracePt t="49972" x="4949825" y="2333625"/>
          <p14:tracePt t="49988" x="4949825" y="2286000"/>
          <p14:tracePt t="49989" x="4949825" y="2281238"/>
          <p14:tracePt t="50006" x="4959350" y="2238375"/>
          <p14:tracePt t="50119" x="4965700" y="2238375"/>
          <p14:tracePt t="50125" x="4981575" y="2238375"/>
          <p14:tracePt t="50138" x="5011738" y="2244725"/>
          <p14:tracePt t="50156" x="5049838" y="2281238"/>
          <p14:tracePt t="50157" x="5064125" y="2297113"/>
          <p14:tracePt t="50171" x="5095875" y="2317750"/>
          <p14:tracePt t="50173" x="5106988" y="2333625"/>
          <p14:tracePt t="50189" x="5138738" y="2359025"/>
          <p14:tracePt t="50205" x="5148263" y="2379663"/>
          <p14:tracePt t="50206" x="5164138" y="2395538"/>
          <p14:tracePt t="50222" x="5175250" y="2401888"/>
          <p14:tracePt t="50223" x="5191125" y="2427288"/>
          <p14:tracePt t="50239" x="5216525" y="2443163"/>
          <p14:tracePt t="50255" x="5253038" y="2495550"/>
          <p14:tracePt t="50272" x="5321300" y="2600325"/>
          <p14:tracePt t="50289" x="5353050" y="2700338"/>
          <p14:tracePt t="50306" x="5389563" y="2747963"/>
          <p14:tracePt t="50323" x="5453063" y="2820988"/>
          <p14:tracePt t="50325" x="5478463" y="2841625"/>
          <p14:tracePt t="50339" x="5489575" y="2857500"/>
          <p14:tracePt t="50356" x="5526088" y="2905125"/>
          <p14:tracePt t="50357" x="5537200" y="2914650"/>
          <p14:tracePt t="50372" x="5546725" y="2946400"/>
          <p14:tracePt t="50373" x="5553075" y="2957513"/>
          <p14:tracePt t="50389" x="5553075" y="2989263"/>
          <p14:tracePt t="50407" x="5578475" y="3025775"/>
          <p14:tracePt t="50423" x="5646738" y="3103563"/>
          <p14:tracePt t="50439" x="5715000" y="3192463"/>
          <p14:tracePt t="50456" x="5830888" y="3324225"/>
          <p14:tracePt t="50472" x="5876925" y="3371850"/>
          <p14:tracePt t="50489" x="5908675" y="3408363"/>
          <p14:tracePt t="50505" x="5924550" y="3440113"/>
          <p14:tracePt t="50522" x="5945188" y="3476625"/>
          <p14:tracePt t="50539" x="5976938" y="3513138"/>
          <p14:tracePt t="50541" x="6003925" y="3517900"/>
          <p14:tracePt t="50556" x="6013450" y="3517900"/>
          <p14:tracePt t="50606" x="6019800" y="3529013"/>
          <p14:tracePt t="50631" x="6019800" y="3533775"/>
          <p14:tracePt t="50639" x="6034088" y="3554413"/>
          <p14:tracePt t="50655" x="6065838" y="3570288"/>
          <p14:tracePt t="50662" x="6072188" y="3570288"/>
          <p14:tracePt t="50672" x="6092825" y="3597275"/>
          <p14:tracePt t="50688" x="6149975" y="3681413"/>
          <p14:tracePt t="50706" x="6202363" y="3754438"/>
          <p14:tracePt t="50723" x="6265863" y="3832225"/>
          <p14:tracePt t="50740" x="6275388" y="3863975"/>
          <p14:tracePt t="50741" x="6297613" y="3906838"/>
          <p14:tracePt t="50756" x="6297613" y="3937000"/>
          <p14:tracePt t="50774" x="6297613" y="3959225"/>
          <p14:tracePt t="51966" x="6375400" y="4032250"/>
          <p14:tracePt t="51975" x="6523038" y="4105275"/>
          <p14:tracePt t="51982" x="6653213" y="4225925"/>
          <p14:tracePt t="51991" x="6800850" y="4325938"/>
          <p14:tracePt t="52008" x="7219950" y="4560888"/>
          <p14:tracePt t="52025" x="7727950" y="4829175"/>
          <p14:tracePt t="52042" x="8005763" y="5018088"/>
          <p14:tracePt t="52059" x="8147050" y="5106988"/>
          <p14:tracePt t="52075" x="8162925" y="5143500"/>
          <p14:tracePt t="52091" x="8174038" y="5154613"/>
          <p14:tracePt t="52108" x="8169275" y="5253038"/>
          <p14:tracePt t="52125" x="8210550" y="5441950"/>
          <p14:tracePt t="52141" x="8231188" y="5473700"/>
          <p14:tracePt t="52142" x="8242300" y="5489575"/>
          <p14:tracePt t="52157" x="8253413" y="5541963"/>
          <p14:tracePt t="52158" x="8253413" y="5599113"/>
          <p14:tracePt t="52175" x="8262938" y="5756275"/>
          <p14:tracePt t="52191" x="8289925" y="5924550"/>
          <p14:tracePt t="52208" x="8335963" y="6056313"/>
          <p14:tracePt t="52225" x="8388350" y="6207125"/>
          <p14:tracePt t="52255" x="8426450" y="6254750"/>
          <p14:tracePt t="52262" x="8447088" y="6327775"/>
          <p14:tracePt t="52275" x="8483600" y="6375400"/>
          <p14:tracePt t="52292" x="8499475" y="63912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5D5F43D-B743-437F-9137-BC8A5A6C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INSAR2015-2020 hæðarbreytingar</a:t>
            </a:r>
          </a:p>
        </p:txBody>
      </p:sp>
      <p:pic>
        <p:nvPicPr>
          <p:cNvPr id="5" name="Staðgengill efnis 4" descr="Mynd sem inniheldur kort&#10;&#10;Lýsing sjálfkrafa búin til">
            <a:extLst>
              <a:ext uri="{FF2B5EF4-FFF2-40B4-BE49-F238E27FC236}">
                <a16:creationId xmlns:a16="http://schemas.microsoft.com/office/drawing/2014/main" id="{5B357008-F114-4D70-9072-09EFA7BF4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1" y="1400175"/>
            <a:ext cx="7551679" cy="4776788"/>
          </a:xfrm>
        </p:spPr>
      </p:pic>
    </p:spTree>
    <p:extLst>
      <p:ext uri="{BB962C8B-B14F-4D97-AF65-F5344CB8AC3E}">
        <p14:creationId xmlns:p14="http://schemas.microsoft.com/office/powerpoint/2010/main" val="3067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0"/>
    </mc:Choice>
    <mc:Fallback xmlns="">
      <p:transition spd="slow" advTm="29390"/>
    </mc:Fallback>
  </mc:AlternateContent>
  <p:extLst>
    <p:ext uri="{3A86A75C-4F4B-4683-9AE1-C65F6400EC91}">
      <p14:laserTraceLst xmlns:p14="http://schemas.microsoft.com/office/powerpoint/2010/main">
        <p14:tracePtLst>
          <p14:tracePt t="2044" x="8451850" y="6391275"/>
          <p14:tracePt t="2051" x="8426450" y="6380163"/>
          <p14:tracePt t="2059" x="8394700" y="6370638"/>
          <p14:tracePt t="2072" x="8342313" y="6359525"/>
          <p14:tracePt t="2089" x="8294688" y="6318250"/>
          <p14:tracePt t="2091" x="8262938" y="6286500"/>
          <p14:tracePt t="2106" x="8253413" y="6270625"/>
          <p14:tracePt t="2122" x="8226425" y="6223000"/>
          <p14:tracePt t="2124" x="8221663" y="6213475"/>
          <p14:tracePt t="2139" x="8201025" y="6207125"/>
          <p14:tracePt t="2140" x="8185150" y="6207125"/>
          <p14:tracePt t="2155" x="8158163" y="6186488"/>
          <p14:tracePt t="2156" x="8101013" y="6165850"/>
          <p14:tracePt t="2171" x="8058150" y="6154738"/>
          <p14:tracePt t="2188" x="7907338" y="6061075"/>
          <p14:tracePt t="2206" x="7754938" y="5997575"/>
          <p14:tracePt t="2222" x="7581900" y="5903913"/>
          <p14:tracePt t="2239" x="7466013" y="5856288"/>
          <p14:tracePt t="2256" x="7381875" y="5808663"/>
          <p14:tracePt t="2272" x="7340600" y="5794375"/>
          <p14:tracePt t="2289" x="7340600" y="5778500"/>
          <p14:tracePt t="2308" x="7319963" y="5778500"/>
          <p14:tracePt t="2322" x="7304088" y="5767388"/>
          <p14:tracePt t="2323" x="7297738" y="5756275"/>
          <p14:tracePt t="2340" x="7297738" y="5735638"/>
          <p14:tracePt t="2356" x="7297738" y="5730875"/>
          <p14:tracePt t="2565" x="7272338" y="5710238"/>
          <p14:tracePt t="2571" x="7215188" y="5678488"/>
          <p14:tracePt t="2580" x="7192963" y="5667375"/>
          <p14:tracePt t="2588" x="7131050" y="5667375"/>
          <p14:tracePt t="2607" x="7104063" y="5657850"/>
          <p14:tracePt t="2623" x="7042150" y="5641975"/>
          <p14:tracePt t="2640" x="6946900" y="5641975"/>
          <p14:tracePt t="2657" x="6837363" y="5641975"/>
          <p14:tracePt t="2659" x="6810375" y="5641975"/>
          <p14:tracePt t="2673" x="6789738" y="5641975"/>
          <p14:tracePt t="2690" x="6742113" y="5651500"/>
          <p14:tracePt t="2717" x="6726238" y="5651500"/>
          <p14:tracePt t="3086" x="6721475" y="5651500"/>
          <p14:tracePt t="3091" x="6637338" y="5651500"/>
          <p14:tracePt t="3099" x="6569075" y="5651500"/>
          <p14:tracePt t="3124" x="6402388" y="5651500"/>
          <p14:tracePt t="3141" x="6350000" y="5651500"/>
          <p14:tracePt t="3142" x="6323013" y="5651500"/>
          <p14:tracePt t="3157" x="6245225" y="5651500"/>
          <p14:tracePt t="3173" x="6176963" y="5641975"/>
          <p14:tracePt t="3191" x="6161088" y="5630863"/>
          <p14:tracePt t="3207" x="6134100" y="5621338"/>
          <p14:tracePt t="3225" x="6097588" y="5614988"/>
          <p14:tracePt t="3252" x="6081713" y="5614988"/>
          <p14:tracePt t="3269" x="6065838" y="5614988"/>
          <p14:tracePt t="3275" x="6013450" y="5589588"/>
          <p14:tracePt t="3291" x="5997575" y="5589588"/>
          <p14:tracePt t="3292" x="5967413" y="5589588"/>
          <p14:tracePt t="3307" x="5951538" y="5583238"/>
          <p14:tracePt t="3357" x="5935663" y="5583238"/>
          <p14:tracePt t="3364" x="5915025" y="5583238"/>
          <p14:tracePt t="3421" x="5888038" y="5573713"/>
          <p14:tracePt t="3436" x="5861050" y="5573713"/>
          <p14:tracePt t="3443" x="5830888" y="5573713"/>
          <p14:tracePt t="3457" x="5824538" y="5573713"/>
          <p14:tracePt t="3459" x="5788025" y="5573713"/>
          <p14:tracePt t="3475" x="5783263" y="5573713"/>
          <p14:tracePt t="3490" x="5756275" y="5573713"/>
          <p14:tracePt t="3508" x="5751513" y="5583238"/>
          <p14:tracePt t="3533" x="5741988" y="5583238"/>
          <p14:tracePt t="3548" x="5715000" y="5583238"/>
          <p14:tracePt t="3556" x="5710238" y="5589588"/>
          <p14:tracePt t="3644" x="5699125" y="5589588"/>
          <p14:tracePt t="3660" x="5694363" y="5589588"/>
          <p14:tracePt t="3668" x="5678488" y="5589588"/>
          <p14:tracePt t="3675" x="5673725" y="5589588"/>
          <p14:tracePt t="3691" x="5657850" y="5589588"/>
          <p14:tracePt t="3692" x="5635625" y="5589588"/>
          <p14:tracePt t="3709" x="5610225" y="5589588"/>
          <p14:tracePt t="3724" x="5583238" y="5589588"/>
          <p14:tracePt t="3725" x="5553075" y="5583238"/>
          <p14:tracePt t="3741" x="5521325" y="5583238"/>
          <p14:tracePt t="3757" x="5473700" y="5583238"/>
          <p14:tracePt t="3774" x="5410200" y="5583238"/>
          <p14:tracePt t="3791" x="5327650" y="5589588"/>
          <p14:tracePt t="3808" x="5268913" y="5589588"/>
          <p14:tracePt t="3837" x="5243513" y="5589588"/>
          <p14:tracePt t="3844" x="5237163" y="5589588"/>
          <p14:tracePt t="3876" x="5191125" y="5583238"/>
          <p14:tracePt t="3894" x="5170488" y="5578475"/>
          <p14:tracePt t="3899" x="5164138" y="5578475"/>
          <p14:tracePt t="3916" x="5148263" y="5568950"/>
          <p14:tracePt t="3924" x="5116513" y="5568950"/>
          <p14:tracePt t="3942" x="5106988" y="5562600"/>
          <p14:tracePt t="3958" x="5064125" y="5562600"/>
          <p14:tracePt t="3975" x="5033963" y="5541963"/>
          <p14:tracePt t="4021" x="5027613" y="5537200"/>
          <p14:tracePt t="4028" x="5018088" y="5537200"/>
          <p14:tracePt t="4041" x="4986338" y="5537200"/>
          <p14:tracePt t="4059" x="4959350" y="5537200"/>
          <p14:tracePt t="4075" x="4938713" y="5537200"/>
          <p14:tracePt t="4132" x="4913313" y="5537200"/>
          <p14:tracePt t="4156" x="4902200" y="5530850"/>
          <p14:tracePt t="4164" x="4897438" y="5530850"/>
          <p14:tracePt t="4175" x="4870450" y="5530850"/>
          <p14:tracePt t="4192" x="4829175" y="5530850"/>
          <p14:tracePt t="4212" x="4818063" y="5521325"/>
          <p14:tracePt t="4228" x="4792663" y="5505450"/>
          <p14:tracePt t="4242" x="4776788" y="5494338"/>
          <p14:tracePt t="4243" x="4765675" y="5494338"/>
          <p14:tracePt t="4260" x="4733925" y="5484813"/>
          <p14:tracePt t="4276" x="4718050" y="5478463"/>
          <p14:tracePt t="4293" x="4708525" y="5478463"/>
          <p14:tracePt t="4309" x="4681538" y="5457825"/>
          <p14:tracePt t="4311" x="4665663" y="5453063"/>
          <p14:tracePt t="4324" x="4640263" y="5441950"/>
          <p14:tracePt t="4341" x="4624388" y="5441950"/>
          <p14:tracePt t="4359" x="4598988" y="5432425"/>
          <p14:tracePt t="4376" x="4592638" y="5426075"/>
          <p14:tracePt t="4396" x="4583113" y="5421313"/>
          <p14:tracePt t="4409" x="4576763" y="5421313"/>
          <p14:tracePt t="4425" x="4572000" y="5410200"/>
          <p14:tracePt t="4532" x="4560888" y="5410200"/>
          <p14:tracePt t="4781" x="4560888" y="5416550"/>
          <p14:tracePt t="4787" x="4572000" y="5421313"/>
          <p14:tracePt t="4900" x="4572000" y="5432425"/>
          <p14:tracePt t="4981" x="4572000" y="5453063"/>
          <p14:tracePt t="4987" x="4572000" y="5462588"/>
          <p14:tracePt t="4995" x="4583113" y="5468938"/>
          <p14:tracePt t="5009" x="4587875" y="5478463"/>
          <p14:tracePt t="5027" x="4603750" y="5500688"/>
          <p14:tracePt t="5042" x="4619625" y="5510213"/>
          <p14:tracePt t="5043" x="4629150" y="5510213"/>
          <p14:tracePt t="5236" x="4629150" y="5526088"/>
          <p14:tracePt t="5317" x="4624388" y="5530850"/>
          <p14:tracePt t="5342" x="4619625" y="5530850"/>
          <p14:tracePt t="5356" x="4613275" y="5530850"/>
          <p14:tracePt t="5382" x="4603750" y="5521325"/>
          <p14:tracePt t="5405" x="4587875" y="5521325"/>
          <p14:tracePt t="5411" x="4576763" y="5514975"/>
          <p14:tracePt t="5420" x="4572000" y="5514975"/>
          <p14:tracePt t="5436" x="4567238" y="5514975"/>
          <p14:tracePt t="5444" x="4556125" y="5505450"/>
          <p14:tracePt t="5461" x="4540250" y="5500688"/>
          <p14:tracePt t="5477" x="4535488" y="5500688"/>
          <p14:tracePt t="5494" x="4508500" y="5484813"/>
          <p14:tracePt t="5517" x="4487863" y="5473700"/>
          <p14:tracePt t="5532" x="4446588" y="5453063"/>
          <p14:tracePt t="5544" x="4440238" y="5441950"/>
          <p14:tracePt t="5561" x="4414838" y="5437188"/>
          <p14:tracePt t="5578" x="4403725" y="5432425"/>
          <p14:tracePt t="5579" x="4383088" y="5410200"/>
          <p14:tracePt t="5596" x="4357688" y="5395913"/>
          <p14:tracePt t="5612" x="4325938" y="5395913"/>
          <p14:tracePt t="5629" x="4283075" y="5384800"/>
          <p14:tracePt t="5644" x="4262438" y="5364163"/>
          <p14:tracePt t="5645" x="4257675" y="5357813"/>
          <p14:tracePt t="5661" x="4246563" y="5353050"/>
          <p14:tracePt t="5663" x="4221163" y="5327650"/>
          <p14:tracePt t="5677" x="4205288" y="5316538"/>
          <p14:tracePt t="5701" x="4189413" y="5311775"/>
          <p14:tracePt t="5732" x="4184650" y="5289550"/>
          <p14:tracePt t="5740" x="4162425" y="5275263"/>
          <p14:tracePt t="5747" x="4157663" y="5264150"/>
          <p14:tracePt t="5760" x="4132263" y="5259388"/>
          <p14:tracePt t="5778" x="4084638" y="5237163"/>
          <p14:tracePt t="5779" x="4073525" y="5227638"/>
          <p14:tracePt t="5794" x="4052888" y="5222875"/>
          <p14:tracePt t="5810" x="3989388" y="5180013"/>
          <p14:tracePt t="5812" x="3963988" y="5170488"/>
          <p14:tracePt t="5828" x="3943350" y="5164138"/>
          <p14:tracePt t="5845" x="3916363" y="5132388"/>
          <p14:tracePt t="5846" x="3895725" y="5122863"/>
          <p14:tracePt t="5861" x="3868738" y="5111750"/>
          <p14:tracePt t="5878" x="3822700" y="5080000"/>
          <p14:tracePt t="5894" x="3790950" y="5070475"/>
          <p14:tracePt t="5912" x="3775075" y="5043488"/>
          <p14:tracePt t="5928" x="3759200" y="5011738"/>
          <p14:tracePt t="5945" x="3743325" y="4997450"/>
          <p14:tracePt t="5962" x="3717925" y="4959350"/>
          <p14:tracePt t="5964" x="3702050" y="4949825"/>
          <p14:tracePt t="5977" x="3681413" y="4922838"/>
          <p14:tracePt t="5979" x="3670300" y="4913313"/>
          <p14:tracePt t="5994" x="3665538" y="4906963"/>
          <p14:tracePt t="6012" x="3643313" y="4876800"/>
          <p14:tracePt t="6046" x="3633788" y="4865688"/>
          <p14:tracePt t="6052" x="3629025" y="4860925"/>
          <p14:tracePt t="6061" x="3617913" y="4845050"/>
          <p14:tracePt t="6078" x="3613150" y="4808538"/>
          <p14:tracePt t="6094" x="3602038" y="4792663"/>
          <p14:tracePt t="6111" x="3590925" y="4765675"/>
          <p14:tracePt t="6128" x="3590925" y="4745038"/>
          <p14:tracePt t="6145" x="3554413" y="4708525"/>
          <p14:tracePt t="6162" x="3554413" y="4681538"/>
          <p14:tracePt t="6164" x="3554413" y="4656138"/>
          <p14:tracePt t="6178" x="3554413" y="4619625"/>
          <p14:tracePt t="6180" x="3544888" y="4576763"/>
          <p14:tracePt t="6195" x="3544888" y="4535488"/>
          <p14:tracePt t="6196" x="3544888" y="4519613"/>
          <p14:tracePt t="6212" x="3544888" y="4514850"/>
          <p14:tracePt t="6213" x="3544888" y="4487863"/>
          <p14:tracePt t="6229" x="3544888" y="4446588"/>
          <p14:tracePt t="6245" x="3544888" y="4398963"/>
          <p14:tracePt t="6262" x="3544888" y="4341813"/>
          <p14:tracePt t="6278" x="3544888" y="4310063"/>
          <p14:tracePt t="6296" x="3529013" y="4283075"/>
          <p14:tracePt t="6311" x="3533775" y="4225925"/>
          <p14:tracePt t="6328" x="3597275" y="4162425"/>
          <p14:tracePt t="6345" x="3643313" y="4116388"/>
          <p14:tracePt t="6347" x="3670300" y="4094163"/>
          <p14:tracePt t="6361" x="3681413" y="4089400"/>
          <p14:tracePt t="6412" x="3727450" y="4048125"/>
          <p14:tracePt t="6420" x="3759200" y="4037013"/>
          <p14:tracePt t="6430" x="3827463" y="4016375"/>
          <p14:tracePt t="6445" x="3916363" y="3984625"/>
          <p14:tracePt t="6462" x="3943350" y="3963988"/>
          <p14:tracePt t="6479" x="3959225" y="3952875"/>
          <p14:tracePt t="6557" x="3984625" y="3952875"/>
          <p14:tracePt t="6564" x="4027488" y="3948113"/>
          <p14:tracePt t="6571" x="4041775" y="3948113"/>
          <p14:tracePt t="6596" x="4057650" y="3948113"/>
          <p14:tracePt t="6611" x="4084638" y="3948113"/>
          <p14:tracePt t="6629" x="4116388" y="3948113"/>
          <p14:tracePt t="6630" x="4146550" y="3948113"/>
          <p14:tracePt t="6645" x="4168775" y="3948113"/>
          <p14:tracePt t="6661" x="4214813" y="3948113"/>
          <p14:tracePt t="6679" x="4237038" y="3948113"/>
          <p14:tracePt t="6700" x="4246563" y="3948113"/>
          <p14:tracePt t="6741" x="4278313" y="3948113"/>
          <p14:tracePt t="6747" x="4298950" y="3959225"/>
          <p14:tracePt t="6756" x="4305300" y="3959225"/>
          <p14:tracePt t="6772" x="4319588" y="3959225"/>
          <p14:tracePt t="6780" x="4371975" y="3959225"/>
          <p14:tracePt t="6796" x="4383088" y="3959225"/>
          <p14:tracePt t="6798" x="4425950" y="3959225"/>
          <p14:tracePt t="6813" x="4483100" y="3959225"/>
          <p14:tracePt t="6814" x="4519613" y="3959225"/>
          <p14:tracePt t="6829" x="4587875" y="3959225"/>
          <p14:tracePt t="6846" x="4651375" y="3959225"/>
          <p14:tracePt t="6863" x="4724400" y="3959225"/>
          <p14:tracePt t="6879" x="4765675" y="3959225"/>
          <p14:tracePt t="6900" x="4813300" y="3959225"/>
          <p14:tracePt t="6912" x="4829175" y="3959225"/>
          <p14:tracePt t="6929" x="4897438" y="3959225"/>
          <p14:tracePt t="6931" x="4913313" y="3959225"/>
          <p14:tracePt t="6945" x="4954588" y="3959225"/>
          <p14:tracePt t="6962" x="4970463" y="3959225"/>
          <p14:tracePt t="6963" x="4991100" y="3959225"/>
          <p14:tracePt t="6980" x="5049838" y="3959225"/>
          <p14:tracePt t="6996" x="5091113" y="3959225"/>
          <p14:tracePt t="7012" x="5106988" y="3959225"/>
          <p14:tracePt t="7030" x="5148263" y="3959225"/>
          <p14:tracePt t="7046" x="5211763" y="3959225"/>
          <p14:tracePt t="7063" x="5284788" y="3959225"/>
          <p14:tracePt t="7079" x="5327650" y="3937000"/>
          <p14:tracePt t="7096" x="5437188" y="3916363"/>
          <p14:tracePt t="7112" x="5514975" y="3916363"/>
          <p14:tracePt t="7130" x="5530850" y="3916363"/>
          <p14:tracePt t="7228" x="5573713" y="3916363"/>
          <p14:tracePt t="7235" x="5589588" y="3916363"/>
          <p14:tracePt t="7246" x="5626100" y="3916363"/>
          <p14:tracePt t="7262" x="5694363" y="3921125"/>
          <p14:tracePt t="7280" x="5772150" y="3921125"/>
          <p14:tracePt t="7296" x="5840413" y="3921125"/>
          <p14:tracePt t="7313" x="5888038" y="3921125"/>
          <p14:tracePt t="7330" x="5919788" y="3921125"/>
          <p14:tracePt t="7332" x="5929313" y="3921125"/>
          <p14:tracePt t="7347" x="5956300" y="3921125"/>
          <p14:tracePt t="7348" x="5961063" y="3921125"/>
          <p14:tracePt t="7364" x="5972175" y="3921125"/>
          <p14:tracePt t="7365" x="5976938" y="3921125"/>
          <p14:tracePt t="7462" x="5992813" y="3921125"/>
          <p14:tracePt t="7477" x="6008688" y="3916363"/>
          <p14:tracePt t="7484" x="6008688" y="3911600"/>
          <p14:tracePt t="7597" x="6029325" y="3900488"/>
          <p14:tracePt t="7604" x="6034088" y="3900488"/>
          <p14:tracePt t="7613" x="6040438" y="3900488"/>
          <p14:tracePt t="7630" x="6076950" y="3900488"/>
          <p14:tracePt t="7647" x="6081713" y="3900488"/>
          <p14:tracePt t="7733" x="6097588" y="3911600"/>
          <p14:tracePt t="7749" x="6108700" y="3932238"/>
          <p14:tracePt t="7756" x="6124575" y="3943350"/>
          <p14:tracePt t="7764" x="6145213" y="3959225"/>
          <p14:tracePt t="7780" x="6161088" y="3968750"/>
          <p14:tracePt t="7782" x="6170613" y="3973513"/>
          <p14:tracePt t="7796" x="6197600" y="4011613"/>
          <p14:tracePt t="7813" x="6223000" y="4032250"/>
          <p14:tracePt t="7836" x="6238875" y="4048125"/>
          <p14:tracePt t="7847" x="6249988" y="4064000"/>
          <p14:tracePt t="7864" x="6286500" y="4110038"/>
          <p14:tracePt t="7881" x="6327775" y="4184650"/>
          <p14:tracePt t="7897" x="6365875" y="4221163"/>
          <p14:tracePt t="7914" x="6407150" y="4267200"/>
          <p14:tracePt t="7915" x="6407150" y="4298950"/>
          <p14:tracePt t="7931" x="6418263" y="4335463"/>
          <p14:tracePt t="7933" x="6418263" y="4357688"/>
          <p14:tracePt t="7948" x="6448425" y="4398963"/>
          <p14:tracePt t="7949" x="6448425" y="4425950"/>
          <p14:tracePt t="7965" x="6459538" y="4456113"/>
          <p14:tracePt t="7966" x="6470650" y="4483100"/>
          <p14:tracePt t="7982" x="6480175" y="4503738"/>
          <p14:tracePt t="7983" x="6500813" y="4556125"/>
          <p14:tracePt t="7998" x="6500813" y="4613275"/>
          <p14:tracePt t="8014" x="6500813" y="4692650"/>
          <p14:tracePt t="8031" x="6500813" y="4733925"/>
          <p14:tracePt t="8048" x="6500813" y="4824413"/>
          <p14:tracePt t="8064" x="6500813" y="4881563"/>
          <p14:tracePt t="8081" x="6496050" y="4949825"/>
          <p14:tracePt t="8098" x="6480175" y="4986338"/>
          <p14:tracePt t="8099" x="6459538" y="5027613"/>
          <p14:tracePt t="8114" x="6438900" y="5043488"/>
          <p14:tracePt t="8132" x="6402388" y="5080000"/>
          <p14:tracePt t="8133" x="6370638" y="5111750"/>
          <p14:tracePt t="8148" x="6350000" y="5122863"/>
          <p14:tracePt t="8150" x="6323013" y="5122863"/>
          <p14:tracePt t="8165" x="6307138" y="5138738"/>
          <p14:tracePt t="8166" x="6249988" y="5164138"/>
          <p14:tracePt t="8181" x="6161088" y="5216525"/>
          <p14:tracePt t="8198" x="6092825" y="5259388"/>
          <p14:tracePt t="8214" x="5997575" y="5327650"/>
          <p14:tracePt t="8231" x="5915025" y="5389563"/>
          <p14:tracePt t="8248" x="5803900" y="5453063"/>
          <p14:tracePt t="8265" x="5730875" y="5505450"/>
          <p14:tracePt t="8282" x="5678488" y="5557838"/>
          <p14:tracePt t="8283" x="5630863" y="5605463"/>
          <p14:tracePt t="8298" x="5573713" y="5626100"/>
          <p14:tracePt t="8299" x="5526088" y="5662613"/>
          <p14:tracePt t="8314" x="5453063" y="5688013"/>
          <p14:tracePt t="8332" x="5353050" y="5694363"/>
          <p14:tracePt t="8348" x="5348288" y="5694363"/>
          <p14:tracePt t="8349" x="5332413" y="5694363"/>
          <p14:tracePt t="8381" x="5321300" y="5694363"/>
          <p14:tracePt t="8388" x="5275263" y="5703888"/>
          <p14:tracePt t="8397" x="5248275" y="5703888"/>
          <p14:tracePt t="8415" x="5232400" y="5703888"/>
          <p14:tracePt t="8432" x="5222875" y="5703888"/>
          <p14:tracePt t="8449" x="5216525" y="5703888"/>
          <p14:tracePt t="8465" x="5200650" y="5703888"/>
          <p14:tracePt t="8483" x="5191125" y="5703888"/>
          <p14:tracePt t="8499" x="5184775" y="5694363"/>
          <p14:tracePt t="8500" x="5170488" y="5694363"/>
          <p14:tracePt t="8516" x="5143500" y="5694363"/>
          <p14:tracePt t="8532" x="5106988" y="5688013"/>
          <p14:tracePt t="8533" x="5102225" y="5678488"/>
          <p14:tracePt t="8549" x="5027613" y="5678488"/>
          <p14:tracePt t="8565" x="4970463" y="5678488"/>
          <p14:tracePt t="8581" x="4913313" y="5667375"/>
          <p14:tracePt t="8599" x="4833938" y="5667375"/>
          <p14:tracePt t="8615" x="4818063" y="5667375"/>
          <p14:tracePt t="8632" x="4781550" y="5667375"/>
          <p14:tracePt t="8649" x="4765675" y="5667375"/>
          <p14:tracePt t="8665" x="4745038" y="5667375"/>
          <p14:tracePt t="8667" x="4733925" y="5667375"/>
          <p14:tracePt t="8684" x="4713288" y="5667375"/>
          <p14:tracePt t="9678" x="4692650" y="5630863"/>
          <p14:tracePt t="9683" x="4640263" y="5568950"/>
          <p14:tracePt t="9692" x="4587875" y="5489575"/>
          <p14:tracePt t="9717" x="4514850" y="5368925"/>
          <p14:tracePt t="9718" x="4456113" y="5253038"/>
          <p14:tracePt t="9734" x="4387850" y="5127625"/>
          <p14:tracePt t="9750" x="4305300" y="4959350"/>
          <p14:tracePt t="9767" x="4257675" y="4838700"/>
          <p14:tracePt t="9783" x="4173538" y="4619625"/>
          <p14:tracePt t="9800" x="4094163" y="4435475"/>
          <p14:tracePt t="9817" x="3963988" y="4141788"/>
          <p14:tracePt t="9834" x="3806825" y="3868738"/>
          <p14:tracePt t="9835" x="3702050" y="3722688"/>
          <p14:tracePt t="9850" x="3617913" y="3590925"/>
          <p14:tracePt t="9867" x="3429000" y="3344863"/>
          <p14:tracePt t="9883" x="3429000" y="3303588"/>
          <p14:tracePt t="9884" x="3408363" y="3297238"/>
          <p14:tracePt t="9900" x="3349625" y="3208338"/>
          <p14:tracePt t="9902" x="3349625" y="3203575"/>
          <p14:tracePt t="9917" x="3319463" y="3167063"/>
          <p14:tracePt t="9933" x="3228975" y="3041650"/>
          <p14:tracePt t="9950" x="3214688" y="2930525"/>
          <p14:tracePt t="9966" x="3192463" y="2873375"/>
          <p14:tracePt t="9983" x="3192463" y="2794000"/>
          <p14:tracePt t="10001" x="3182938" y="2747963"/>
          <p14:tracePt t="10017" x="3182938" y="2732088"/>
          <p14:tracePt t="10033" x="3171825" y="2725738"/>
          <p14:tracePt t="10085" x="3171825" y="2689225"/>
          <p14:tracePt t="10092" x="3171825" y="2684463"/>
          <p14:tracePt t="10108" x="3171825" y="2668588"/>
          <p14:tracePt t="10124" x="3155950" y="2636838"/>
          <p14:tracePt t="10149" x="3155950" y="2620963"/>
          <p14:tracePt t="10156" x="3155950" y="2552700"/>
          <p14:tracePt t="10166" x="3155950" y="2500313"/>
          <p14:tracePt t="10183" x="3140075" y="2386013"/>
          <p14:tracePt t="10202" x="3135313" y="2379663"/>
          <p14:tracePt t="10204" x="3135313" y="2343150"/>
          <p14:tracePt t="10218" x="3135313" y="2327275"/>
          <p14:tracePt t="10234" x="3135313" y="2301875"/>
          <p14:tracePt t="10251" x="3103563" y="2228850"/>
          <p14:tracePt t="10253" x="3103563" y="2176463"/>
          <p14:tracePt t="10267" x="3103563" y="2139950"/>
          <p14:tracePt t="10268" x="3103563" y="2097088"/>
          <p14:tracePt t="10301" x="3103563" y="2071688"/>
          <p14:tracePt t="10309" x="3094038" y="2065338"/>
          <p14:tracePt t="10317" x="3094038" y="2039938"/>
          <p14:tracePt t="10334" x="3078163" y="1981200"/>
          <p14:tracePt t="10351" x="3062288" y="1955800"/>
          <p14:tracePt t="10369" x="3051175" y="1951038"/>
          <p14:tracePt t="10821" x="3046413" y="1951038"/>
          <p14:tracePt t="10828" x="3035300" y="1928813"/>
          <p14:tracePt t="10869" x="3035300" y="1892300"/>
          <p14:tracePt t="10885" x="3035300" y="1882775"/>
          <p14:tracePt t="10909" x="3035300" y="1876425"/>
          <p14:tracePt t="10918" x="3035300" y="1871663"/>
          <p14:tracePt t="10935" x="3035300" y="1846263"/>
          <p14:tracePt t="10952" x="3025775" y="1824038"/>
          <p14:tracePt t="10968" x="2998788" y="1798638"/>
          <p14:tracePt t="10985" x="2998788" y="1793875"/>
          <p14:tracePt t="10987" x="2994025" y="1782763"/>
          <p14:tracePt t="11002" x="2994025" y="1778000"/>
          <p14:tracePt t="11053" x="2994025" y="1771650"/>
          <p14:tracePt t="11060" x="2994025" y="1762125"/>
          <p14:tracePt t="11069" x="2994025" y="1746250"/>
          <p14:tracePt t="11085" x="2978150" y="1730375"/>
          <p14:tracePt t="11102" x="2978150" y="1714500"/>
          <p14:tracePt t="11118" x="2978150" y="1709738"/>
          <p14:tracePt t="11135" x="2978150" y="1698625"/>
          <p14:tracePt t="11365" x="2973388" y="1698625"/>
          <p14:tracePt t="11371" x="2951163" y="1730375"/>
          <p14:tracePt t="11380" x="2921000" y="1778000"/>
          <p14:tracePt t="11402" x="2873375" y="1876425"/>
          <p14:tracePt t="11419" x="2805113" y="2049463"/>
          <p14:tracePt t="11420" x="2778125" y="2154238"/>
          <p14:tracePt t="11436" x="2736850" y="2249488"/>
          <p14:tracePt t="11437" x="2711450" y="2359025"/>
          <p14:tracePt t="11452" x="2673350" y="2454275"/>
          <p14:tracePt t="11453" x="2627313" y="2579688"/>
          <p14:tracePt t="11469" x="2563813" y="2800350"/>
          <p14:tracePt t="11485" x="2495550" y="2982913"/>
          <p14:tracePt t="11502" x="2447925" y="3171825"/>
          <p14:tracePt t="11521" x="2447925" y="3198813"/>
          <p14:tracePt t="11536" x="2470150" y="3313113"/>
          <p14:tracePt t="11552" x="2447925" y="3613150"/>
          <p14:tracePt t="11570" x="2390775" y="3948113"/>
          <p14:tracePt t="11588" x="2365375" y="4351338"/>
          <p14:tracePt t="11604" x="2349500" y="4456113"/>
          <p14:tracePt t="11605" x="2322513" y="4567238"/>
          <p14:tracePt t="11620" x="2322513" y="4672013"/>
          <p14:tracePt t="11622" x="2297113" y="4745038"/>
          <p14:tracePt t="11637" x="2201863" y="4949825"/>
          <p14:tracePt t="11653" x="2185988" y="5022850"/>
          <p14:tracePt t="11670" x="2092325" y="5316538"/>
          <p14:tracePt t="11686" x="2044700" y="5437188"/>
          <p14:tracePt t="11702" x="2024063" y="5494338"/>
          <p14:tracePt t="11720" x="1992313" y="5541963"/>
          <p14:tracePt t="11737" x="1976438" y="5589588"/>
          <p14:tracePt t="11753" x="1935163" y="5635625"/>
          <p14:tracePt t="11770" x="1914525" y="5662613"/>
          <p14:tracePt t="11772" x="1903413" y="5667375"/>
          <p14:tracePt t="11786" x="1887538" y="5694363"/>
          <p14:tracePt t="11803" x="1876425" y="5726113"/>
          <p14:tracePt t="11804" x="1871663" y="5730875"/>
          <p14:tracePt t="11820" x="1855788" y="5756275"/>
          <p14:tracePt t="11836" x="1846263" y="5762625"/>
          <p14:tracePt t="11837" x="1846263" y="5772150"/>
          <p14:tracePt t="11853" x="1830388" y="5788025"/>
          <p14:tracePt t="11870" x="1814513" y="5808663"/>
          <p14:tracePt t="11887" x="1808163" y="5819775"/>
          <p14:tracePt t="12013" x="1798638" y="5824538"/>
          <p14:tracePt t="12020" x="1793875" y="5803900"/>
          <p14:tracePt t="12028" x="1782763" y="5788025"/>
          <p14:tracePt t="12052" x="1778000" y="5778500"/>
          <p14:tracePt t="12068" x="1766888" y="5772150"/>
          <p14:tracePt t="12085" x="1766888" y="5756275"/>
          <p14:tracePt t="12092" x="1766888" y="5746750"/>
          <p14:tracePt t="12103" x="1766888" y="5730875"/>
          <p14:tracePt t="12120" x="1766888" y="5719763"/>
          <p14:tracePt t="12137" x="1771650" y="5683250"/>
          <p14:tracePt t="12154" x="1798638" y="5626100"/>
          <p14:tracePt t="12155" x="1808163" y="5621338"/>
          <p14:tracePt t="12171" x="1808163" y="5610225"/>
          <p14:tracePt t="12172" x="1824038" y="5583238"/>
          <p14:tracePt t="12187" x="1830388" y="5578475"/>
          <p14:tracePt t="12204" x="1839913" y="5573713"/>
          <p14:tracePt t="12205" x="1839913" y="5562600"/>
          <p14:tracePt t="12222" x="1855788" y="5541963"/>
          <p14:tracePt t="12237" x="1876425" y="5521325"/>
          <p14:tracePt t="12238" x="1892300" y="5489575"/>
          <p14:tracePt t="12254" x="1955800" y="5441950"/>
          <p14:tracePt t="12270" x="1981200" y="5410200"/>
          <p14:tracePt t="12287" x="2003425" y="5395913"/>
          <p14:tracePt t="12303" x="2019300" y="5368925"/>
          <p14:tracePt t="12320" x="2039938" y="5343525"/>
          <p14:tracePt t="12337" x="2071688" y="5305425"/>
          <p14:tracePt t="12353" x="2081213" y="5300663"/>
          <p14:tracePt t="12371" x="2085975" y="5284788"/>
          <p14:tracePt t="12556" x="2085975" y="5295900"/>
          <p14:tracePt t="12564" x="2085975" y="5311775"/>
          <p14:tracePt t="12588" x="2085975" y="5337175"/>
          <p14:tracePt t="12589" x="2071688" y="5353050"/>
          <p14:tracePt t="12604" x="2060575" y="5368925"/>
          <p14:tracePt t="12604" x="2049463" y="5380038"/>
          <p14:tracePt t="12620" x="2019300" y="5384800"/>
          <p14:tracePt t="12644" x="1997075" y="5405438"/>
          <p14:tracePt t="12669" x="1992313" y="5410200"/>
          <p14:tracePt t="12684" x="1987550" y="5421313"/>
          <p14:tracePt t="12701" x="1976438" y="5426075"/>
          <p14:tracePt t="12716" x="1960563" y="5441950"/>
          <p14:tracePt t="12740" x="1951038" y="5441950"/>
          <p14:tracePt t="12765" x="1944688" y="5441950"/>
          <p14:tracePt t="12780" x="1944688" y="5453063"/>
          <p14:tracePt t="12796" x="1939925" y="5457825"/>
          <p14:tracePt t="12812" x="1928813" y="5457825"/>
          <p14:tracePt t="12853" x="1924050" y="5468938"/>
          <p14:tracePt t="12876" x="1914525" y="5468938"/>
          <p14:tracePt t="12884" x="1908175" y="5468938"/>
          <p14:tracePt t="13156" x="1903413" y="5462588"/>
          <p14:tracePt t="13509" x="1892300" y="5462588"/>
          <p14:tracePt t="13516" x="1887538" y="5462588"/>
          <p14:tracePt t="13637" x="1887538" y="5448300"/>
          <p14:tracePt t="13812" x="1898650" y="5448300"/>
          <p14:tracePt t="13837" x="1903413" y="5448300"/>
          <p14:tracePt t="13844" x="1908175" y="5448300"/>
          <p14:tracePt t="14005" x="1919288" y="5453063"/>
          <p14:tracePt t="14013" x="1924050" y="5457825"/>
          <p14:tracePt t="14023" x="1935163" y="5457825"/>
          <p14:tracePt t="14040" x="1939925" y="5457825"/>
          <p14:tracePt t="14057" x="1976438" y="5457825"/>
          <p14:tracePt t="14076" x="1981200" y="5457825"/>
          <p14:tracePt t="14089" x="1987550" y="5457825"/>
          <p14:tracePt t="14106" x="2008188" y="5457825"/>
          <p14:tracePt t="14123" x="2012950" y="5457825"/>
          <p14:tracePt t="14125" x="2019300" y="5457825"/>
          <p14:tracePt t="14141" x="2028825" y="5448300"/>
          <p14:tracePt t="14397" x="2033588" y="5453063"/>
          <p14:tracePt t="15836" x="2033588" y="5457825"/>
          <p14:tracePt t="15844" x="2033588" y="5473700"/>
          <p14:tracePt t="15860" x="2024063" y="5494338"/>
          <p14:tracePt t="15868" x="2019300" y="5500688"/>
          <p14:tracePt t="15884" x="2008188" y="5500688"/>
          <p14:tracePt t="15892" x="1981200" y="5510213"/>
          <p14:tracePt t="15909" x="1976438" y="5510213"/>
          <p14:tracePt t="15925" x="1966913" y="5514975"/>
          <p14:tracePt t="15948" x="1960563" y="5521325"/>
          <p14:tracePt t="16812" x="1955800" y="5521325"/>
          <p14:tracePt t="16844" x="1955800" y="5514975"/>
          <p14:tracePt t="16861" x="1955800" y="5489575"/>
          <p14:tracePt t="16909" x="1976438" y="5478463"/>
          <p14:tracePt t="18229" x="1981200" y="5473700"/>
          <p14:tracePt t="18244" x="1971675" y="5473700"/>
          <p14:tracePt t="18279" x="1914525" y="5473700"/>
          <p14:tracePt t="18295" x="1882775" y="5473700"/>
          <p14:tracePt t="18312" x="1846263" y="5484813"/>
          <p14:tracePt t="18333" x="1819275" y="5489575"/>
          <p14:tracePt t="18346" x="1814513" y="5489575"/>
          <p14:tracePt t="18348" x="1803400" y="5489575"/>
          <p14:tracePt t="18363" x="1798638" y="5489575"/>
          <p14:tracePt t="18380" x="1771650" y="5484813"/>
          <p14:tracePt t="18438" x="1766888" y="5484813"/>
          <p14:tracePt t="18445" x="1762125" y="5473700"/>
          <p14:tracePt t="18461" x="1735138" y="5468938"/>
          <p14:tracePt t="18468" x="1725613" y="5457825"/>
          <p14:tracePt t="18479" x="1719263" y="5441950"/>
          <p14:tracePt t="18496" x="1709738" y="5426075"/>
          <p14:tracePt t="18513" x="1709738" y="5410200"/>
          <p14:tracePt t="18529" x="1709738" y="5405438"/>
          <p14:tracePt t="18546" x="1709738" y="5395913"/>
          <p14:tracePt t="18563" x="1709738" y="5380038"/>
          <p14:tracePt t="18580" x="1709738" y="5364163"/>
          <p14:tracePt t="18581" x="1693863" y="5343525"/>
          <p14:tracePt t="18598" x="1693863" y="5332413"/>
          <p14:tracePt t="18614" x="1693863" y="5327650"/>
          <p14:tracePt t="18630" x="1693863" y="5300663"/>
          <p14:tracePt t="18646" x="1693863" y="5284788"/>
          <p14:tracePt t="18663" x="1693863" y="5253038"/>
          <p14:tracePt t="18680" x="1693863" y="5232400"/>
          <p14:tracePt t="18709" x="1703388" y="5207000"/>
          <p14:tracePt t="18716" x="1746250" y="5184775"/>
          <p14:tracePt t="18730" x="1746250" y="5164138"/>
          <p14:tracePt t="18747" x="1803400" y="5159375"/>
          <p14:tracePt t="18748" x="1846263" y="5138738"/>
          <p14:tracePt t="18762" x="1903413" y="5111750"/>
          <p14:tracePt t="18781" x="1992313" y="5091113"/>
          <p14:tracePt t="18796" x="2008188" y="5091113"/>
          <p14:tracePt t="18813" x="2024063" y="5091113"/>
          <p14:tracePt t="18877" x="2033588" y="5091113"/>
          <p14:tracePt t="18884" x="2049463" y="5091113"/>
          <p14:tracePt t="18892" x="2076450" y="5091113"/>
          <p14:tracePt t="18913" x="2112963" y="5132388"/>
          <p14:tracePt t="18930" x="2144713" y="5170488"/>
          <p14:tracePt t="18947" x="2170113" y="5237163"/>
          <p14:tracePt t="18963" x="2192338" y="5264150"/>
          <p14:tracePt t="18965" x="2192338" y="5280025"/>
          <p14:tracePt t="18980" x="2201863" y="5311775"/>
          <p14:tracePt t="18981" x="2217738" y="5343525"/>
          <p14:tracePt t="18998" x="2228850" y="5384800"/>
          <p14:tracePt t="19013" x="2228850" y="5426075"/>
          <p14:tracePt t="19029" x="2228850" y="5441950"/>
          <p14:tracePt t="19047" x="2228850" y="5453063"/>
          <p14:tracePt t="19063" x="2222500" y="5473700"/>
          <p14:tracePt t="19080" x="2217738" y="5484813"/>
          <p14:tracePt t="19098" x="2206625" y="5489575"/>
          <p14:tracePt t="19126" x="2185988" y="5510213"/>
          <p14:tracePt t="19132" x="2176463" y="5514975"/>
          <p14:tracePt t="19149" x="2149475" y="5526088"/>
          <p14:tracePt t="19164" x="2144713" y="5530850"/>
          <p14:tracePt t="19180" x="2128838" y="5546725"/>
          <p14:tracePt t="19182" x="2097088" y="5546725"/>
          <p14:tracePt t="19197" x="2092325" y="5557838"/>
          <p14:tracePt t="19215" x="2065338" y="5557838"/>
          <p14:tracePt t="19231" x="2060575" y="5557838"/>
          <p14:tracePt t="19248" x="2055813" y="5557838"/>
          <p14:tracePt t="19264" x="2044700" y="5557838"/>
          <p14:tracePt t="19281" x="2012950" y="5557838"/>
          <p14:tracePt t="19298" x="1971675" y="5557838"/>
          <p14:tracePt t="19314" x="1944688" y="5557838"/>
          <p14:tracePt t="19332" x="1914525" y="5553075"/>
          <p14:tracePt t="19333" x="1892300" y="5541963"/>
          <p14:tracePt t="19349" x="1876425" y="5526088"/>
          <p14:tracePt t="19365" x="1866900" y="5505450"/>
          <p14:tracePt t="19381" x="1855788" y="5500688"/>
          <p14:tracePt t="19382" x="1839913" y="5484813"/>
          <p14:tracePt t="19397" x="1830388" y="5462588"/>
          <p14:tracePt t="19414" x="1830388" y="5448300"/>
          <p14:tracePt t="19436" x="1824038" y="5441950"/>
          <p14:tracePt t="19493" x="1824038" y="5432425"/>
          <p14:tracePt t="19517" x="1824038" y="5416550"/>
          <p14:tracePt t="19524" x="1824038" y="5410200"/>
          <p14:tracePt t="19532" x="1824038" y="5395913"/>
          <p14:tracePt t="19548" x="1824038" y="5380038"/>
          <p14:tracePt t="19549" x="1824038" y="5368925"/>
          <p14:tracePt t="19566" x="1824038" y="5364163"/>
          <p14:tracePt t="19582" x="1824038" y="5353050"/>
          <p14:tracePt t="19597" x="1855788" y="5321300"/>
          <p14:tracePt t="19614" x="1955800" y="5275263"/>
          <p14:tracePt t="19631" x="2028825" y="5275263"/>
          <p14:tracePt t="19649" x="2097088" y="5264150"/>
          <p14:tracePt t="19665" x="2154238" y="5243513"/>
          <p14:tracePt t="19685" x="2160588" y="5243513"/>
          <p14:tracePt t="19698" x="2170113" y="5243513"/>
          <p14:tracePt t="19773" x="2176463" y="5248275"/>
          <p14:tracePt t="19780" x="2176463" y="5275263"/>
          <p14:tracePt t="19790" x="2176463" y="5280025"/>
          <p14:tracePt t="19797" x="2176463" y="5316538"/>
          <p14:tracePt t="19815" x="2176463" y="5337175"/>
          <p14:tracePt t="19831" x="2176463" y="5380038"/>
          <p14:tracePt t="19849" x="2170113" y="5426075"/>
          <p14:tracePt t="19865" x="2112963" y="5457825"/>
          <p14:tracePt t="19882" x="2065338" y="5478463"/>
          <p14:tracePt t="19883" x="2049463" y="5484813"/>
          <p14:tracePt t="19900" x="1992313" y="5494338"/>
          <p14:tracePt t="19915" x="1976438" y="5505450"/>
          <p14:tracePt t="19932" x="1903413" y="5505450"/>
          <p14:tracePt t="19948" x="1882775" y="5510213"/>
          <p14:tracePt t="19949" x="1876425" y="5510213"/>
          <p14:tracePt t="19966" x="1860550" y="5521325"/>
          <p14:tracePt t="19967" x="1851025" y="5521325"/>
          <p14:tracePt t="20061" x="1835150" y="5521325"/>
          <p14:tracePt t="20068" x="1830388" y="5521325"/>
          <p14:tracePt t="21213" x="1830388" y="5510213"/>
          <p14:tracePt t="21236" x="1851025" y="5484813"/>
          <p14:tracePt t="21244" x="1892300" y="5473700"/>
          <p14:tracePt t="21251" x="1903413" y="5416550"/>
          <p14:tracePt t="21267" x="1951038" y="5384800"/>
          <p14:tracePt t="21284" x="2124075" y="5327650"/>
          <p14:tracePt t="21301" x="2306638" y="5300663"/>
          <p14:tracePt t="21317" x="2333625" y="5280025"/>
          <p14:tracePt t="21318" x="2365375" y="5275263"/>
          <p14:tracePt t="21334" x="2432050" y="5264150"/>
          <p14:tracePt t="21351" x="2447925" y="5264150"/>
          <p14:tracePt t="21367" x="2454275" y="5264150"/>
          <p14:tracePt t="21384" x="2500313" y="5237163"/>
          <p14:tracePt t="21401" x="2636838" y="5211763"/>
          <p14:tracePt t="21418" x="2752725" y="5191125"/>
          <p14:tracePt t="21419" x="2794000" y="5191125"/>
          <p14:tracePt t="21433" x="2846388" y="5191125"/>
          <p14:tracePt t="21451" x="2941638" y="5170488"/>
          <p14:tracePt t="21452" x="2957513" y="5170488"/>
          <p14:tracePt t="21467" x="2989263" y="5170488"/>
          <p14:tracePt t="21468" x="3003550" y="5170488"/>
          <p14:tracePt t="21495" x="3019425" y="5170488"/>
          <p14:tracePt t="21501" x="3078163" y="5138738"/>
          <p14:tracePt t="21517" x="3146425" y="5138738"/>
          <p14:tracePt t="21534" x="3324225" y="5138738"/>
          <p14:tracePt t="21550" x="3392488" y="5138738"/>
          <p14:tracePt t="21567" x="3554413" y="5122863"/>
          <p14:tracePt t="21584" x="3681413" y="5111750"/>
          <p14:tracePt t="21601" x="3733800" y="5054600"/>
          <p14:tracePt t="21619" x="3779838" y="5022850"/>
          <p14:tracePt t="21621" x="3822700" y="5002213"/>
          <p14:tracePt t="21634" x="3911600" y="4975225"/>
          <p14:tracePt t="21652" x="4032250" y="4959350"/>
          <p14:tracePt t="21669" x="4057650" y="4949825"/>
          <p14:tracePt t="21670" x="4100513" y="4918075"/>
          <p14:tracePt t="21685" x="4162425" y="4891088"/>
          <p14:tracePt t="21686" x="4168775" y="4876800"/>
          <p14:tracePt t="21701" x="4168775" y="4854575"/>
          <p14:tracePt t="21717" x="4189413" y="4849813"/>
          <p14:tracePt t="21734" x="4189413" y="4833938"/>
          <p14:tracePt t="21751" x="4221163" y="4760913"/>
          <p14:tracePt t="21768" x="4230688" y="4749800"/>
          <p14:tracePt t="21784" x="4252913" y="4713288"/>
          <p14:tracePt t="21801" x="4283075" y="4660900"/>
          <p14:tracePt t="21818" x="4298950" y="4645025"/>
          <p14:tracePt t="21836" x="4310063" y="4645025"/>
          <p14:tracePt t="21853" x="4325938" y="4640263"/>
          <p14:tracePt t="21869" x="4325938" y="4629150"/>
          <p14:tracePt t="21885" x="4330700" y="4624388"/>
          <p14:tracePt t="21886" x="4341813" y="4619625"/>
          <p14:tracePt t="21902" x="4346575" y="4583113"/>
          <p14:tracePt t="21918" x="4346575" y="4576763"/>
          <p14:tracePt t="21934" x="4383088" y="4530725"/>
          <p14:tracePt t="21958" x="4387850" y="4524375"/>
          <p14:tracePt t="22021" x="4398963" y="4524375"/>
          <p14:tracePt t="22036" x="4414838" y="4524375"/>
          <p14:tracePt t="22069" x="4430713" y="4535488"/>
          <p14:tracePt t="22077" x="4446588" y="4603750"/>
          <p14:tracePt t="22085" x="4451350" y="4624388"/>
          <p14:tracePt t="22102" x="4483100" y="4681538"/>
          <p14:tracePt t="22125" x="4478338" y="4733925"/>
          <p14:tracePt t="22134" x="4478338" y="4749800"/>
          <p14:tracePt t="22152" x="4483100" y="4772025"/>
          <p14:tracePt t="22461" x="4483100" y="4765675"/>
          <p14:tracePt t="22471" x="4483100" y="4749800"/>
          <p14:tracePt t="22485" x="4487863" y="4703763"/>
          <p14:tracePt t="22503" x="4498975" y="4660900"/>
          <p14:tracePt t="22519" x="4519613" y="4613275"/>
          <p14:tracePt t="22535" x="4519613" y="4603750"/>
          <p14:tracePt t="22553" x="4519613" y="4572000"/>
          <p14:tracePt t="22569" x="4524375" y="4551363"/>
          <p14:tracePt t="22586" x="4535488" y="4540250"/>
          <p14:tracePt t="22588" x="4535488" y="4535488"/>
          <p14:tracePt t="22637" x="4551363" y="4519613"/>
          <p14:tracePt t="22644" x="4551363" y="4508500"/>
          <p14:tracePt t="22654" x="4551363" y="4503738"/>
          <p14:tracePt t="22669" x="4551363" y="4492625"/>
          <p14:tracePt t="22670" x="4551363" y="4487863"/>
          <p14:tracePt t="22686" x="4576763" y="4478338"/>
          <p14:tracePt t="22704" x="4656138" y="4478338"/>
          <p14:tracePt t="22719" x="4733925" y="4471988"/>
          <p14:tracePt t="22736" x="4772025" y="4462463"/>
          <p14:tracePt t="22754" x="4781550" y="4462463"/>
          <p14:tracePt t="22773" x="4813300" y="4451350"/>
          <p14:tracePt t="22786" x="4824413" y="4451350"/>
          <p14:tracePt t="22788" x="4849813" y="4440238"/>
          <p14:tracePt t="22803" x="4854575" y="4435475"/>
          <p14:tracePt t="22804" x="4870450" y="4419600"/>
          <p14:tracePt t="22820" x="4897438" y="4394200"/>
          <p14:tracePt t="22836" x="4933950" y="4371975"/>
          <p14:tracePt t="22957" x="4981575" y="4341813"/>
          <p14:tracePt t="22964" x="4981575" y="4325938"/>
          <p14:tracePt t="22972" x="4986338" y="4325938"/>
          <p14:tracePt t="22989" x="4986338" y="4314825"/>
          <p14:tracePt t="23003" x="4986338" y="4310063"/>
          <p14:tracePt t="23021" x="5022850" y="4262438"/>
          <p14:tracePt t="23036" x="5033963" y="4221163"/>
          <p14:tracePt t="23054" x="5075238" y="4146550"/>
          <p14:tracePt t="23070" x="5075238" y="4125913"/>
          <p14:tracePt t="23142" x="5086350" y="4121150"/>
          <p14:tracePt t="23165" x="5102225" y="4084638"/>
          <p14:tracePt t="23197" x="5111750" y="4068763"/>
          <p14:tracePt t="23221" x="5116513" y="4057650"/>
          <p14:tracePt t="23245" x="5116513" y="4052888"/>
          <p14:tracePt t="23254" x="5127625" y="4041775"/>
          <p14:tracePt t="23260" x="5132388" y="4037013"/>
          <p14:tracePt t="23269" x="5148263" y="4027488"/>
          <p14:tracePt t="23287" x="5180013" y="4027488"/>
          <p14:tracePt t="23304" x="5184775" y="4027488"/>
          <p14:tracePt t="23989" x="5184775" y="4011613"/>
          <p14:tracePt t="24037" x="5184775" y="3995738"/>
          <p14:tracePt t="24044" x="5191125" y="3989388"/>
          <p14:tracePt t="24054" x="5200650" y="3979863"/>
          <p14:tracePt t="24072" x="5207000" y="3963988"/>
          <p14:tracePt t="24088" x="5222875" y="3943350"/>
          <p14:tracePt t="24109" x="5237163" y="3927475"/>
          <p14:tracePt t="24121" x="5259388" y="3927475"/>
          <p14:tracePt t="24138" x="5305425" y="3895725"/>
          <p14:tracePt t="24139" x="5305425" y="3890963"/>
          <p14:tracePt t="24301" x="5311775" y="3890963"/>
          <p14:tracePt t="24397" x="5327650" y="3890963"/>
          <p14:tracePt t="24406" x="5337175" y="3890963"/>
          <p14:tracePt t="24493" x="5343525" y="3916363"/>
          <p14:tracePt t="24500" x="5343525" y="3943350"/>
          <p14:tracePt t="24508" x="5327650" y="3984625"/>
          <p14:tracePt t="24521" x="5316538" y="4005263"/>
          <p14:tracePt t="24538" x="5289550" y="4041775"/>
          <p14:tracePt t="24539" x="5284788" y="4048125"/>
          <p14:tracePt t="24554" x="5232400" y="4079875"/>
          <p14:tracePt t="24572" x="5064125" y="4137025"/>
          <p14:tracePt t="24588" x="5027613" y="4137025"/>
          <p14:tracePt t="24589" x="4959350" y="4137025"/>
          <p14:tracePt t="24605" x="4886325" y="4137025"/>
          <p14:tracePt t="24622" x="4781550" y="4137025"/>
          <p14:tracePt t="24638" x="4687888" y="4116388"/>
          <p14:tracePt t="24655" x="4651375" y="4100513"/>
          <p14:tracePt t="24672" x="4635500" y="4084638"/>
          <p14:tracePt t="24690" x="4629150" y="4068763"/>
          <p14:tracePt t="24707" x="4619625" y="4005263"/>
          <p14:tracePt t="24708" x="4619625" y="3989388"/>
          <p14:tracePt t="24722" x="4619625" y="3959225"/>
          <p14:tracePt t="24739" x="4619625" y="3916363"/>
          <p14:tracePt t="24741" x="4619625" y="3884613"/>
          <p14:tracePt t="24755" x="4619625" y="3848100"/>
          <p14:tracePt t="24772" x="4656138" y="3790950"/>
          <p14:tracePt t="24773" x="4681538" y="3759200"/>
          <p14:tracePt t="24788" x="4703763" y="3738563"/>
          <p14:tracePt t="24789" x="4733925" y="3711575"/>
          <p14:tracePt t="24805" x="4760913" y="3690938"/>
          <p14:tracePt t="24806" x="4772025" y="3681413"/>
          <p14:tracePt t="24822" x="4797425" y="3654425"/>
          <p14:tracePt t="24839" x="4813300" y="3649663"/>
          <p14:tracePt t="24856" x="4870450" y="3649663"/>
          <p14:tracePt t="24872" x="4938713" y="3617913"/>
          <p14:tracePt t="24889" x="4981575" y="3617913"/>
          <p14:tracePt t="24906" x="5006975" y="3597275"/>
          <p14:tracePt t="24907" x="5038725" y="3586163"/>
          <p14:tracePt t="24924" x="5064125" y="3586163"/>
          <p14:tracePt t="24941" x="5095875" y="3586163"/>
          <p14:tracePt t="24956" x="5116513" y="3586163"/>
          <p14:tracePt t="24973" x="5148263" y="3586163"/>
          <p14:tracePt t="24989" x="5180013" y="3590925"/>
          <p14:tracePt t="24990" x="5207000" y="3590925"/>
          <p14:tracePt t="25005" x="5248275" y="3590925"/>
          <p14:tracePt t="25022" x="5289550" y="3590925"/>
          <p14:tracePt t="25038" x="5348288" y="3590925"/>
          <p14:tracePt t="25055" x="5389563" y="3613150"/>
          <p14:tracePt t="25073" x="5416550" y="3617913"/>
          <p14:tracePt t="25141" x="5432425" y="3629025"/>
          <p14:tracePt t="25148" x="5432425" y="3633788"/>
          <p14:tracePt t="25156" x="5432425" y="3649663"/>
          <p14:tracePt t="25173" x="5432425" y="3670300"/>
          <p14:tracePt t="25174" x="5432425" y="3695700"/>
          <p14:tracePt t="25189" x="5432425" y="3711575"/>
          <p14:tracePt t="25191" x="5432425" y="3727450"/>
          <p14:tracePt t="25206" x="5448300" y="3763963"/>
          <p14:tracePt t="25245" x="5448300" y="3779838"/>
          <p14:tracePt t="25277" x="5448300" y="3800475"/>
          <p14:tracePt t="25302" x="5441950" y="3816350"/>
          <p14:tracePt t="25308" x="5441950" y="3822700"/>
          <p14:tracePt t="25322" x="5437188" y="3832225"/>
          <p14:tracePt t="25341" x="5389563" y="3859213"/>
          <p14:tracePt t="25342" x="5348288" y="3879850"/>
          <p14:tracePt t="25356" x="5316538" y="3890963"/>
          <p14:tracePt t="25357" x="5248275" y="3921125"/>
          <p14:tracePt t="25373" x="5232400" y="3921125"/>
          <p14:tracePt t="25374" x="5200650" y="3921125"/>
          <p14:tracePt t="25390" x="5148263" y="3932238"/>
          <p14:tracePt t="25406" x="5122863" y="3932238"/>
          <p14:tracePt t="25462" x="5106988" y="3932238"/>
          <p14:tracePt t="25469" x="5095875" y="3911600"/>
          <p14:tracePt t="25476" x="5080000" y="3895725"/>
          <p14:tracePt t="25490" x="5080000" y="3884613"/>
          <p14:tracePt t="25507" x="5080000" y="3879850"/>
          <p14:tracePt t="25606" x="5080000" y="3868738"/>
          <p14:tracePt t="25612" x="5102225" y="3843338"/>
          <p14:tracePt t="25623" x="5106988" y="3838575"/>
          <p14:tracePt t="25640" x="5170488" y="3779838"/>
          <p14:tracePt t="25656" x="5337175" y="3727450"/>
          <p14:tracePt t="25673" x="5468938" y="3675063"/>
          <p14:tracePt t="25691" x="5526088" y="3665538"/>
          <p14:tracePt t="25692" x="5537200" y="3665538"/>
          <p14:tracePt t="25782" x="5541963" y="3665538"/>
          <p14:tracePt t="25805" x="5541963" y="3659188"/>
          <p14:tracePt t="25838" x="5546725" y="3659188"/>
          <p14:tracePt t="25853" x="5557838" y="3659188"/>
          <p14:tracePt t="25869" x="5573713" y="3659188"/>
          <p14:tracePt t="25893" x="5578475" y="3659188"/>
          <p14:tracePt t="25900" x="5578475" y="3670300"/>
          <p14:tracePt t="25908" x="5578475" y="3675063"/>
          <p14:tracePt t="25924" x="5594350" y="3690938"/>
          <p14:tracePt t="25941" x="5646738" y="3733800"/>
          <p14:tracePt t="25942" x="5662613" y="3759200"/>
          <p14:tracePt t="25957" x="5673725" y="3770313"/>
          <p14:tracePt t="25958" x="5673725" y="3775075"/>
          <p14:tracePt t="25974" x="5699125" y="3786188"/>
          <p14:tracePt t="25990" x="5699125" y="3800475"/>
          <p14:tracePt t="26008" x="5699125" y="3822700"/>
          <p14:tracePt t="26024" x="5694363" y="3848100"/>
          <p14:tracePt t="26041" x="5694363" y="3859213"/>
          <p14:tracePt t="26058" x="5694363" y="3879850"/>
          <p14:tracePt t="26074" x="5678488" y="3906838"/>
          <p14:tracePt t="26090" x="5673725" y="3916363"/>
          <p14:tracePt t="26108" x="5610225" y="3943350"/>
          <p14:tracePt t="26124" x="5578475" y="3948113"/>
          <p14:tracePt t="26125" x="5537200" y="3968750"/>
          <p14:tracePt t="26141" x="5494338" y="3979863"/>
          <p14:tracePt t="26142" x="5468938" y="3979863"/>
          <p14:tracePt t="26157" x="5410200" y="3989388"/>
          <p14:tracePt t="26174" x="5384800" y="4000500"/>
          <p14:tracePt t="26191" x="5337175" y="4016375"/>
          <p14:tracePt t="26208" x="5284788" y="4016375"/>
          <p14:tracePt t="26224" x="5200650" y="4027488"/>
          <p14:tracePt t="26241" x="5184775" y="4027488"/>
          <p14:tracePt t="26257" x="5159375" y="4037013"/>
          <p14:tracePt t="26275" x="5143500" y="4037013"/>
          <p14:tracePt t="26292" x="5138738" y="4041775"/>
          <p14:tracePt t="26318" x="5127625" y="4052888"/>
          <p14:tracePt t="26325" x="5122863" y="4057650"/>
          <p14:tracePt t="26341" x="5116513" y="4068763"/>
          <p14:tracePt t="26437" x="5106988" y="4100513"/>
          <p14:tracePt t="26444" x="5102225" y="4110038"/>
          <p14:tracePt t="26458" x="5102225" y="4116388"/>
          <p14:tracePt t="26474" x="5091113" y="4194175"/>
          <p14:tracePt t="26491" x="5080000" y="4289425"/>
          <p14:tracePt t="26492" x="5064125" y="4362450"/>
          <p14:tracePt t="26508" x="5038725" y="4540250"/>
          <p14:tracePt t="26525" x="5038725" y="4697413"/>
          <p14:tracePt t="26542" x="5038725" y="4756150"/>
          <p14:tracePt t="26543" x="5038725" y="4808538"/>
          <p14:tracePt t="26558" x="5033963" y="4902200"/>
          <p14:tracePt t="26575" x="5033963" y="4959350"/>
          <p14:tracePt t="26591" x="5022850" y="5038725"/>
          <p14:tracePt t="26608" x="5022850" y="5080000"/>
          <p14:tracePt t="26625" x="4991100" y="5138738"/>
          <p14:tracePt t="26642" x="4970463" y="5195888"/>
          <p14:tracePt t="26658" x="4965700" y="5264150"/>
          <p14:tracePt t="26660" x="4943475" y="5295900"/>
          <p14:tracePt t="26676" x="4933950" y="5348288"/>
          <p14:tracePt t="26692" x="4913313" y="5405438"/>
          <p14:tracePt t="26708" x="4913313" y="5410200"/>
          <p14:tracePt t="26727" x="4913313" y="5421313"/>
          <p14:tracePt t="26806" x="4881563" y="5468938"/>
          <p14:tracePt t="26812" x="4860925" y="5530850"/>
          <p14:tracePt t="26826" x="4808538" y="5610225"/>
          <p14:tracePt t="26842" x="4745038" y="5703888"/>
          <p14:tracePt t="26859" x="4645025" y="5935663"/>
          <p14:tracePt t="26860" x="4576763" y="6045200"/>
          <p14:tracePt t="26875" x="4551363" y="6140450"/>
          <p14:tracePt t="26892" x="4498975" y="6380163"/>
          <p14:tracePt t="26909" x="4498975" y="6396038"/>
          <p14:tracePt t="26910" x="4498975" y="6411913"/>
          <p14:tracePt t="26925" x="4498975" y="6427788"/>
          <p14:tracePt t="26926" x="4478338" y="6470650"/>
          <p14:tracePt t="26941" x="4456113" y="6491288"/>
          <p14:tracePt t="26958" x="4435475" y="6569075"/>
          <p14:tracePt t="26975" x="4398963" y="6616700"/>
          <p14:tracePt t="26991" x="4387850" y="6689725"/>
          <p14:tracePt t="27009" x="4367213" y="6726238"/>
          <p14:tracePt t="27026" x="4362450" y="67484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28AE-27B1-471D-87F1-A01C0824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err="1"/>
              <a:t>Líkan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</a:t>
            </a:r>
            <a:r>
              <a:rPr lang="en-US" err="1"/>
              <a:t>jarðskjálftanum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varð</a:t>
            </a:r>
            <a:r>
              <a:rPr lang="en-US"/>
              <a:t> 28. </a:t>
            </a:r>
            <a:r>
              <a:rPr lang="en-US" err="1"/>
              <a:t>maí</a:t>
            </a:r>
            <a:r>
              <a:rPr lang="en-US"/>
              <a:t> 2008</a:t>
            </a:r>
            <a:endParaRPr lang="is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0E1070-76E2-4462-AEEF-2FD642282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3" y="1690689"/>
            <a:ext cx="6358856" cy="4619377"/>
          </a:xfrm>
          <a:prstGeom prst="rect">
            <a:avLst/>
          </a:prstGeom>
        </p:spPr>
      </p:pic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6CFD8C0F-6386-4CFD-8003-94C5D97E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7AAC2E9E-92E3-4BAB-B2A2-5E96F106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7DC80260-52EC-44D8-AA80-763A637D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3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7"/>
    </mc:Choice>
    <mc:Fallback xmlns="">
      <p:transition spd="slow" advTm="41037"/>
    </mc:Fallback>
  </mc:AlternateContent>
  <p:extLst>
    <p:ext uri="{3A86A75C-4F4B-4683-9AE1-C65F6400EC91}">
      <p14:laserTraceLst xmlns:p14="http://schemas.microsoft.com/office/powerpoint/2010/main">
        <p14:tracePtLst>
          <p14:tracePt t="10415" x="4357688" y="6753225"/>
          <p14:tracePt t="13022" x="4367213" y="6753225"/>
          <p14:tracePt t="13030" x="4446588" y="6748463"/>
          <p14:tracePt t="13039" x="4514850" y="6684963"/>
          <p14:tracePt t="13057" x="4635500" y="6596063"/>
          <p14:tracePt t="13073" x="4672013" y="6559550"/>
          <p14:tracePt t="13090" x="4808538" y="6402388"/>
          <p14:tracePt t="13106" x="5054600" y="6149975"/>
          <p14:tracePt t="13123" x="5405438" y="5799138"/>
          <p14:tracePt t="13125" x="5537200" y="5667375"/>
          <p14:tracePt t="13139" x="5635625" y="5583238"/>
          <p14:tracePt t="13157" x="5778500" y="5478463"/>
          <p14:tracePt t="13158" x="5876925" y="5348288"/>
          <p14:tracePt t="13174" x="5956300" y="5295900"/>
          <p14:tracePt t="13175" x="6072188" y="5211763"/>
          <p14:tracePt t="13190" x="6234113" y="5138738"/>
          <p14:tracePt t="13191" x="6265863" y="5127625"/>
          <p14:tracePt t="13207" x="6270625" y="5116513"/>
          <p14:tracePt t="13366" x="6249988" y="5116513"/>
          <p14:tracePt t="13374" x="6245225" y="5116513"/>
          <p14:tracePt t="13381" x="6238875" y="5111750"/>
          <p14:tracePt t="13390" x="6202363" y="5095875"/>
          <p14:tracePt t="13407" x="6154738" y="5075238"/>
          <p14:tracePt t="13424" x="6081713" y="5043488"/>
          <p14:tracePt t="13440" x="6040438" y="5022850"/>
          <p14:tracePt t="13458" x="5992813" y="5018088"/>
          <p14:tracePt t="13474" x="5908675" y="4986338"/>
          <p14:tracePt t="13491" x="5824538" y="4938713"/>
          <p14:tracePt t="13508" x="5778500" y="4922838"/>
          <p14:tracePt t="13509" x="5751513" y="4913313"/>
          <p14:tracePt t="13524" x="5710238" y="4913313"/>
          <p14:tracePt t="13540" x="5651500" y="4891088"/>
          <p14:tracePt t="13558" x="5583238" y="4891088"/>
          <p14:tracePt t="13559" x="5546725" y="4891088"/>
          <p14:tracePt t="13574" x="5437188" y="4891088"/>
          <p14:tracePt t="13576" x="5384800" y="4891088"/>
          <p14:tracePt t="13591" x="5353050" y="4891088"/>
          <p14:tracePt t="13607" x="5289550" y="4891088"/>
          <p14:tracePt t="13624" x="5253038" y="4902200"/>
          <p14:tracePt t="13886" x="5200650" y="4913313"/>
          <p14:tracePt t="13894" x="5095875" y="4906963"/>
          <p14:tracePt t="13942" x="4829175" y="4797425"/>
          <p14:tracePt t="13966" x="4792663" y="4760913"/>
          <p14:tracePt t="13976" x="4745038" y="4740275"/>
          <p14:tracePt t="13991" x="4708525" y="4708525"/>
          <p14:tracePt t="14007" x="4687888" y="4687888"/>
          <p14:tracePt t="14025" x="4645025" y="4645025"/>
          <p14:tracePt t="14042" x="4598988" y="4583113"/>
          <p14:tracePt t="14058" x="4560888" y="4535488"/>
          <p14:tracePt t="14075" x="4545013" y="4487863"/>
          <p14:tracePt t="14077" x="4524375" y="4435475"/>
          <p14:tracePt t="14092" x="4514850" y="4414838"/>
          <p14:tracePt t="14094" x="4503738" y="4371975"/>
          <p14:tracePt t="14108" x="4483100" y="4330700"/>
          <p14:tracePt t="14110" x="4462463" y="4314825"/>
          <p14:tracePt t="14125" x="4446588" y="4278313"/>
          <p14:tracePt t="14142" x="4403725" y="4221163"/>
          <p14:tracePt t="14158" x="4403725" y="4214813"/>
          <p14:tracePt t="14159" x="4403725" y="4200525"/>
          <p14:tracePt t="14176" x="4398963" y="4178300"/>
          <p14:tracePt t="14191" x="4398963" y="4137025"/>
          <p14:tracePt t="14208" x="4387850" y="4052888"/>
          <p14:tracePt t="14225" x="4378325" y="4011613"/>
          <p14:tracePt t="14241" x="4378325" y="3911600"/>
          <p14:tracePt t="14259" x="4383088" y="3868738"/>
          <p14:tracePt t="14275" x="4394200" y="3800475"/>
          <p14:tracePt t="14277" x="4394200" y="3759200"/>
          <p14:tracePt t="14291" x="4394200" y="3706813"/>
          <p14:tracePt t="14309" x="4398963" y="3690938"/>
          <p14:tracePt t="14310" x="4398963" y="3686175"/>
          <p14:tracePt t="14334" x="4398963" y="3670300"/>
          <p14:tracePt t="14359" x="4419600" y="3670300"/>
          <p14:tracePt t="14366" x="4425950" y="3670300"/>
          <p14:tracePt t="14374" x="4430713" y="3670300"/>
          <p14:tracePt t="14392" x="4471988" y="3665538"/>
          <p14:tracePt t="14409" x="4519613" y="3643313"/>
          <p14:tracePt t="14426" x="4624388" y="3613150"/>
          <p14:tracePt t="14443" x="4656138" y="3606800"/>
          <p14:tracePt t="14458" x="4676775" y="3606800"/>
          <p14:tracePt t="14475" x="4772025" y="3638550"/>
          <p14:tracePt t="14493" x="4781550" y="3675063"/>
          <p14:tracePt t="14494" x="4781550" y="3727450"/>
          <p14:tracePt t="14509" x="4808538" y="3748088"/>
          <p14:tracePt t="14510" x="4818063" y="3786188"/>
          <p14:tracePt t="14526" x="4865688" y="3906838"/>
          <p14:tracePt t="14542" x="4876800" y="3963988"/>
          <p14:tracePt t="14543" x="4886325" y="4021138"/>
          <p14:tracePt t="14559" x="4913313" y="4214813"/>
          <p14:tracePt t="14576" x="4938713" y="4398963"/>
          <p14:tracePt t="14592" x="4938713" y="4508500"/>
          <p14:tracePt t="14609" x="4938713" y="4587875"/>
          <p14:tracePt t="14626" x="4938713" y="4665663"/>
          <p14:tracePt t="14642" x="4922838" y="4749800"/>
          <p14:tracePt t="14660" x="4865688" y="4838700"/>
          <p14:tracePt t="14661" x="4833938" y="4865688"/>
          <p14:tracePt t="14676" x="4772025" y="4949825"/>
          <p14:tracePt t="14692" x="4708525" y="5006975"/>
          <p14:tracePt t="14693" x="4676775" y="5038725"/>
          <p14:tracePt t="14708" x="4619625" y="5064125"/>
          <p14:tracePt t="14710" x="4508500" y="5102225"/>
          <p14:tracePt t="14725" x="4492625" y="5102225"/>
          <p14:tracePt t="14742" x="4462463" y="5102225"/>
          <p14:tracePt t="14743" x="4410075" y="5116513"/>
          <p14:tracePt t="14758" x="4341813" y="5116513"/>
          <p14:tracePt t="14775" x="4314825" y="5116513"/>
          <p14:tracePt t="14793" x="4298950" y="5116513"/>
          <p14:tracePt t="14809" x="4205288" y="5111750"/>
          <p14:tracePt t="14826" x="4064000" y="5022850"/>
          <p14:tracePt t="14843" x="4016375" y="4970463"/>
          <p14:tracePt t="14845" x="3968750" y="4922838"/>
          <p14:tracePt t="14859" x="3948113" y="4902200"/>
          <p14:tracePt t="14876" x="3895725" y="4829175"/>
          <p14:tracePt t="14893" x="3816350" y="4740275"/>
          <p14:tracePt t="14894" x="3754438" y="4676775"/>
          <p14:tracePt t="14910" x="3733800" y="4619625"/>
          <p14:tracePt t="14911" x="3695700" y="4556125"/>
          <p14:tracePt t="14927" x="3606800" y="4430713"/>
          <p14:tracePt t="14943" x="3544888" y="4310063"/>
          <p14:tracePt t="14959" x="3465513" y="4141788"/>
          <p14:tracePt t="14976" x="3417888" y="4021138"/>
          <p14:tracePt t="14992" x="3408363" y="3911600"/>
          <p14:tracePt t="15009" x="3376613" y="3811588"/>
          <p14:tracePt t="15026" x="3335338" y="3738563"/>
          <p14:tracePt t="15042" x="3308350" y="3629025"/>
          <p14:tracePt t="15060" x="3303588" y="3554413"/>
          <p14:tracePt t="15094" x="3303588" y="3529013"/>
          <p14:tracePt t="15102" x="3303588" y="3486150"/>
          <p14:tracePt t="15119" x="3303588" y="3470275"/>
          <p14:tracePt t="15127" x="3324225" y="3429000"/>
          <p14:tracePt t="15143" x="3355975" y="3381375"/>
          <p14:tracePt t="15160" x="3371850" y="3340100"/>
          <p14:tracePt t="15176" x="3413125" y="3287713"/>
          <p14:tracePt t="15194" x="3481388" y="3235325"/>
          <p14:tracePt t="15210" x="3654425" y="3171825"/>
          <p14:tracePt t="15227" x="3775075" y="3098800"/>
          <p14:tracePt t="15244" x="3854450" y="3057525"/>
          <p14:tracePt t="15246" x="3854450" y="3051175"/>
          <p14:tracePt t="15259" x="3900488" y="3030538"/>
          <p14:tracePt t="15276" x="3916363" y="3030538"/>
          <p14:tracePt t="15294" x="3973513" y="3009900"/>
          <p14:tracePt t="15295" x="4000500" y="2998788"/>
          <p14:tracePt t="15310" x="4016375" y="2998788"/>
          <p14:tracePt t="15311" x="4048125" y="2989263"/>
          <p14:tracePt t="15327" x="4079875" y="2989263"/>
          <p14:tracePt t="15343" x="4105275" y="2989263"/>
          <p14:tracePt t="15382" x="4132263" y="3003550"/>
          <p14:tracePt t="15390" x="4146550" y="3009900"/>
          <p14:tracePt t="15397" x="4168775" y="3051175"/>
          <p14:tracePt t="15409" x="4189413" y="3082925"/>
          <p14:tracePt t="15426" x="4230688" y="3182938"/>
          <p14:tracePt t="15443" x="4262438" y="3214688"/>
          <p14:tracePt t="15446" x="4257675" y="3244850"/>
          <p14:tracePt t="15460" x="4241800" y="3271838"/>
          <p14:tracePt t="15478" x="4298950" y="3433763"/>
          <p14:tracePt t="15494" x="4346575" y="3481388"/>
          <p14:tracePt t="15495" x="4357688" y="3570288"/>
          <p14:tracePt t="15510" x="4394200" y="3633788"/>
          <p14:tracePt t="15511" x="4430713" y="3690938"/>
          <p14:tracePt t="15526" x="4483100" y="3875088"/>
          <p14:tracePt t="15544" x="4560888" y="4032250"/>
          <p14:tracePt t="15560" x="4603750" y="4137025"/>
          <p14:tracePt t="15577" x="4603750" y="4241800"/>
          <p14:tracePt t="15594" x="4603750" y="4298950"/>
          <p14:tracePt t="15611" x="4613275" y="4378325"/>
          <p14:tracePt t="15628" x="4613275" y="4435475"/>
          <p14:tracePt t="15629" x="4608513" y="4487863"/>
          <p14:tracePt t="15643" x="4592638" y="4519613"/>
          <p14:tracePt t="15660" x="4592638" y="4583113"/>
          <p14:tracePt t="15661" x="4592638" y="4635500"/>
          <p14:tracePt t="15678" x="4545013" y="4724400"/>
          <p14:tracePt t="15694" x="4492625" y="4797425"/>
          <p14:tracePt t="15712" x="4471988" y="4824413"/>
          <p14:tracePt t="15713" x="4456113" y="4833938"/>
          <p14:tracePt t="15727" x="4394200" y="4876800"/>
          <p14:tracePt t="15743" x="4367213" y="4902200"/>
          <p14:tracePt t="15762" x="4351338" y="4929188"/>
          <p14:tracePt t="15778" x="4305300" y="4954588"/>
          <p14:tracePt t="15794" x="4230688" y="4997450"/>
          <p14:tracePt t="15810" x="4157663" y="5038725"/>
          <p14:tracePt t="15828" x="4121150" y="5064125"/>
          <p14:tracePt t="15829" x="4116388" y="5086350"/>
          <p14:tracePt t="15844" x="4105275" y="5091113"/>
          <p14:tracePt t="15861" x="4089400" y="5102225"/>
          <p14:tracePt t="15895" x="4089400" y="5106988"/>
          <p14:tracePt t="15912" x="4089400" y="5122863"/>
          <p14:tracePt t="24799" x="4094163" y="5122863"/>
          <p14:tracePt t="24806" x="4100513" y="5111750"/>
          <p14:tracePt t="24814" x="4116388" y="5095875"/>
          <p14:tracePt t="24823" x="4116388" y="5080000"/>
          <p14:tracePt t="24839" x="4141788" y="5043488"/>
          <p14:tracePt t="24857" x="4152900" y="5006975"/>
          <p14:tracePt t="24874" x="4162425" y="4975225"/>
          <p14:tracePt t="24891" x="4162425" y="4949825"/>
          <p14:tracePt t="24909" x="4168775" y="4929188"/>
          <p14:tracePt t="24910" x="4168775" y="4913313"/>
          <p14:tracePt t="24924" x="4168775" y="4906963"/>
          <p14:tracePt t="24941" x="4168775" y="4876800"/>
          <p14:tracePt t="24942" x="4168775" y="4865688"/>
          <p14:tracePt t="24958" x="4168775" y="4860925"/>
          <p14:tracePt t="24959" x="4168775" y="4849813"/>
          <p14:tracePt t="24974" x="4168775" y="4829175"/>
          <p14:tracePt t="24991" x="4168775" y="4818063"/>
          <p14:tracePt t="24992" x="4168775" y="4813300"/>
          <p14:tracePt t="25014" x="4168775" y="4797425"/>
          <p14:tracePt t="26343" x="4178300" y="4797425"/>
          <p14:tracePt t="26383" x="4184650" y="4797425"/>
          <p14:tracePt t="26895" x="4194175" y="4870450"/>
          <p14:tracePt t="26902" x="4225925" y="4997450"/>
          <p14:tracePt t="26960" x="4394200" y="5405438"/>
          <p14:tracePt t="26977" x="4403725" y="5473700"/>
          <p14:tracePt t="26994" x="4410075" y="5521325"/>
          <p14:tracePt t="27011" x="4410075" y="5530850"/>
          <p14:tracePt t="27027" x="4410075" y="5537200"/>
          <p14:tracePt t="28567" x="4398963" y="5537200"/>
          <p14:tracePt t="28574" x="4371975" y="5514975"/>
          <p14:tracePt t="28582" x="4367213" y="5484813"/>
          <p14:tracePt t="28596" x="4357688" y="5468938"/>
          <p14:tracePt t="28612" x="4310063" y="5421313"/>
          <p14:tracePt t="28631" x="4173538" y="5343525"/>
          <p14:tracePt t="28647" x="4157663" y="5327650"/>
          <p14:tracePt t="28648" x="4125913" y="5305425"/>
          <p14:tracePt t="28663" x="4084638" y="5295900"/>
          <p14:tracePt t="28664" x="4068763" y="5280025"/>
          <p14:tracePt t="28680" x="3995738" y="5237163"/>
          <p14:tracePt t="28695" x="3973513" y="5222875"/>
          <p14:tracePt t="28712" x="3921125" y="5180013"/>
          <p14:tracePt t="28730" x="3822700" y="5138738"/>
          <p14:tracePt t="28746" x="3763963" y="5116513"/>
          <p14:tracePt t="28763" x="3675063" y="5086350"/>
          <p14:tracePt t="28780" x="3638550" y="5054600"/>
          <p14:tracePt t="28798" x="3633788" y="5054600"/>
          <p14:tracePt t="28839" x="3617913" y="5027613"/>
          <p14:tracePt t="28864" x="3606800" y="5022850"/>
          <p14:tracePt t="28870" x="3602038" y="5018088"/>
          <p14:tracePt t="28887" x="3590925" y="5006975"/>
          <p14:tracePt t="28896" x="3590925" y="5002213"/>
          <p14:tracePt t="28914" x="3581400" y="4986338"/>
          <p14:tracePt t="28930" x="3581400" y="4965700"/>
          <p14:tracePt t="28947" x="3570288" y="4938713"/>
          <p14:tracePt t="28966" x="3565525" y="4938713"/>
          <p14:tracePt t="28999" x="3544888" y="4929188"/>
          <p14:tracePt t="29006" x="3544888" y="4922838"/>
          <p14:tracePt t="29014" x="3544888" y="4913313"/>
          <p14:tracePt t="29030" x="3538538" y="4891088"/>
          <p14:tracePt t="29046" x="3538538" y="4881563"/>
          <p14:tracePt t="29047" x="3538538" y="4876800"/>
          <p14:tracePt t="29063" x="3529013" y="4845050"/>
          <p14:tracePt t="29080" x="3513138" y="4781550"/>
          <p14:tracePt t="29097" x="3513138" y="4740275"/>
          <p14:tracePt t="29113" x="3492500" y="4692650"/>
          <p14:tracePt t="29131" x="3486150" y="4660900"/>
          <p14:tracePt t="29147" x="3476625" y="4608513"/>
          <p14:tracePt t="29164" x="3449638" y="4592638"/>
          <p14:tracePt t="29181" x="3444875" y="4583113"/>
          <p14:tracePt t="29182" x="3444875" y="4576763"/>
          <p14:tracePt t="29215" x="3444875" y="4560888"/>
          <p14:tracePt t="29222" x="3444875" y="4530725"/>
          <p14:tracePt t="29231" x="3444875" y="4524375"/>
          <p14:tracePt t="29246" x="3444875" y="4519613"/>
          <p14:tracePt t="29247" x="3449638" y="4492625"/>
          <p14:tracePt t="29263" x="3476625" y="4456113"/>
          <p14:tracePt t="29280" x="3476625" y="4414838"/>
          <p14:tracePt t="29297" x="3492500" y="4367213"/>
          <p14:tracePt t="29314" x="3513138" y="4310063"/>
          <p14:tracePt t="29331" x="3522663" y="4294188"/>
          <p14:tracePt t="29350" x="3529013" y="4283075"/>
          <p14:tracePt t="29391" x="3529013" y="4267200"/>
          <p14:tracePt t="29398" x="3529013" y="4262438"/>
          <p14:tracePt t="29406" x="3529013" y="4237038"/>
          <p14:tracePt t="29415" x="3529013" y="4221163"/>
          <p14:tracePt t="29431" x="3529013" y="4189413"/>
          <p14:tracePt t="29432" x="3529013" y="4184650"/>
          <p14:tracePt t="29447" x="3529013" y="4152900"/>
          <p14:tracePt t="29464" x="3529013" y="4125913"/>
          <p14:tracePt t="29480" x="3538538" y="4084638"/>
          <p14:tracePt t="29497" x="3538538" y="4041775"/>
          <p14:tracePt t="29514" x="3538538" y="4000500"/>
          <p14:tracePt t="29530" x="3538538" y="3952875"/>
          <p14:tracePt t="29548" x="3538538" y="3906838"/>
          <p14:tracePt t="29564" x="3538538" y="3863975"/>
          <p14:tracePt t="29566" x="3538538" y="3848100"/>
          <p14:tracePt t="29581" x="3538538" y="3827463"/>
          <p14:tracePt t="29582" x="3538538" y="3800475"/>
          <p14:tracePt t="29598" x="3533775" y="3786188"/>
          <p14:tracePt t="29599" x="3533775" y="3743325"/>
          <p14:tracePt t="29614" x="3517900" y="3717925"/>
          <p14:tracePt t="29615" x="3517900" y="3695700"/>
          <p14:tracePt t="29632" x="3517900" y="3659188"/>
          <p14:tracePt t="29633" x="3508375" y="3643313"/>
          <p14:tracePt t="29647" x="3508375" y="3565525"/>
          <p14:tracePt t="29665" x="3497263" y="3508375"/>
          <p14:tracePt t="29681" x="3465513" y="3433763"/>
          <p14:tracePt t="29698" x="3465513" y="3413125"/>
          <p14:tracePt t="29727" x="3465513" y="3397250"/>
          <p14:tracePt t="29733" x="3465513" y="3387725"/>
          <p14:tracePt t="29747" x="3465513" y="3371850"/>
          <p14:tracePt t="29764" x="3470275" y="3324225"/>
          <p14:tracePt t="29781" x="3470275" y="3292475"/>
          <p14:tracePt t="29782" x="3470275" y="3267075"/>
          <p14:tracePt t="29798" x="3470275" y="3251200"/>
          <p14:tracePt t="29799" x="3470275" y="3240088"/>
          <p14:tracePt t="29814" x="3486150" y="3203575"/>
          <p14:tracePt t="29815" x="3517900" y="3187700"/>
          <p14:tracePt t="29831" x="3538538" y="3167063"/>
          <p14:tracePt t="29832" x="3565525" y="3146425"/>
          <p14:tracePt t="29847" x="3597275" y="3130550"/>
          <p14:tracePt t="29864" x="3643313" y="3087688"/>
          <p14:tracePt t="29881" x="3702050" y="3067050"/>
          <p14:tracePt t="29898" x="3759200" y="3041650"/>
          <p14:tracePt t="29915" x="3790950" y="3030538"/>
          <p14:tracePt t="29934" x="3879850" y="2998788"/>
          <p14:tracePt t="29949" x="3884613" y="2998788"/>
          <p14:tracePt t="29951" x="3900488" y="2998788"/>
          <p14:tracePt t="29964" x="3921125" y="2998788"/>
          <p14:tracePt t="29982" x="3937000" y="2998788"/>
          <p14:tracePt t="29983" x="3968750" y="3003550"/>
          <p14:tracePt t="29999" x="3979863" y="3003550"/>
          <p14:tracePt t="30000" x="4000500" y="3003550"/>
          <p14:tracePt t="30014" x="4021138" y="3003550"/>
          <p14:tracePt t="30015" x="4027488" y="3003550"/>
          <p14:tracePt t="30032" x="4068763" y="3019425"/>
          <p14:tracePt t="30048" x="4121150" y="3041650"/>
          <p14:tracePt t="30065" x="4162425" y="3062288"/>
          <p14:tracePt t="30082" x="4210050" y="3087688"/>
          <p14:tracePt t="30099" x="4221163" y="3094038"/>
          <p14:tracePt t="30115" x="4241800" y="3103563"/>
          <p14:tracePt t="30132" x="4273550" y="3119438"/>
          <p14:tracePt t="30149" x="4294188" y="3135313"/>
          <p14:tracePt t="30165" x="4298950" y="3155950"/>
          <p14:tracePt t="30182" x="4330700" y="3192463"/>
          <p14:tracePt t="30199" x="4351338" y="3219450"/>
          <p14:tracePt t="30200" x="4378325" y="3251200"/>
          <p14:tracePt t="30216" x="4414838" y="3297238"/>
          <p14:tracePt t="30217" x="4419600" y="3297238"/>
          <p14:tracePt t="30232" x="4462463" y="3340100"/>
          <p14:tracePt t="30249" x="4492625" y="3397250"/>
          <p14:tracePt t="30265" x="4540250" y="3444875"/>
          <p14:tracePt t="30282" x="4560888" y="3481388"/>
          <p14:tracePt t="30298" x="4587875" y="3502025"/>
          <p14:tracePt t="30317" x="4624388" y="3533775"/>
          <p14:tracePt t="30332" x="4624388" y="3549650"/>
          <p14:tracePt t="30383" x="4629150" y="3570288"/>
          <p14:tracePt t="30391" x="4640263" y="3597275"/>
          <p14:tracePt t="30399" x="4640263" y="3638550"/>
          <p14:tracePt t="30415" x="4640263" y="3717925"/>
          <p14:tracePt t="30432" x="4640263" y="3822700"/>
          <p14:tracePt t="30449" x="4640263" y="3948113"/>
          <p14:tracePt t="30466" x="4629150" y="4011613"/>
          <p14:tracePt t="30482" x="4629150" y="4052888"/>
          <p14:tracePt t="30500" x="4629150" y="4057650"/>
          <p14:tracePt t="30502" x="4629150" y="4084638"/>
          <p14:tracePt t="30516" x="4629150" y="4094163"/>
          <p14:tracePt t="30517" x="4608513" y="4141788"/>
          <p14:tracePt t="30533" x="4608513" y="4168775"/>
          <p14:tracePt t="30534" x="4576763" y="4210050"/>
          <p14:tracePt t="30549" x="4524375" y="4283075"/>
          <p14:tracePt t="30566" x="4492625" y="4319588"/>
          <p14:tracePt t="30582" x="4456113" y="4367213"/>
          <p14:tracePt t="30599" x="4456113" y="4387850"/>
          <p14:tracePt t="30615" x="4419600" y="4425950"/>
          <p14:tracePt t="30632" x="4410075" y="4498975"/>
          <p14:tracePt t="30649" x="4403725" y="4530725"/>
          <p14:tracePt t="30665" x="4371975" y="4576763"/>
          <p14:tracePt t="30682" x="4371975" y="4613275"/>
          <p14:tracePt t="30700" x="4367213" y="4619625"/>
          <p14:tracePt t="30717" x="4341813" y="4645025"/>
          <p14:tracePt t="30743" x="4330700" y="4656138"/>
          <p14:tracePt t="30750" x="4325938" y="4676775"/>
          <p14:tracePt t="30767" x="4298950" y="4703763"/>
          <p14:tracePt t="30783" x="4283075" y="4724400"/>
          <p14:tracePt t="30800" x="4273550" y="4729163"/>
          <p14:tracePt t="30801" x="4267200" y="4740275"/>
          <p14:tracePt t="30816" x="4257675" y="4745038"/>
          <p14:tracePt t="30833" x="4241800" y="4760913"/>
          <p14:tracePt t="30959" x="4214813" y="4756150"/>
          <p14:tracePt t="30966" x="4194175" y="4749800"/>
          <p14:tracePt t="30974" x="4168775" y="4740275"/>
          <p14:tracePt t="30984" x="4137025" y="4718050"/>
          <p14:tracePt t="31000" x="4121150" y="4708525"/>
          <p14:tracePt t="31015" x="4105275" y="4692650"/>
          <p14:tracePt t="31032" x="4079875" y="4692650"/>
          <p14:tracePt t="31049" x="4064000" y="4676775"/>
          <p14:tracePt t="31071" x="4021138" y="4645025"/>
          <p14:tracePt t="31082" x="4011613" y="4629150"/>
          <p14:tracePt t="31101" x="4011613" y="4619625"/>
          <p14:tracePt t="31102" x="4005263" y="4592638"/>
          <p14:tracePt t="31116" x="3973513" y="4567238"/>
          <p14:tracePt t="31134" x="3932238" y="4478338"/>
          <p14:tracePt t="31150" x="3911600" y="4435475"/>
          <p14:tracePt t="31151" x="3884613" y="4414838"/>
          <p14:tracePt t="31167" x="3863975" y="4398963"/>
          <p14:tracePt t="31168" x="3832225" y="4351338"/>
          <p14:tracePt t="31182" x="3806825" y="4314825"/>
          <p14:tracePt t="31199" x="3775075" y="4246563"/>
          <p14:tracePt t="31216" x="3722688" y="4173538"/>
          <p14:tracePt t="31233" x="3654425" y="4068763"/>
          <p14:tracePt t="31250" x="3544888" y="3984625"/>
          <p14:tracePt t="31266" x="3429000" y="3884613"/>
          <p14:tracePt t="31283" x="3360738" y="3775075"/>
          <p14:tracePt t="31300" x="3319463" y="3702050"/>
          <p14:tracePt t="31317" x="3287713" y="3633788"/>
          <p14:tracePt t="31318" x="3267075" y="3575050"/>
          <p14:tracePt t="31333" x="3244850" y="3544888"/>
          <p14:tracePt t="31334" x="3214688" y="3486150"/>
          <p14:tracePt t="31350" x="3203575" y="3481388"/>
          <p14:tracePt t="31367" x="3198813" y="3455988"/>
          <p14:tracePt t="31368" x="3187700" y="3424238"/>
          <p14:tracePt t="31383" x="3187700" y="3402013"/>
          <p14:tracePt t="31400" x="3187700" y="3392488"/>
          <p14:tracePt t="31417" x="3176588" y="3360738"/>
          <p14:tracePt t="31435" x="3182938" y="3292475"/>
          <p14:tracePt t="31450" x="3192463" y="3255963"/>
          <p14:tracePt t="31467" x="3192463" y="3251200"/>
          <p14:tracePt t="31484" x="3198813" y="3224213"/>
          <p14:tracePt t="31500" x="3198813" y="3187700"/>
          <p14:tracePt t="31502" x="3198813" y="3171825"/>
          <p14:tracePt t="31516" x="3208338" y="3155950"/>
          <p14:tracePt t="31534" x="3260725" y="3094038"/>
          <p14:tracePt t="31551" x="3271838" y="3082925"/>
          <p14:tracePt t="31552" x="3297238" y="3057525"/>
          <p14:tracePt t="31567" x="3303588" y="3051175"/>
          <p14:tracePt t="31568" x="3328988" y="3035300"/>
          <p14:tracePt t="31584" x="3387725" y="3003550"/>
          <p14:tracePt t="31600" x="3397250" y="3003550"/>
          <p14:tracePt t="31617" x="3465513" y="2994025"/>
          <p14:tracePt t="31634" x="3533775" y="2962275"/>
          <p14:tracePt t="31651" x="3606800" y="2941638"/>
          <p14:tracePt t="31668" x="3643313" y="2941638"/>
          <p14:tracePt t="31686" x="3654425" y="2941638"/>
          <p14:tracePt t="31729" x="3670300" y="2941638"/>
          <p14:tracePt t="31735" x="3695700" y="2936875"/>
          <p14:tracePt t="31742" x="3727450" y="2936875"/>
          <p14:tracePt t="31759" x="3754438" y="2936875"/>
          <p14:tracePt t="31774" x="3786188" y="2925763"/>
          <p14:tracePt t="31784" x="3790950" y="2914650"/>
          <p14:tracePt t="31800" x="3868738" y="2921000"/>
          <p14:tracePt t="31817" x="3943350" y="2941638"/>
          <p14:tracePt t="31834" x="4021138" y="2962275"/>
          <p14:tracePt t="31851" x="4079875" y="2973388"/>
          <p14:tracePt t="31868" x="4094163" y="2973388"/>
          <p14:tracePt t="31884" x="4132263" y="2989263"/>
          <p14:tracePt t="31886" x="4168775" y="2989263"/>
          <p14:tracePt t="31901" x="4205288" y="2989263"/>
          <p14:tracePt t="31918" x="4241800" y="3009900"/>
          <p14:tracePt t="31919" x="4267200" y="3019425"/>
          <p14:tracePt t="31934" x="4298950" y="3025775"/>
          <p14:tracePt t="31935" x="4305300" y="3025775"/>
          <p14:tracePt t="31967" x="4319588" y="3035300"/>
          <p14:tracePt t="31974" x="4319588" y="3051175"/>
          <p14:tracePt t="31984" x="4330700" y="3062288"/>
          <p14:tracePt t="32002" x="4346575" y="3067050"/>
          <p14:tracePt t="32032" x="4362450" y="3078163"/>
          <p14:tracePt t="32038" x="4371975" y="3094038"/>
          <p14:tracePt t="32051" x="4383088" y="3114675"/>
          <p14:tracePt t="32068" x="4410075" y="3151188"/>
          <p14:tracePt t="32070" x="4440238" y="3167063"/>
          <p14:tracePt t="32084" x="4456113" y="3187700"/>
          <p14:tracePt t="32086" x="4467225" y="3192463"/>
          <p14:tracePt t="32101" x="4483100" y="3214688"/>
          <p14:tracePt t="32102" x="4487863" y="3219450"/>
          <p14:tracePt t="32118" x="4498975" y="3224213"/>
          <p14:tracePt t="32119" x="4514850" y="3251200"/>
          <p14:tracePt t="32136" x="4545013" y="3282950"/>
          <p14:tracePt t="32151" x="4572000" y="3328988"/>
          <p14:tracePt t="32168" x="4576763" y="3365500"/>
          <p14:tracePt t="32184" x="4587875" y="3392488"/>
          <p14:tracePt t="32201" x="4608513" y="3424238"/>
          <p14:tracePt t="32218" x="4624388" y="3465513"/>
          <p14:tracePt t="32235" x="4635500" y="3522663"/>
          <p14:tracePt t="32252" x="4656138" y="3590925"/>
          <p14:tracePt t="32269" x="4676775" y="3659188"/>
          <p14:tracePt t="32270" x="4740275" y="3711575"/>
          <p14:tracePt t="32284" x="4740275" y="3727450"/>
          <p14:tracePt t="32312" x="4740275" y="3733800"/>
          <p14:tracePt t="32319" x="4740275" y="3770313"/>
          <p14:tracePt t="32335" x="4740275" y="3786188"/>
          <p14:tracePt t="32352" x="4718050" y="3927475"/>
          <p14:tracePt t="32368" x="4718050" y="3995738"/>
          <p14:tracePt t="32385" x="4718050" y="4048125"/>
          <p14:tracePt t="32402" x="4713288" y="4057650"/>
          <p14:tracePt t="32417" x="4708525" y="4100513"/>
          <p14:tracePt t="32435" x="4703763" y="4137025"/>
          <p14:tracePt t="32463" x="4692650" y="4137025"/>
          <p14:tracePt t="32470" x="4692650" y="4141788"/>
          <p14:tracePt t="32485" x="4676775" y="4152900"/>
          <p14:tracePt t="32502" x="4672013" y="4152900"/>
          <p14:tracePt t="32519" x="4660900" y="4184650"/>
          <p14:tracePt t="32535" x="4645025" y="4189413"/>
          <p14:tracePt t="32552" x="4583113" y="4237038"/>
          <p14:tracePt t="32568" x="4567238" y="4246563"/>
          <p14:tracePt t="32600" x="4556125" y="4246563"/>
          <p14:tracePt t="32607" x="4540250" y="4246563"/>
          <p14:tracePt t="32618" x="4524375" y="4246563"/>
          <p14:tracePt t="32636" x="4487863" y="4246563"/>
          <p14:tracePt t="32638" x="4471988" y="4246563"/>
          <p14:tracePt t="32652" x="4456113" y="4246563"/>
          <p14:tracePt t="32670" x="4371975" y="4230688"/>
          <p14:tracePt t="32686" x="4314825" y="4200525"/>
          <p14:tracePt t="32687" x="4298950" y="4189413"/>
          <p14:tracePt t="32702" x="4278313" y="4168775"/>
          <p14:tracePt t="32703" x="4237038" y="4146550"/>
          <p14:tracePt t="32719" x="4210050" y="4132263"/>
          <p14:tracePt t="32735" x="4178300" y="4110038"/>
          <p14:tracePt t="32752" x="4141788" y="4057650"/>
          <p14:tracePt t="32769" x="4084638" y="3995738"/>
          <p14:tracePt t="32785" x="4052888" y="3952875"/>
          <p14:tracePt t="32802" x="4037013" y="3916363"/>
          <p14:tracePt t="32819" x="4000500" y="3890963"/>
          <p14:tracePt t="32847" x="3989388" y="3854450"/>
          <p14:tracePt t="32854" x="3963988" y="3822700"/>
          <p14:tracePt t="32871" x="3963988" y="3816350"/>
          <p14:tracePt t="32886" x="3952875" y="3800475"/>
          <p14:tracePt t="32887" x="3943350" y="3779838"/>
          <p14:tracePt t="32903" x="3916363" y="3763963"/>
          <p14:tracePt t="32905" x="3906838" y="3733800"/>
          <p14:tracePt t="32920" x="3906838" y="3727450"/>
          <p14:tracePt t="32937" x="3906838" y="3702050"/>
          <p14:tracePt t="32938" x="3875088" y="3681413"/>
          <p14:tracePt t="32952" x="3838575" y="3643313"/>
          <p14:tracePt t="32969" x="3800475" y="3617913"/>
          <p14:tracePt t="32986" x="3770313" y="3590925"/>
          <p14:tracePt t="33751" x="3759200" y="3590925"/>
          <p14:tracePt t="33760" x="3759200" y="3602038"/>
          <p14:tracePt t="33770" x="3759200" y="3629025"/>
          <p14:tracePt t="33787" x="3786188" y="3686175"/>
          <p14:tracePt t="33804" x="3806825" y="3743325"/>
          <p14:tracePt t="33820" x="3816350" y="3790950"/>
          <p14:tracePt t="33839" x="3843338" y="3827463"/>
          <p14:tracePt t="33854" x="3843338" y="3854450"/>
          <p14:tracePt t="33855" x="3848100" y="3875088"/>
          <p14:tracePt t="33871" x="3859213" y="3879850"/>
          <p14:tracePt t="33887" x="3859213" y="3906838"/>
          <p14:tracePt t="33888" x="3868738" y="3932238"/>
          <p14:tracePt t="33903" x="3875088" y="3959225"/>
          <p14:tracePt t="33920" x="3884613" y="3984625"/>
          <p14:tracePt t="33937" x="3900488" y="3995738"/>
          <p14:tracePt t="33953" x="3900488" y="4005263"/>
          <p14:tracePt t="33983" x="3916363" y="4021138"/>
          <p14:tracePt t="33990" x="3927475" y="4048125"/>
          <p14:tracePt t="34015" x="3948113" y="4089400"/>
          <p14:tracePt t="34031" x="3952875" y="4121150"/>
          <p14:tracePt t="34037" x="3963988" y="4137025"/>
          <p14:tracePt t="34054" x="3973513" y="4178300"/>
          <p14:tracePt t="34055" x="3984625" y="4221163"/>
          <p14:tracePt t="34089" x="3995738" y="4246563"/>
          <p14:tracePt t="34094" x="4011613" y="4257675"/>
          <p14:tracePt t="34103" x="4021138" y="4298950"/>
          <p14:tracePt t="34121" x="4037013" y="4319588"/>
          <p14:tracePt t="34138" x="4052888" y="4346575"/>
          <p14:tracePt t="34155" x="4064000" y="4351338"/>
          <p14:tracePt t="34170" x="4100513" y="4378325"/>
          <p14:tracePt t="34207" x="4105275" y="4387850"/>
          <p14:tracePt t="34222" x="4121150" y="4394200"/>
          <p14:tracePt t="34238" x="4121150" y="4403725"/>
          <p14:tracePt t="34256" x="4121150" y="4410075"/>
          <p14:tracePt t="34262" x="4137025" y="4419600"/>
          <p14:tracePt t="34272" x="4157663" y="4419600"/>
          <p14:tracePt t="34287" x="4237038" y="4430713"/>
          <p14:tracePt t="34304" x="4305300" y="4435475"/>
          <p14:tracePt t="34320" x="4456113" y="4435475"/>
          <p14:tracePt t="34338" x="4567238" y="4435475"/>
          <p14:tracePt t="34355" x="4703763" y="4435475"/>
          <p14:tracePt t="34372" x="4808538" y="4435475"/>
          <p14:tracePt t="34388" x="4845050" y="4435475"/>
          <p14:tracePt t="34390" x="4870450" y="4435475"/>
          <p14:tracePt t="34404" x="4886325" y="4435475"/>
          <p14:tracePt t="34422" x="4897438" y="4435475"/>
          <p14:tracePt t="34480" x="4933950" y="4456113"/>
          <p14:tracePt t="34486" x="4938713" y="4456113"/>
          <p14:tracePt t="34512" x="4949825" y="4456113"/>
          <p14:tracePt t="34599" x="4965700" y="4451350"/>
          <p14:tracePt t="34606" x="4970463" y="4446588"/>
          <p14:tracePt t="34623" x="4981575" y="4435475"/>
          <p14:tracePt t="34640" x="5002213" y="4430713"/>
          <p14:tracePt t="35367" x="4991100" y="4398963"/>
          <p14:tracePt t="35374" x="4906963" y="4362450"/>
          <p14:tracePt t="35407" x="4708525" y="4267200"/>
          <p14:tracePt t="35423" x="4687888" y="4252913"/>
          <p14:tracePt t="35440" x="4592638" y="4230688"/>
          <p14:tracePt t="35442" x="4576763" y="4221163"/>
          <p14:tracePt t="35456" x="4519613" y="4200525"/>
          <p14:tracePt t="35473" x="4503738" y="4194175"/>
          <p14:tracePt t="35490" x="4483100" y="4194175"/>
          <p14:tracePt t="35552" x="4471988" y="4194175"/>
          <p14:tracePt t="35559" x="4467225" y="4194175"/>
          <p14:tracePt t="35567" x="4430713" y="4194175"/>
          <p14:tracePt t="35590" x="4430713" y="4273550"/>
          <p14:tracePt t="35624" x="4419600" y="4298950"/>
          <p14:tracePt t="35630" x="4435475" y="4298950"/>
          <p14:tracePt t="35639" x="4451350" y="4319588"/>
          <p14:tracePt t="35656" x="4451350" y="4351338"/>
          <p14:tracePt t="35673" x="4451350" y="4383088"/>
          <p14:tracePt t="35689" x="4451350" y="4403725"/>
          <p14:tracePt t="35706" x="4440238" y="4419600"/>
          <p14:tracePt t="36623" x="4435475" y="4435475"/>
          <p14:tracePt t="36631" x="4425950" y="4446588"/>
          <p14:tracePt t="36640" x="4425950" y="4451350"/>
          <p14:tracePt t="36895" x="4419600" y="4467225"/>
          <p14:tracePt t="37462" x="4419600" y="4456113"/>
          <p14:tracePt t="37503" x="4403725" y="4456113"/>
          <p14:tracePt t="37519" x="4394200" y="4456113"/>
          <p14:tracePt t="37567" x="4362450" y="4456113"/>
          <p14:tracePt t="37583" x="4351338" y="4456113"/>
          <p14:tracePt t="37655" x="4325938" y="4451350"/>
          <p14:tracePt t="37662" x="4319588" y="4440238"/>
          <p14:tracePt t="37677" x="4294188" y="4425950"/>
          <p14:tracePt t="37693" x="4294188" y="4414838"/>
          <p14:tracePt t="37711" x="4278313" y="4410075"/>
          <p14:tracePt t="37767" x="4246563" y="4398963"/>
          <p14:tracePt t="37823" x="4221163" y="4378325"/>
          <p14:tracePt t="37830" x="4189413" y="4362450"/>
          <p14:tracePt t="37838" x="4157663" y="4330700"/>
          <p14:tracePt t="37860" x="4100513" y="4289425"/>
          <p14:tracePt t="37876" x="4000500" y="4257675"/>
          <p14:tracePt t="37878" x="3959225" y="4237038"/>
          <p14:tracePt t="37893" x="3943350" y="4225925"/>
          <p14:tracePt t="37911" x="3879850" y="4210050"/>
          <p14:tracePt t="37951" x="3859213" y="4189413"/>
          <p14:tracePt t="37958" x="3848100" y="4173538"/>
          <p14:tracePt t="37966" x="3832225" y="4152900"/>
          <p14:tracePt t="37976" x="3811588" y="4137025"/>
          <p14:tracePt t="37994" x="3775075" y="4100513"/>
          <p14:tracePt t="38010" x="3722688" y="4037013"/>
          <p14:tracePt t="38027" x="3706813" y="4000500"/>
          <p14:tracePt t="38043" x="3659188" y="3943350"/>
          <p14:tracePt t="38062" x="3606800" y="3863975"/>
          <p14:tracePt t="38077" x="3586163" y="3832225"/>
          <p14:tracePt t="38078" x="3575050" y="3816350"/>
          <p14:tracePt t="38093" x="3560763" y="3786188"/>
          <p14:tracePt t="38110" x="3522663" y="3702050"/>
          <p14:tracePt t="38111" x="3502025" y="3659188"/>
          <p14:tracePt t="38126" x="3502025" y="3643313"/>
          <p14:tracePt t="38127" x="3486150" y="3613150"/>
          <p14:tracePt t="38143" x="3486150" y="3586163"/>
          <p14:tracePt t="38144" x="3476625" y="3554413"/>
          <p14:tracePt t="38160" x="3476625" y="3513138"/>
          <p14:tracePt t="38176" x="3465513" y="3455988"/>
          <p14:tracePt t="38193" x="3465513" y="3408363"/>
          <p14:tracePt t="38210" x="3465513" y="3355975"/>
          <p14:tracePt t="38227" x="3465513" y="3287713"/>
          <p14:tracePt t="38243" x="3465513" y="3240088"/>
          <p14:tracePt t="38261" x="3513138" y="3171825"/>
          <p14:tracePt t="38263" x="3513138" y="3162300"/>
          <p14:tracePt t="38277" x="3529013" y="3124200"/>
          <p14:tracePt t="38278" x="3538538" y="3119438"/>
          <p14:tracePt t="38294" x="3544888" y="3109913"/>
          <p14:tracePt t="38311" x="3560763" y="3087688"/>
          <p14:tracePt t="38327" x="3581400" y="3067050"/>
          <p14:tracePt t="38328" x="3597275" y="3051175"/>
          <p14:tracePt t="38343" x="3643313" y="2998788"/>
          <p14:tracePt t="38360" x="3690938" y="2973388"/>
          <p14:tracePt t="38378" x="3759200" y="2946400"/>
          <p14:tracePt t="38394" x="3816350" y="2936875"/>
          <p14:tracePt t="38411" x="3859213" y="2936875"/>
          <p14:tracePt t="38428" x="3863975" y="2936875"/>
          <p14:tracePt t="38444" x="3868738" y="2936875"/>
          <p14:tracePt t="38460" x="3879850" y="2936875"/>
          <p14:tracePt t="38528" x="3895725" y="2936875"/>
          <p14:tracePt t="38534" x="3932238" y="2936875"/>
          <p14:tracePt t="38544" x="3973513" y="2941638"/>
          <p14:tracePt t="38560" x="4011613" y="2967038"/>
          <p14:tracePt t="38577" x="4048125" y="3014663"/>
          <p14:tracePt t="38594" x="4100513" y="3041650"/>
          <p14:tracePt t="38611" x="4141788" y="3067050"/>
          <p14:tracePt t="38627" x="4168775" y="3098800"/>
          <p14:tracePt t="38644" x="4210050" y="3135313"/>
          <p14:tracePt t="38646" x="4225925" y="3151188"/>
          <p14:tracePt t="38662" x="4257675" y="3182938"/>
          <p14:tracePt t="38663" x="4289425" y="3214688"/>
          <p14:tracePt t="38678" x="4310063" y="3240088"/>
          <p14:tracePt t="38679" x="4325938" y="3260725"/>
          <p14:tracePt t="38695" x="4387850" y="3313113"/>
          <p14:tracePt t="38712" x="4425950" y="3349625"/>
          <p14:tracePt t="38728" x="4471988" y="3387725"/>
          <p14:tracePt t="38744" x="4524375" y="3424238"/>
          <p14:tracePt t="38761" x="4545013" y="3449638"/>
          <p14:tracePt t="38778" x="4572000" y="3486150"/>
          <p14:tracePt t="38798" x="4583113" y="3513138"/>
          <p14:tracePt t="38814" x="4587875" y="3517900"/>
          <p14:tracePt t="38828" x="4608513" y="3533775"/>
          <p14:tracePt t="38844" x="4613275" y="3549650"/>
          <p14:tracePt t="38861" x="4629150" y="3575050"/>
          <p14:tracePt t="38863" x="4651375" y="3581400"/>
          <p14:tracePt t="38878" x="4656138" y="3602038"/>
          <p14:tracePt t="38879" x="4665663" y="3606800"/>
          <p14:tracePt t="38895" x="4672013" y="3622675"/>
          <p14:tracePt t="38896" x="4672013" y="3633788"/>
          <p14:tracePt t="38912" x="4692650" y="3649663"/>
          <p14:tracePt t="38928" x="4697413" y="3695700"/>
          <p14:tracePt t="38944" x="4697413" y="3702050"/>
          <p14:tracePt t="38962" x="4708525" y="3738563"/>
          <p14:tracePt t="38978" x="4708525" y="3775075"/>
          <p14:tracePt t="38995" x="4708525" y="3832225"/>
          <p14:tracePt t="39011" x="4687888" y="3879850"/>
          <p14:tracePt t="39028" x="4687888" y="3916363"/>
          <p14:tracePt t="39045" x="4687888" y="3948113"/>
          <p14:tracePt t="39046" x="4687888" y="3963988"/>
          <p14:tracePt t="39062" x="4687888" y="4032250"/>
          <p14:tracePt t="39078" x="4656138" y="4089400"/>
          <p14:tracePt t="39095" x="4635500" y="4110038"/>
          <p14:tracePt t="39097" x="4619625" y="4125913"/>
          <p14:tracePt t="39112" x="4608513" y="4146550"/>
          <p14:tracePt t="39113" x="4587875" y="4173538"/>
          <p14:tracePt t="39128" x="4560888" y="4210050"/>
          <p14:tracePt t="39145" x="4524375" y="4246563"/>
          <p14:tracePt t="39162" x="4492625" y="4310063"/>
          <p14:tracePt t="39178" x="4487863" y="4330700"/>
          <p14:tracePt t="39196" x="4478338" y="4362450"/>
          <p14:tracePt t="39212" x="4456113" y="4394200"/>
          <p14:tracePt t="39229" x="4456113" y="4403725"/>
          <p14:tracePt t="39231" x="4456113" y="4419600"/>
          <p14:tracePt t="39245" x="4451350" y="4425950"/>
          <p14:tracePt t="39262" x="4435475" y="4451350"/>
          <p14:tracePt t="39278" x="4425950" y="4467225"/>
          <p14:tracePt t="39280" x="4410075" y="4471988"/>
          <p14:tracePt t="39295" x="4403725" y="4487863"/>
          <p14:tracePt t="39311" x="4378325" y="4514850"/>
          <p14:tracePt t="39336" x="4357688" y="4530725"/>
          <p14:tracePt t="39351" x="4341813" y="4530725"/>
          <p14:tracePt t="39383" x="4325938" y="4530725"/>
          <p14:tracePt t="39399" x="4298950" y="4530725"/>
          <p14:tracePt t="39423" x="4289425" y="4530725"/>
          <p14:tracePt t="39430" x="4283075" y="4530725"/>
          <p14:tracePt t="39438" x="4273550" y="4530725"/>
          <p14:tracePt t="39454" x="4252913" y="4530725"/>
          <p14:tracePt t="39463" x="4241800" y="4519613"/>
          <p14:tracePt t="39479" x="4237038" y="4514850"/>
          <p14:tracePt t="39496" x="4210050" y="4498975"/>
          <p14:tracePt t="39512" x="4200525" y="4487863"/>
          <p14:tracePt t="39530" x="4200525" y="4483100"/>
          <p14:tracePt t="39545" x="4184650" y="4456113"/>
          <p14:tracePt t="39562" x="4157663" y="4425950"/>
          <p14:tracePt t="39578" x="4152900" y="4398963"/>
          <p14:tracePt t="39595" x="4137025" y="4371975"/>
          <p14:tracePt t="39614" x="4137025" y="4367213"/>
          <p14:tracePt t="39628" x="4137025" y="4362450"/>
          <p14:tracePt t="39645" x="4137025" y="4346575"/>
          <p14:tracePt t="39784" x="4137025" y="43354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A03D377-4D28-4CA8-A36B-8520946D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0812"/>
            <a:ext cx="7886700" cy="1325563"/>
          </a:xfrm>
        </p:spPr>
        <p:txBody>
          <a:bodyPr/>
          <a:lstStyle/>
          <a:p>
            <a:r>
              <a:rPr lang="is-IS" dirty="0"/>
              <a:t>Time </a:t>
            </a:r>
            <a:r>
              <a:rPr lang="is-IS" dirty="0" err="1"/>
              <a:t>Series</a:t>
            </a:r>
            <a:r>
              <a:rPr lang="is-IS" dirty="0"/>
              <a:t>: KRIV</a:t>
            </a:r>
          </a:p>
        </p:txBody>
      </p:sp>
      <p:pic>
        <p:nvPicPr>
          <p:cNvPr id="6" name="Mynd 5" descr="Mynd sem inniheldur kort&#10;&#10;Lýsing sjálfkrafa búin til">
            <a:extLst>
              <a:ext uri="{FF2B5EF4-FFF2-40B4-BE49-F238E27FC236}">
                <a16:creationId xmlns:a16="http://schemas.microsoft.com/office/drawing/2014/main" id="{1BBB8F5D-D1B6-40D2-9CE2-0EFD61CE5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3" y="1261268"/>
            <a:ext cx="6910373" cy="4838700"/>
          </a:xfrm>
          <a:prstGeom prst="rect">
            <a:avLst/>
          </a:prstGeom>
        </p:spPr>
      </p:pic>
      <p:cxnSp>
        <p:nvCxnSpPr>
          <p:cNvPr id="10" name="Bein örvartenging 9">
            <a:extLst>
              <a:ext uri="{FF2B5EF4-FFF2-40B4-BE49-F238E27FC236}">
                <a16:creationId xmlns:a16="http://schemas.microsoft.com/office/drawing/2014/main" id="{AB16C466-1C3F-4FFF-94A8-E4B3E4E6FD25}"/>
              </a:ext>
            </a:extLst>
          </p:cNvPr>
          <p:cNvCxnSpPr>
            <a:cxnSpLocks/>
          </p:cNvCxnSpPr>
          <p:nvPr/>
        </p:nvCxnSpPr>
        <p:spPr>
          <a:xfrm flipH="1">
            <a:off x="4305299" y="4476751"/>
            <a:ext cx="276225" cy="276224"/>
          </a:xfrm>
          <a:prstGeom prst="straightConnector1">
            <a:avLst/>
          </a:prstGeom>
          <a:ln w="28575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Mynd 13">
            <a:extLst>
              <a:ext uri="{FF2B5EF4-FFF2-40B4-BE49-F238E27FC236}">
                <a16:creationId xmlns:a16="http://schemas.microsoft.com/office/drawing/2014/main" id="{C4F28D91-72D6-4227-9E4E-D9D78BDD05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3940" r="1458"/>
          <a:stretch/>
        </p:blipFill>
        <p:spPr>
          <a:xfrm>
            <a:off x="900111" y="1420162"/>
            <a:ext cx="6810375" cy="45209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6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32"/>
    </mc:Choice>
    <mc:Fallback xmlns="">
      <p:transition spd="slow" advTm="7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2" x="4125913" y="4330700"/>
          <p14:tracePt t="2488" x="4125913" y="4383088"/>
          <p14:tracePt t="2502" x="4125913" y="4524375"/>
          <p14:tracePt t="2519" x="4132263" y="4551363"/>
          <p14:tracePt t="2535" x="4132263" y="4619625"/>
          <p14:tracePt t="2536" x="4132263" y="4692650"/>
          <p14:tracePt t="2552" x="4132263" y="4776788"/>
          <p14:tracePt t="2553" x="4132263" y="4833938"/>
          <p14:tracePt t="2568" x="4132263" y="4902200"/>
          <p14:tracePt t="2584" x="4157663" y="5075238"/>
          <p14:tracePt t="2603" x="4267200" y="5280025"/>
          <p14:tracePt t="2619" x="4294188" y="5410200"/>
          <p14:tracePt t="2636" x="4362450" y="5599113"/>
          <p14:tracePt t="2652" x="4403725" y="5688013"/>
          <p14:tracePt t="2668" x="4410075" y="5710238"/>
          <p14:tracePt t="2686" x="4425950" y="5735638"/>
          <p14:tracePt t="2703" x="4435475" y="5741988"/>
          <p14:tracePt t="2705" x="4435475" y="5751513"/>
          <p14:tracePt t="2768" x="4440238" y="5767388"/>
          <p14:tracePt t="2775" x="4440238" y="5794375"/>
          <p14:tracePt t="2785" x="4471988" y="5835650"/>
          <p14:tracePt t="2801" x="4535488" y="5888038"/>
          <p14:tracePt t="2819" x="4608513" y="5967413"/>
          <p14:tracePt t="2836" x="4608513" y="5976938"/>
          <p14:tracePt t="2853" x="4619625" y="6019800"/>
          <p14:tracePt t="2854" x="4619625" y="6056313"/>
          <p14:tracePt t="2869" x="4640263" y="6113463"/>
          <p14:tracePt t="2870" x="4660900" y="6140450"/>
          <p14:tracePt t="2885" x="4703763" y="6176963"/>
          <p14:tracePt t="2902" x="4829175" y="6259513"/>
          <p14:tracePt t="2903" x="4876800" y="6297613"/>
          <p14:tracePt t="2920" x="4891088" y="6323013"/>
          <p14:tracePt t="2922" x="4922838" y="6334125"/>
          <p14:tracePt t="2935" x="4981575" y="6365875"/>
          <p14:tracePt t="2936" x="4986338" y="6375400"/>
          <p14:tracePt t="2952" x="5054600" y="6411913"/>
          <p14:tracePt t="2969" x="5111750" y="6432550"/>
          <p14:tracePt t="2985" x="5232400" y="6491288"/>
          <p14:tracePt t="3002" x="5432425" y="6559550"/>
          <p14:tracePt t="3019" x="5562600" y="6596063"/>
          <p14:tracePt t="3037" x="5641975" y="6621463"/>
          <p14:tracePt t="27273" x="5635625" y="6611938"/>
          <p14:tracePt t="27280" x="5553075" y="6523038"/>
          <p14:tracePt t="27289" x="5494338" y="6396038"/>
          <p14:tracePt t="27305" x="5364163" y="6291263"/>
          <p14:tracePt t="27321" x="5054600" y="6072188"/>
          <p14:tracePt t="27337" x="4943475" y="5972175"/>
          <p14:tracePt t="27354" x="4760913" y="5903913"/>
          <p14:tracePt t="27371" x="4603750" y="5788025"/>
          <p14:tracePt t="27388" x="4462463" y="5699125"/>
          <p14:tracePt t="27405" x="4419600" y="5646738"/>
          <p14:tracePt t="27421" x="4351338" y="5557838"/>
          <p14:tracePt t="27423" x="4330700" y="5514975"/>
          <p14:tracePt t="27438" x="4298950" y="5484813"/>
          <p14:tracePt t="27456" x="4267200" y="5437188"/>
          <p14:tracePt t="27472" x="4184650" y="5400675"/>
          <p14:tracePt t="27489" x="4132263" y="5348288"/>
          <p14:tracePt t="27505" x="4116388" y="5343525"/>
          <p14:tracePt t="27536" x="4105275" y="5311775"/>
          <p14:tracePt t="27544" x="4100513" y="5305425"/>
          <p14:tracePt t="27555" x="4079875" y="5295900"/>
          <p14:tracePt t="27573" x="4016375" y="5268913"/>
          <p14:tracePt t="27589" x="3973513" y="5253038"/>
          <p14:tracePt t="27605" x="3911600" y="5211763"/>
          <p14:tracePt t="27623" x="3827463" y="5159375"/>
          <p14:tracePt t="27624" x="3795713" y="5127625"/>
          <p14:tracePt t="27638" x="3779838" y="5116513"/>
          <p14:tracePt t="27640" x="3748088" y="5106988"/>
          <p14:tracePt t="27655" x="3690938" y="5049838"/>
          <p14:tracePt t="27656" x="3675063" y="5033963"/>
          <p14:tracePt t="27672" x="3654425" y="5011738"/>
          <p14:tracePt t="27673" x="3629025" y="4991100"/>
          <p14:tracePt t="27688" x="3597275" y="4965700"/>
          <p14:tracePt t="27689" x="3575050" y="4954588"/>
          <p14:tracePt t="28977" x="3590925" y="4954588"/>
          <p14:tracePt t="28984" x="3629025" y="4954588"/>
          <p14:tracePt t="29041" x="3890963" y="4933950"/>
          <p14:tracePt t="29042" x="3927475" y="4922838"/>
          <p14:tracePt t="29057" x="4027488" y="4922838"/>
          <p14:tracePt t="29073" x="4110038" y="4922838"/>
          <p14:tracePt t="29091" x="4146550" y="4943475"/>
          <p14:tracePt t="29108" x="4214813" y="4959350"/>
          <p14:tracePt t="29124" x="4357688" y="4959350"/>
          <p14:tracePt t="29141" x="4483100" y="4954588"/>
          <p14:tracePt t="29158" x="4665663" y="4954588"/>
          <p14:tracePt t="29159" x="4718050" y="4943475"/>
          <p14:tracePt t="29174" x="4808538" y="4943475"/>
          <p14:tracePt t="29191" x="4833938" y="4943475"/>
          <p14:tracePt t="29208" x="4854575" y="4929188"/>
          <p14:tracePt t="29224" x="4949825" y="4929188"/>
          <p14:tracePt t="29226" x="4954588" y="4929188"/>
          <p14:tracePt t="29241" x="5011738" y="4933950"/>
          <p14:tracePt t="29243" x="5070475" y="4922838"/>
          <p14:tracePt t="29258" x="5102225" y="4922838"/>
          <p14:tracePt t="29274" x="5280025" y="4913313"/>
          <p14:tracePt t="29292" x="5473700" y="4913313"/>
          <p14:tracePt t="29307" x="5583238" y="4913313"/>
          <p14:tracePt t="29324" x="5840413" y="4913313"/>
          <p14:tracePt t="29342" x="6065838" y="4913313"/>
          <p14:tracePt t="29343" x="6186488" y="4913313"/>
          <p14:tracePt t="29357" x="6275388" y="4913313"/>
          <p14:tracePt t="29374" x="6386513" y="4913313"/>
          <p14:tracePt t="29375" x="6427788" y="4913313"/>
          <p14:tracePt t="29391" x="6454775" y="4906963"/>
          <p14:tracePt t="29425" x="6475413" y="4906963"/>
          <p14:tracePt t="29443" x="6500813" y="4906963"/>
          <p14:tracePt t="29448" x="6507163" y="4906963"/>
          <p14:tracePt t="29457" x="6516688" y="4906963"/>
          <p14:tracePt t="29475" x="6548438" y="4906963"/>
          <p14:tracePt t="29492" x="6580188" y="4906963"/>
          <p14:tracePt t="29508" x="6584950" y="4906963"/>
          <p14:tracePt t="29526" x="6653213" y="4929188"/>
          <p14:tracePt t="29527" x="6680200" y="4929188"/>
          <p14:tracePt t="29541" x="6705600" y="4929188"/>
          <p14:tracePt t="29558" x="6748463" y="4938713"/>
          <p14:tracePt t="29560" x="6805613" y="4949825"/>
          <p14:tracePt t="29574" x="6810375" y="4949825"/>
          <p14:tracePt t="29592" x="6837363" y="4965700"/>
          <p14:tracePt t="29608" x="6846888" y="4986338"/>
          <p14:tracePt t="29609" x="6899275" y="4997450"/>
          <p14:tracePt t="29624" x="7010400" y="5022850"/>
          <p14:tracePt t="29641" x="7267575" y="5086350"/>
          <p14:tracePt t="29657" x="7324725" y="5095875"/>
          <p14:tracePt t="29674" x="7377113" y="5095875"/>
          <p14:tracePt t="29692" x="7392988" y="5095875"/>
          <p14:tracePt t="29708" x="7402513" y="5102225"/>
          <p14:tracePt t="29725" x="7408863" y="5102225"/>
          <p14:tracePt t="29742" x="7418388" y="5102225"/>
          <p14:tracePt t="30249" x="7424738" y="5106988"/>
          <p14:tracePt t="30256" x="7424738" y="5116513"/>
          <p14:tracePt t="30293" x="7424738" y="5122863"/>
          <p14:tracePt t="30961" x="7429500" y="5132388"/>
          <p14:tracePt t="30968" x="7440613" y="5132388"/>
          <p14:tracePt t="30993" x="7445375" y="5127625"/>
          <p14:tracePt t="31011" x="7456488" y="5122863"/>
          <p14:tracePt t="31042" x="7456488" y="5111750"/>
          <p14:tracePt t="31048" x="7456488" y="5095875"/>
          <p14:tracePt t="31060" x="7456488" y="5091113"/>
          <p14:tracePt t="31078" x="7456488" y="5075238"/>
          <p14:tracePt t="31079" x="7456488" y="5070475"/>
          <p14:tracePt t="31233" x="7456488" y="5043488"/>
          <p14:tracePt t="31248" x="7456488" y="5038725"/>
          <p14:tracePt t="31257" x="7450138" y="5027613"/>
          <p14:tracePt t="31273" x="7445375" y="5027613"/>
          <p14:tracePt t="33105" x="7470775" y="5027613"/>
          <p14:tracePt t="33114" x="7497763" y="5027613"/>
          <p14:tracePt t="33120" x="7550150" y="5027613"/>
          <p14:tracePt t="33130" x="7659688" y="5027613"/>
          <p14:tracePt t="33153" x="7686675" y="5006975"/>
          <p14:tracePt t="33162" x="7770813" y="5018088"/>
          <p14:tracePt t="33180" x="7916863" y="5038725"/>
          <p14:tracePt t="33197" x="7959725" y="5059363"/>
          <p14:tracePt t="33213" x="8012113" y="5059363"/>
          <p14:tracePt t="33231" x="8058150" y="5059363"/>
          <p14:tracePt t="33232" x="8085138" y="5059363"/>
          <p14:tracePt t="33247" x="8094663" y="5059363"/>
          <p14:tracePt t="33248" x="8101013" y="5064125"/>
          <p14:tracePt t="33489" x="8089900" y="5075238"/>
          <p14:tracePt t="33504" x="8074025" y="5080000"/>
          <p14:tracePt t="33547" x="7816850" y="5122863"/>
          <p14:tracePt t="33563" x="7727950" y="5122863"/>
          <p14:tracePt t="33581" x="7618413" y="5122863"/>
          <p14:tracePt t="33597" x="7523163" y="5138738"/>
          <p14:tracePt t="33614" x="7434263" y="5138738"/>
          <p14:tracePt t="33616" x="7361238" y="5138738"/>
          <p14:tracePt t="33632" x="7272338" y="5138738"/>
          <p14:tracePt t="33633" x="7183438" y="5138738"/>
          <p14:tracePt t="33647" x="7088188" y="5127625"/>
          <p14:tracePt t="33665" x="6910388" y="5080000"/>
          <p14:tracePt t="33681" x="6816725" y="5064125"/>
          <p14:tracePt t="33682" x="6689725" y="5022850"/>
          <p14:tracePt t="33698" x="6391275" y="4954588"/>
          <p14:tracePt t="33713" x="6186488" y="4881563"/>
          <p14:tracePt t="33732" x="5846763" y="4797425"/>
          <p14:tracePt t="33747" x="5767388" y="4765675"/>
          <p14:tracePt t="33764" x="5621338" y="4708525"/>
          <p14:tracePt t="33780" x="5289550" y="4524375"/>
          <p14:tracePt t="33798" x="5006975" y="4394200"/>
          <p14:tracePt t="33800" x="4676775" y="4273550"/>
          <p14:tracePt t="33815" x="4451350" y="4184650"/>
          <p14:tracePt t="33832" x="3948113" y="3868738"/>
          <p14:tracePt t="33848" x="3927475" y="3859213"/>
          <p14:tracePt t="33849" x="3921125" y="3854450"/>
          <p14:tracePt t="33864" x="3911600" y="3854450"/>
          <p14:tracePt t="33866" x="3863975" y="3811588"/>
          <p14:tracePt t="33881" x="3790950" y="3686175"/>
          <p14:tracePt t="33883" x="3759200" y="3638550"/>
          <p14:tracePt t="33897" x="3544888" y="3470275"/>
          <p14:tracePt t="33914" x="3402013" y="3340100"/>
          <p14:tracePt t="33931" x="3335338" y="3282950"/>
          <p14:tracePt t="33948" x="3324225" y="3267075"/>
          <p14:tracePt t="33964" x="3324225" y="3255963"/>
          <p14:tracePt t="34168" x="3276600" y="3224213"/>
          <p14:tracePt t="34176" x="3271838" y="3224213"/>
          <p14:tracePt t="34193" x="3219450" y="3198813"/>
          <p14:tracePt t="34199" x="3162300" y="3171825"/>
          <p14:tracePt t="34215" x="3087688" y="3151188"/>
          <p14:tracePt t="34216" x="3046413" y="3140075"/>
          <p14:tracePt t="34232" x="2982913" y="3087688"/>
          <p14:tracePt t="34233" x="2898775" y="3019425"/>
          <p14:tracePt t="34248" x="2768600" y="2889250"/>
          <p14:tracePt t="34265" x="2716213" y="2825750"/>
          <p14:tracePt t="34281" x="2590800" y="2679700"/>
          <p14:tracePt t="34299" x="2401888" y="2552700"/>
          <p14:tracePt t="34314" x="2192338" y="2417763"/>
          <p14:tracePt t="34331" x="2003425" y="2306638"/>
          <p14:tracePt t="34348" x="1860550" y="2217738"/>
          <p14:tracePt t="34365" x="1762125" y="2108200"/>
          <p14:tracePt t="34381" x="1698625" y="2044700"/>
          <p14:tracePt t="34399" x="1662113" y="2008188"/>
          <p14:tracePt t="34400" x="1657350" y="1997075"/>
          <p14:tracePt t="34415" x="1635125" y="1971675"/>
          <p14:tracePt t="34416" x="1620838" y="1966913"/>
          <p14:tracePt t="34433" x="1598613" y="1924050"/>
          <p14:tracePt t="34448" x="1598613" y="1908175"/>
          <p14:tracePt t="34465" x="1598613" y="1898650"/>
          <p14:tracePt t="34482" x="1598613" y="1871663"/>
          <p14:tracePt t="34499" x="1598613" y="1846263"/>
          <p14:tracePt t="34515" x="1568450" y="1787525"/>
          <p14:tracePt t="34532" x="1530350" y="1741488"/>
          <p14:tracePt t="34549" x="1504950" y="1725613"/>
          <p14:tracePt t="34664" x="1493838" y="1755775"/>
          <p14:tracePt t="34673" x="1493838" y="1814513"/>
          <p14:tracePt t="34681" x="1493838" y="1903413"/>
          <p14:tracePt t="34699" x="1493838" y="1981200"/>
          <p14:tracePt t="34715" x="1493838" y="1997075"/>
          <p14:tracePt t="34733" x="1493838" y="2003425"/>
          <p14:tracePt t="35185" x="1525588" y="1997075"/>
          <p14:tracePt t="35201" x="1552575" y="1997075"/>
          <p14:tracePt t="35233" x="1568450" y="1992313"/>
          <p14:tracePt t="35249" x="1582738" y="1976438"/>
          <p14:tracePt t="35266" x="1609725" y="1955800"/>
          <p14:tracePt t="35285" x="1620838" y="1951038"/>
          <p14:tracePt t="35299" x="1635125" y="1924050"/>
          <p14:tracePt t="35317" x="1657350" y="1908175"/>
          <p14:tracePt t="35333" x="1677988" y="1892300"/>
          <p14:tracePt t="35351" x="1693863" y="1871663"/>
          <p14:tracePt t="35352" x="1714500" y="1866900"/>
          <p14:tracePt t="35368" x="1741488" y="1846263"/>
          <p14:tracePt t="35384" x="1778000" y="1835150"/>
          <p14:tracePt t="35400" x="1787525" y="1830388"/>
          <p14:tracePt t="35417" x="1814513" y="1819275"/>
          <p14:tracePt t="35418" x="1824038" y="1819275"/>
          <p14:tracePt t="35434" x="1830388" y="1819275"/>
          <p14:tracePt t="35505" x="1855788" y="1824038"/>
          <p14:tracePt t="35513" x="1855788" y="1839913"/>
          <p14:tracePt t="35520" x="1866900" y="1860550"/>
          <p14:tracePt t="35533" x="1866900" y="1866900"/>
          <p14:tracePt t="35550" x="1871663" y="1882775"/>
          <p14:tracePt t="35568" x="1871663" y="1887538"/>
          <p14:tracePt t="35857" x="1830388" y="1887538"/>
          <p14:tracePt t="35889" x="1824038" y="1887538"/>
          <p14:tracePt t="35901" x="1819275" y="1887538"/>
          <p14:tracePt t="35920" x="1808163" y="1887538"/>
          <p14:tracePt t="37049" x="1803400" y="1882775"/>
          <p14:tracePt t="37274" x="1803400" y="1871663"/>
          <p14:tracePt t="37298" x="1814513" y="1866900"/>
          <p14:tracePt t="37314" x="1819275" y="1866900"/>
          <p14:tracePt t="37319" x="1830388" y="1866900"/>
          <p14:tracePt t="37355" x="1846263" y="1866900"/>
          <p14:tracePt t="37394" x="1851025" y="1866900"/>
          <p14:tracePt t="37616" x="1824038" y="1866900"/>
          <p14:tracePt t="37624" x="1808163" y="1866900"/>
          <p14:tracePt t="37636" x="1798638" y="1866900"/>
          <p14:tracePt t="37653" x="1766888" y="1866900"/>
          <p14:tracePt t="37670" x="1730375" y="1866900"/>
          <p14:tracePt t="37671" x="1714500" y="1866900"/>
          <p14:tracePt t="37729" x="1709738" y="1855788"/>
          <p14:tracePt t="38328" x="1709738" y="1851025"/>
          <p14:tracePt t="38336" x="1719263" y="1851025"/>
          <p14:tracePt t="38344" x="1725613" y="1851025"/>
          <p14:tracePt t="38354" x="1741488" y="1851025"/>
          <p14:tracePt t="38371" x="1778000" y="1851025"/>
          <p14:tracePt t="38388" x="1808163" y="1851025"/>
          <p14:tracePt t="38405" x="1824038" y="1851025"/>
          <p14:tracePt t="38422" x="1851025" y="1851025"/>
          <p14:tracePt t="38449" x="1871663" y="1851025"/>
          <p14:tracePt t="38456" x="1887538" y="1851025"/>
          <p14:tracePt t="38471" x="1903413" y="1851025"/>
          <p14:tracePt t="38488" x="1935163" y="1851025"/>
          <p14:tracePt t="38504" x="1939925" y="1851025"/>
          <p14:tracePt t="38506" x="1955800" y="1851025"/>
          <p14:tracePt t="38522" x="1987550" y="1851025"/>
          <p14:tracePt t="38538" x="1992313" y="1851025"/>
          <p14:tracePt t="38554" x="2033588" y="1851025"/>
          <p14:tracePt t="38571" x="2081213" y="1851025"/>
          <p14:tracePt t="38588" x="2133600" y="1835150"/>
          <p14:tracePt t="38604" x="2165350" y="1835150"/>
          <p14:tracePt t="38622" x="2197100" y="1835150"/>
          <p14:tracePt t="38623" x="2201863" y="1835150"/>
          <p14:tracePt t="38638" x="2217738" y="1835150"/>
          <p14:tracePt t="38656" x="2265363" y="1846263"/>
          <p14:tracePt t="38672" x="2274888" y="1846263"/>
          <p14:tracePt t="38673" x="2301875" y="1851025"/>
          <p14:tracePt t="38688" x="2317750" y="1851025"/>
          <p14:tracePt t="38689" x="2333625" y="1851025"/>
          <p14:tracePt t="38705" x="2349500" y="1851025"/>
          <p14:tracePt t="38722" x="2386013" y="1851025"/>
          <p14:tracePt t="38738" x="2390775" y="1851025"/>
          <p14:tracePt t="38825" x="2401888" y="1851025"/>
          <p14:tracePt t="38833" x="2432050" y="1851025"/>
          <p14:tracePt t="38840" x="2454275" y="1851025"/>
          <p14:tracePt t="38854" x="2470150" y="1851025"/>
          <p14:tracePt t="38872" x="2511425" y="1851025"/>
          <p14:tracePt t="38889" x="2511425" y="1860550"/>
          <p14:tracePt t="38890" x="2527300" y="1860550"/>
          <p14:tracePt t="38905" x="2574925" y="1871663"/>
          <p14:tracePt t="38922" x="2668588" y="1871663"/>
          <p14:tracePt t="38938" x="2716213" y="1871663"/>
          <p14:tracePt t="38955" x="2763838" y="1866900"/>
          <p14:tracePt t="38973" x="2768600" y="1866900"/>
          <p14:tracePt t="38988" x="2800350" y="1846263"/>
          <p14:tracePt t="39005" x="2862263" y="1846263"/>
          <p14:tracePt t="39022" x="2921000" y="1846263"/>
          <p14:tracePt t="39024" x="2962275" y="1846263"/>
          <p14:tracePt t="39039" x="2989263" y="1851025"/>
          <p14:tracePt t="39040" x="3014663" y="1851025"/>
          <p14:tracePt t="39055" x="3067050" y="1851025"/>
          <p14:tracePt t="39073" x="3162300" y="1851025"/>
          <p14:tracePt t="39074" x="3203575" y="1851025"/>
          <p14:tracePt t="39088" x="3240088" y="1851025"/>
          <p14:tracePt t="39089" x="3282950" y="1851025"/>
          <p14:tracePt t="39105" x="3319463" y="1851025"/>
          <p14:tracePt t="39106" x="3335338" y="1851025"/>
          <p14:tracePt t="39122" x="3387725" y="1851025"/>
          <p14:tracePt t="39138" x="3455988" y="1846263"/>
          <p14:tracePt t="39155" x="3522663" y="1839913"/>
          <p14:tracePt t="39172" x="3649663" y="1814513"/>
          <p14:tracePt t="39189" x="3706813" y="1814513"/>
          <p14:tracePt t="39205" x="3811588" y="1814513"/>
          <p14:tracePt t="39222" x="3827463" y="1814513"/>
          <p14:tracePt t="39240" x="3927475" y="1814513"/>
          <p14:tracePt t="39241" x="3979863" y="1814513"/>
          <p14:tracePt t="39256" x="4032250" y="1814513"/>
          <p14:tracePt t="39257" x="4064000" y="1793875"/>
          <p14:tracePt t="39273" x="4100513" y="1787525"/>
          <p14:tracePt t="39274" x="4141788" y="1787525"/>
          <p14:tracePt t="39289" x="4194175" y="1787525"/>
          <p14:tracePt t="39305" x="4262438" y="1787525"/>
          <p14:tracePt t="39323" x="4289425" y="1787525"/>
          <p14:tracePt t="39402" x="4294188" y="1787525"/>
          <p14:tracePt t="39408" x="4310063" y="1787525"/>
          <p14:tracePt t="39441" x="4319588" y="1778000"/>
          <p14:tracePt t="39457" x="4325938" y="1771650"/>
          <p14:tracePt t="39474" x="4351338" y="1771650"/>
          <p14:tracePt t="39480" x="4357688" y="1771650"/>
          <p14:tracePt t="39490" x="4367213" y="1771650"/>
          <p14:tracePt t="39505" x="4387850" y="1771650"/>
          <p14:tracePt t="39523" x="4398963" y="1771650"/>
          <p14:tracePt t="39544" x="4403725" y="1771650"/>
          <p14:tracePt t="39602" x="4414838" y="1771650"/>
          <p14:tracePt t="39634" x="4430713" y="1771650"/>
          <p14:tracePt t="39794" x="4430713" y="1782763"/>
          <p14:tracePt t="39808" x="4430713" y="1787525"/>
          <p14:tracePt t="39841" x="4446588" y="1798638"/>
          <p14:tracePt t="39858" x="4462463" y="1798638"/>
          <p14:tracePt t="39874" x="4467225" y="1798638"/>
          <p14:tracePt t="39880" x="4478338" y="1798638"/>
          <p14:tracePt t="39914" x="4483100" y="1798638"/>
          <p14:tracePt t="39920" x="4492625" y="1803400"/>
          <p14:tracePt t="39978" x="4498975" y="1803400"/>
          <p14:tracePt t="40258" x="4514850" y="1814513"/>
          <p14:tracePt t="40298" x="4524375" y="1814513"/>
          <p14:tracePt t="40321" x="4508500" y="1808163"/>
          <p14:tracePt t="40328" x="4508500" y="1803400"/>
          <p14:tracePt t="40340" x="4508500" y="1793875"/>
          <p14:tracePt t="40357" x="4503738" y="1778000"/>
          <p14:tracePt t="40374" x="4483100" y="1746250"/>
          <p14:tracePt t="40376" x="4467225" y="1735138"/>
          <p14:tracePt t="40392" x="4456113" y="1703388"/>
          <p14:tracePt t="40408" x="4451350" y="1698625"/>
          <p14:tracePt t="40427" x="4440238" y="1698625"/>
          <p14:tracePt t="40969" x="4440238" y="1714500"/>
          <p14:tracePt t="40976" x="4440238" y="1725613"/>
          <p14:tracePt t="41008" x="4440238" y="1741488"/>
          <p14:tracePt t="41033" x="4440238" y="1746250"/>
          <p14:tracePt t="41043" x="4440238" y="1755775"/>
          <p14:tracePt t="41058" x="4440238" y="1798638"/>
          <p14:tracePt t="41098" x="4440238" y="1814513"/>
          <p14:tracePt t="41154" x="4440238" y="1819275"/>
          <p14:tracePt t="41473" x="4425950" y="1830388"/>
          <p14:tracePt t="41577" x="4419600" y="1824038"/>
          <p14:tracePt t="42002" x="4419600" y="1819275"/>
          <p14:tracePt t="42482" x="4430713" y="1835150"/>
          <p14:tracePt t="42489" x="4430713" y="1855788"/>
          <p14:tracePt t="42545" x="4467225" y="1939925"/>
          <p14:tracePt t="42561" x="4467225" y="1944688"/>
          <p14:tracePt t="42577" x="4467225" y="1966913"/>
          <p14:tracePt t="42593" x="4456113" y="1971675"/>
          <p14:tracePt t="42658" x="4456113" y="1976438"/>
          <p14:tracePt t="42721" x="4451350" y="1997075"/>
          <p14:tracePt t="42745" x="4430713" y="2003425"/>
          <p14:tracePt t="42779" x="4425950" y="2012950"/>
          <p14:tracePt t="42833" x="4425950" y="2019300"/>
          <p14:tracePt t="42849" x="4425950" y="2028825"/>
          <p14:tracePt t="42856" x="4414838" y="2033588"/>
          <p14:tracePt t="43097" x="4414838" y="2039938"/>
          <p14:tracePt t="43113" x="4414838" y="2055813"/>
          <p14:tracePt t="44625" x="4430713" y="2076450"/>
          <p14:tracePt t="46498" x="4430713" y="2081213"/>
          <p14:tracePt t="46504" x="4419600" y="2092325"/>
          <p14:tracePt t="46550" x="4383088" y="2108200"/>
          <p14:tracePt t="46566" x="4383088" y="2117725"/>
          <p14:tracePt t="46745" x="4383088" y="2124075"/>
          <p14:tracePt t="46889" x="4378325" y="2133600"/>
          <p14:tracePt t="46930" x="4362450" y="2133600"/>
          <p14:tracePt t="46945" x="4351338" y="2133600"/>
          <p14:tracePt t="46952" x="4346575" y="2133600"/>
          <p14:tracePt t="46968" x="4341813" y="2133600"/>
          <p14:tracePt t="46984" x="4325938" y="2128838"/>
          <p14:tracePt t="46985" x="4305300" y="2112963"/>
          <p14:tracePt t="47042" x="4298950" y="2101850"/>
          <p14:tracePt t="47057" x="4298950" y="2097088"/>
          <p14:tracePt t="47064" x="4298950" y="2081213"/>
          <p14:tracePt t="47089" x="4298950" y="2071688"/>
          <p14:tracePt t="47145" x="4298950" y="2065338"/>
          <p14:tracePt t="47201" x="4289425" y="2060575"/>
          <p14:tracePt t="47219" x="4273550" y="2049463"/>
          <p14:tracePt t="47224" x="4267200" y="2049463"/>
          <p14:tracePt t="47233" x="4241800" y="2049463"/>
          <p14:tracePt t="47251" x="4210050" y="2028825"/>
          <p14:tracePt t="47268" x="4168775" y="2028825"/>
          <p14:tracePt t="47284" x="4116388" y="2019300"/>
          <p14:tracePt t="47301" x="4057650" y="2012950"/>
          <p14:tracePt t="47317" x="3995738" y="2003425"/>
          <p14:tracePt t="47334" x="3895725" y="1981200"/>
          <p14:tracePt t="47336" x="3875088" y="1981200"/>
          <p14:tracePt t="47351" x="3822700" y="1971675"/>
          <p14:tracePt t="47353" x="3733800" y="1955800"/>
          <p14:tracePt t="47367" x="3702050" y="1944688"/>
          <p14:tracePt t="47385" x="3597275" y="1903413"/>
          <p14:tracePt t="47401" x="3560763" y="1876425"/>
          <p14:tracePt t="47402" x="3508375" y="1876425"/>
          <p14:tracePt t="47419" x="3492500" y="1860550"/>
          <p14:tracePt t="47435" x="3413125" y="1830388"/>
          <p14:tracePt t="47451" x="3397250" y="1830388"/>
          <p14:tracePt t="47467" x="3381375" y="1830388"/>
          <p14:tracePt t="47485" x="3376613" y="1830388"/>
          <p14:tracePt t="47501" x="3340100" y="1819275"/>
          <p14:tracePt t="47518" x="3324225" y="1819275"/>
          <p14:tracePt t="47762" x="3397250" y="1808163"/>
          <p14:tracePt t="47769" x="3455988" y="1808163"/>
          <p14:tracePt t="47801" x="3581400" y="1808163"/>
          <p14:tracePt t="47802" x="3617913" y="1808163"/>
          <p14:tracePt t="47818" x="3695700" y="1808163"/>
          <p14:tracePt t="47834" x="3775075" y="1824038"/>
          <p14:tracePt t="47851" x="3868738" y="1824038"/>
          <p14:tracePt t="47868" x="3911600" y="1824038"/>
          <p14:tracePt t="47978" x="3927475" y="1824038"/>
          <p14:tracePt t="47985" x="3948113" y="1824038"/>
          <p14:tracePt t="47992" x="3984625" y="1824038"/>
          <p14:tracePt t="48058" x="4005263" y="1835150"/>
          <p14:tracePt t="48064" x="4011613" y="1839913"/>
          <p14:tracePt t="48073" x="4016375" y="1839913"/>
          <p14:tracePt t="48084" x="4052888" y="1860550"/>
          <p14:tracePt t="48102" x="4141788" y="1892300"/>
          <p14:tracePt t="48119" x="4221163" y="1914525"/>
          <p14:tracePt t="48120" x="4246563" y="1924050"/>
          <p14:tracePt t="48135" x="4267200" y="1924050"/>
          <p14:tracePt t="48136" x="4273550" y="1924050"/>
          <p14:tracePt t="48152" x="4289425" y="1924050"/>
          <p14:tracePt t="48153" x="4305300" y="1924050"/>
          <p14:tracePt t="48168" x="4319588" y="1924050"/>
          <p14:tracePt t="48185" x="4341813" y="1928813"/>
          <p14:tracePt t="48258" x="4346575" y="1928813"/>
          <p14:tracePt t="48273" x="4362450" y="1928813"/>
          <p14:tracePt t="48298" x="4371975" y="1928813"/>
          <p14:tracePt t="48314" x="4378325" y="1919288"/>
          <p14:tracePt t="48320" x="4378325" y="1914525"/>
          <p14:tracePt t="48353" x="4378325" y="1898650"/>
          <p14:tracePt t="48370" x="4378325" y="1887538"/>
          <p14:tracePt t="48376" x="4378325" y="1882775"/>
          <p14:tracePt t="48522" x="4362450" y="1892300"/>
          <p14:tracePt t="48537" x="4351338" y="1924050"/>
          <p14:tracePt t="48544" x="4351338" y="1939925"/>
          <p14:tracePt t="48554" x="4351338" y="1944688"/>
          <p14:tracePt t="48570" x="4351338" y="1971675"/>
          <p14:tracePt t="48571" x="4351338" y="1987550"/>
          <p14:tracePt t="48586" x="4351338" y="1997075"/>
          <p14:tracePt t="48603" x="4351338" y="2024063"/>
          <p14:tracePt t="48682" x="4351338" y="2049463"/>
          <p14:tracePt t="48689" x="4371975" y="2081213"/>
          <p14:tracePt t="48705" x="4383088" y="2097088"/>
          <p14:tracePt t="48720" x="4383088" y="2101850"/>
          <p14:tracePt t="48737" x="4383088" y="2112963"/>
          <p14:tracePt t="48738" x="4383088" y="2117725"/>
          <p14:tracePt t="48762" x="4383088" y="2133600"/>
          <p14:tracePt t="48786" x="4387850" y="2144713"/>
          <p14:tracePt t="48857" x="4398963" y="2149475"/>
          <p14:tracePt t="49762" x="4403725" y="2165350"/>
          <p14:tracePt t="49769" x="4414838" y="2176463"/>
          <p14:tracePt t="49785" x="4419600" y="2192338"/>
          <p14:tracePt t="49818" x="4440238" y="2206625"/>
          <p14:tracePt t="49849" x="4440238" y="2228850"/>
          <p14:tracePt t="50105" x="4462463" y="2254250"/>
          <p14:tracePt t="50129" x="4467225" y="2265363"/>
          <p14:tracePt t="50137" x="4478338" y="2281238"/>
          <p14:tracePt t="50153" x="4478338" y="2286000"/>
          <p14:tracePt t="50160" x="4483100" y="2312988"/>
          <p14:tracePt t="50172" x="4483100" y="2317750"/>
          <p14:tracePt t="50189" x="4503738" y="2365375"/>
          <p14:tracePt t="50205" x="4519613" y="2411413"/>
          <p14:tracePt t="50222" x="4540250" y="2474913"/>
          <p14:tracePt t="50239" x="4545013" y="2522538"/>
          <p14:tracePt t="50282" x="4545013" y="2559050"/>
          <p14:tracePt t="50290" x="4556125" y="2559050"/>
          <p14:tracePt t="50296" x="4556125" y="2584450"/>
          <p14:tracePt t="50306" x="4551363" y="2605088"/>
          <p14:tracePt t="50321" x="4551363" y="2627313"/>
          <p14:tracePt t="50339" x="4551363" y="2643188"/>
          <p14:tracePt t="50521" x="4551363" y="2647950"/>
          <p14:tracePt t="50545" x="4551363" y="2663825"/>
          <p14:tracePt t="50555" x="4551363" y="2673350"/>
          <p14:tracePt t="50572" x="4551363" y="2705100"/>
          <p14:tracePt t="50589" x="4545013" y="2778125"/>
          <p14:tracePt t="50605" x="4545013" y="2809875"/>
          <p14:tracePt t="50622" x="4545013" y="2868613"/>
          <p14:tracePt t="50625" x="4540250" y="2894013"/>
          <p14:tracePt t="50639" x="4540250" y="2909888"/>
          <p14:tracePt t="50655" x="4540250" y="2936875"/>
          <p14:tracePt t="50656" x="4540250" y="2951163"/>
          <p14:tracePt t="50673" x="4540250" y="2982913"/>
          <p14:tracePt t="50689" x="4540250" y="2994025"/>
          <p14:tracePt t="50690" x="4540250" y="3009900"/>
          <p14:tracePt t="50705" x="4551363" y="3025775"/>
          <p14:tracePt t="50723" x="4551363" y="3057525"/>
          <p14:tracePt t="50739" x="4551363" y="3071813"/>
          <p14:tracePt t="50756" x="4556125" y="3114675"/>
          <p14:tracePt t="50772" x="4556125" y="3155950"/>
          <p14:tracePt t="50789" x="4583113" y="3182938"/>
          <p14:tracePt t="50807" x="4583113" y="3187700"/>
          <p14:tracePt t="51274" x="4583113" y="3155950"/>
          <p14:tracePt t="51281" x="4576763" y="3130550"/>
          <p14:tracePt t="51289" x="4556125" y="3087688"/>
          <p14:tracePt t="51307" x="4535488" y="3009900"/>
          <p14:tracePt t="51323" x="4462463" y="2921000"/>
          <p14:tracePt t="51340" x="4419600" y="2846388"/>
          <p14:tracePt t="51357" x="4367213" y="2773363"/>
          <p14:tracePt t="51374" x="4319588" y="2689225"/>
          <p14:tracePt t="51390" x="4305300" y="2605088"/>
          <p14:tracePt t="51406" x="4257675" y="2522538"/>
          <p14:tracePt t="51423" x="4257675" y="2438400"/>
          <p14:tracePt t="51424" x="4257675" y="2401888"/>
          <p14:tracePt t="51441" x="4257675" y="2333625"/>
          <p14:tracePt t="51457" x="4257675" y="2306638"/>
          <p14:tracePt t="51458" x="4257675" y="2265363"/>
          <p14:tracePt t="51473" x="4257675" y="2217738"/>
          <p14:tracePt t="51489" x="4262438" y="2212975"/>
          <p14:tracePt t="51506" x="4278313" y="2185988"/>
          <p14:tracePt t="51593" x="4278313" y="2176463"/>
          <p14:tracePt t="51601" x="4283075" y="2170113"/>
          <p14:tracePt t="51658" x="4294188" y="2165350"/>
          <p14:tracePt t="51664" x="4298950" y="2165350"/>
          <p14:tracePt t="51673" x="4310063" y="2165350"/>
          <p14:tracePt t="51691" x="4341813" y="2165350"/>
          <p14:tracePt t="51707" x="4362450" y="2165350"/>
          <p14:tracePt t="51724" x="4387850" y="2165350"/>
          <p14:tracePt t="51741" x="4419600" y="2165350"/>
          <p14:tracePt t="51758" x="4456113" y="2165350"/>
          <p14:tracePt t="51774" x="4462463" y="2165350"/>
          <p14:tracePt t="51790" x="4478338" y="2165350"/>
          <p14:tracePt t="51807" x="4503738" y="2192338"/>
          <p14:tracePt t="51825" x="4519613" y="2192338"/>
          <p14:tracePt t="51842" x="4524375" y="2197100"/>
          <p14:tracePt t="51954" x="4540250" y="2206625"/>
          <p14:tracePt t="51961" x="4560888" y="2201863"/>
          <p14:tracePt t="51985" x="4576763" y="2201863"/>
          <p14:tracePt t="51992" x="4592638" y="2201863"/>
          <p14:tracePt t="52008" x="4629150" y="2181225"/>
          <p14:tracePt t="52082" x="4645025" y="2176463"/>
          <p14:tracePt t="52114" x="4676775" y="2176463"/>
          <p14:tracePt t="52121" x="4692650" y="2176463"/>
          <p14:tracePt t="52128" x="4718050" y="2176463"/>
          <p14:tracePt t="52140" x="4729163" y="2176463"/>
          <p14:tracePt t="52158" x="4776788" y="2176463"/>
          <p14:tracePt t="52175" x="4818063" y="2176463"/>
          <p14:tracePt t="52176" x="4833938" y="2176463"/>
          <p14:tracePt t="52226" x="4849813" y="2176463"/>
          <p14:tracePt t="52274" x="4860925" y="2176463"/>
          <p14:tracePt t="52281" x="4891088" y="2176463"/>
          <p14:tracePt t="52291" x="4949825" y="2197100"/>
          <p14:tracePt t="52309" x="5086350" y="2259013"/>
          <p14:tracePt t="52326" x="5122863" y="2270125"/>
          <p14:tracePt t="52342" x="5154613" y="2270125"/>
          <p14:tracePt t="52358" x="5211763" y="2290763"/>
          <p14:tracePt t="52375" x="5253038" y="2286000"/>
          <p14:tracePt t="52376" x="5268913" y="2286000"/>
          <p14:tracePt t="52391" x="5280025" y="2286000"/>
          <p14:tracePt t="52408" x="5295900" y="2286000"/>
          <p14:tracePt t="52424" x="5295900" y="2274888"/>
          <p14:tracePt t="52442" x="5300663" y="2274888"/>
          <p14:tracePt t="52459" x="5311775" y="2274888"/>
          <p14:tracePt t="52475" x="5311775" y="2259013"/>
          <p14:tracePt t="52492" x="5311775" y="2254250"/>
          <p14:tracePt t="52530" x="5311775" y="2249488"/>
          <p14:tracePt t="52537" x="5311775" y="2233613"/>
          <p14:tracePt t="52544" x="5311775" y="2222500"/>
          <p14:tracePt t="52559" x="5311775" y="2206625"/>
          <p14:tracePt t="52575" x="5311775" y="2181225"/>
          <p14:tracePt t="52577" x="5311775" y="2165350"/>
          <p14:tracePt t="52593" x="5311775" y="2154238"/>
          <p14:tracePt t="52609" x="5311775" y="2139950"/>
          <p14:tracePt t="52610" x="5311775" y="2133600"/>
          <p14:tracePt t="52627" x="5311775" y="2124075"/>
          <p14:tracePt t="52641" x="5311775" y="2117725"/>
          <p14:tracePt t="52658" x="5280025" y="2081213"/>
          <p14:tracePt t="52697" x="5280025" y="2055813"/>
          <p14:tracePt t="52704" x="5284788" y="2039938"/>
          <p14:tracePt t="52712" x="5289550" y="2028825"/>
          <p14:tracePt t="52725" x="5300663" y="2024063"/>
          <p14:tracePt t="52742" x="5305425" y="2008188"/>
          <p14:tracePt t="52759" x="5316538" y="1992313"/>
          <p14:tracePt t="52761" x="5321300" y="1987550"/>
          <p14:tracePt t="52777" x="5332413" y="1987550"/>
          <p14:tracePt t="53210" x="5337175" y="1987550"/>
          <p14:tracePt t="53225" x="5343525" y="1987550"/>
          <p14:tracePt t="53277" x="5384800" y="1987550"/>
          <p14:tracePt t="53292" x="5400675" y="1987550"/>
          <p14:tracePt t="53310" x="5416550" y="1987550"/>
          <p14:tracePt t="53466" x="5421313" y="1987550"/>
          <p14:tracePt t="53472" x="5437188" y="1987550"/>
          <p14:tracePt t="53481" x="5448300" y="1987550"/>
          <p14:tracePt t="54722" x="5453063" y="1987550"/>
          <p14:tracePt t="54746" x="5462588" y="2003425"/>
          <p14:tracePt t="54769" x="5462588" y="2012950"/>
          <p14:tracePt t="55595" x="5462588" y="2019300"/>
          <p14:tracePt t="55609" x="5462588" y="2033588"/>
          <p14:tracePt t="55663" x="5484813" y="2060575"/>
          <p14:tracePt t="55680" x="5494338" y="2092325"/>
          <p14:tracePt t="55746" x="5500688" y="2097088"/>
          <p14:tracePt t="55762" x="5510213" y="2108200"/>
          <p14:tracePt t="55785" x="5510213" y="2112963"/>
          <p14:tracePt t="55794" x="5526088" y="2128838"/>
          <p14:tracePt t="55826" x="5526088" y="2139950"/>
          <p14:tracePt t="55833" x="5530850" y="2144713"/>
          <p14:tracePt t="55849" x="5541963" y="2154238"/>
          <p14:tracePt t="55864" x="5546725" y="2165350"/>
          <p14:tracePt t="55889" x="5546725" y="2176463"/>
          <p14:tracePt t="55897" x="5546725" y="2192338"/>
          <p14:tracePt t="55913" x="5562600" y="2201863"/>
          <p14:tracePt t="55929" x="5583238" y="2206625"/>
          <p14:tracePt t="55954" x="5583238" y="2217738"/>
          <p14:tracePt t="55963" x="5589588" y="2222500"/>
          <p14:tracePt t="55980" x="5589588" y="2238375"/>
          <p14:tracePt t="55997" x="5589588" y="2244725"/>
          <p14:tracePt t="56014" x="5589588" y="2254250"/>
          <p14:tracePt t="56030" x="5610225" y="2286000"/>
          <p14:tracePt t="56047" x="5614988" y="2297113"/>
          <p14:tracePt t="56099" x="5614988" y="2312988"/>
          <p14:tracePt t="56105" x="5626100" y="2317750"/>
          <p14:tracePt t="56163" x="5630863" y="2333625"/>
          <p14:tracePt t="56563" x="5641975" y="2343150"/>
          <p14:tracePt t="56569" x="5641975" y="2359025"/>
          <p14:tracePt t="56585" x="5641975" y="2365375"/>
          <p14:tracePt t="56618" x="5646738" y="2379663"/>
          <p14:tracePt t="56634" x="5646738" y="2390775"/>
          <p14:tracePt t="56641" x="5646738" y="2395538"/>
          <p14:tracePt t="56648" x="5646738" y="2406650"/>
          <p14:tracePt t="56665" x="5657850" y="2411413"/>
          <p14:tracePt t="56666" x="5657850" y="2427288"/>
          <p14:tracePt t="56682" x="5657850" y="2438400"/>
          <p14:tracePt t="56683" x="5657850" y="2443163"/>
          <p14:tracePt t="56698" x="5662613" y="2447925"/>
          <p14:tracePt t="56699" x="5673725" y="2459038"/>
          <p14:tracePt t="56715" x="5673725" y="2474913"/>
          <p14:tracePt t="56731" x="5673725" y="2486025"/>
          <p14:tracePt t="56803" x="5673725" y="2495550"/>
          <p14:tracePt t="56818" x="5673725" y="2511425"/>
          <p14:tracePt t="56833" x="5673725" y="2516188"/>
          <p14:tracePt t="56841" x="5673725" y="2527300"/>
          <p14:tracePt t="56858" x="5673725" y="2543175"/>
          <p14:tracePt t="56865" x="5673725" y="2547938"/>
          <p14:tracePt t="56889" x="5673725" y="2559050"/>
          <p14:tracePt t="56897" x="5673725" y="2563813"/>
          <p14:tracePt t="56915" x="5678488" y="2590800"/>
          <p14:tracePt t="56932" x="5688013" y="2595563"/>
          <p14:tracePt t="56948" x="5694363" y="2605088"/>
          <p14:tracePt t="56965" x="5694363" y="2620963"/>
          <p14:tracePt t="56982" x="5699125" y="2627313"/>
          <p14:tracePt t="56999" x="5699125" y="2636838"/>
          <p14:tracePt t="57016" x="5710238" y="2657475"/>
          <p14:tracePt t="57032" x="5710238" y="2668588"/>
          <p14:tracePt t="57033" x="5726113" y="2684463"/>
          <p14:tracePt t="57057" x="5735638" y="2700338"/>
          <p14:tracePt t="57090" x="5735638" y="2711450"/>
          <p14:tracePt t="57097" x="5741988" y="2716213"/>
          <p14:tracePt t="57130" x="5751513" y="2725738"/>
          <p14:tracePt t="57161" x="5751513" y="2732088"/>
          <p14:tracePt t="57281" x="5751513" y="2747963"/>
          <p14:tracePt t="57289" x="5756275" y="2752725"/>
          <p14:tracePt t="57298" x="5767388" y="2763838"/>
          <p14:tracePt t="57315" x="5783263" y="2768600"/>
          <p14:tracePt t="57333" x="5830888" y="2800350"/>
          <p14:tracePt t="57348" x="5835650" y="2805113"/>
          <p14:tracePt t="57366" x="5872163" y="2816225"/>
          <p14:tracePt t="57382" x="5915025" y="2836863"/>
          <p14:tracePt t="57399" x="5919788" y="2841625"/>
          <p14:tracePt t="57401" x="5924550" y="2852738"/>
          <p14:tracePt t="57416" x="5945188" y="2857500"/>
          <p14:tracePt t="57417" x="5961063" y="2857500"/>
          <p14:tracePt t="57433" x="5988050" y="2868613"/>
          <p14:tracePt t="57434" x="5997575" y="2878138"/>
          <p14:tracePt t="57449" x="6013450" y="2894013"/>
          <p14:tracePt t="57450" x="6056313" y="2914650"/>
          <p14:tracePt t="57466" x="6097588" y="2936875"/>
          <p14:tracePt t="57483" x="6108700" y="2936875"/>
          <p14:tracePt t="57499" x="6170613" y="2941638"/>
          <p14:tracePt t="57515" x="6176963" y="2941638"/>
          <p14:tracePt t="57533" x="6186488" y="2941638"/>
          <p14:tracePt t="57550" x="6192838" y="2941638"/>
          <p14:tracePt t="57578" x="6218238" y="2941638"/>
          <p14:tracePt t="57584" x="6234113" y="2941638"/>
          <p14:tracePt t="57599" x="6286500" y="2941638"/>
          <p14:tracePt t="57600" x="6327775" y="2941638"/>
          <p14:tracePt t="57615" x="6334125" y="2941638"/>
          <p14:tracePt t="57632" x="6370638" y="2941638"/>
          <p14:tracePt t="57633" x="6386513" y="2941638"/>
          <p14:tracePt t="57650" x="6411913" y="2925763"/>
          <p14:tracePt t="57666" x="6443663" y="2905125"/>
          <p14:tracePt t="57682" x="6459538" y="2905125"/>
          <p14:tracePt t="57699" x="6486525" y="2905125"/>
          <p14:tracePt t="57715" x="6491288" y="2905125"/>
          <p14:tracePt t="57737" x="6507163" y="2889250"/>
          <p14:tracePt t="57749" x="6538913" y="2878138"/>
          <p14:tracePt t="57766" x="6575425" y="2878138"/>
          <p14:tracePt t="57955" x="6575425" y="2873375"/>
          <p14:tracePt t="57961" x="6559550" y="2894013"/>
          <p14:tracePt t="57968" x="6559550" y="2898775"/>
          <p14:tracePt t="57983" x="6559550" y="2925763"/>
          <p14:tracePt t="58000" x="6527800" y="2989263"/>
          <p14:tracePt t="58017" x="6511925" y="3035300"/>
          <p14:tracePt t="58033" x="6475413" y="3094038"/>
          <p14:tracePt t="58035" x="6475413" y="3109913"/>
          <p14:tracePt t="58050" x="6459538" y="3130550"/>
          <p14:tracePt t="58051" x="6411913" y="3171825"/>
          <p14:tracePt t="58067" x="6407150" y="3182938"/>
          <p14:tracePt t="58089" x="6370638" y="3187700"/>
          <p14:tracePt t="58100" x="6327775" y="3198813"/>
          <p14:tracePt t="58116" x="6229350" y="3224213"/>
          <p14:tracePt t="58147" x="6207125" y="3244850"/>
          <p14:tracePt t="58179" x="6154738" y="3224213"/>
          <p14:tracePt t="58184" x="6045200" y="3251200"/>
          <p14:tracePt t="58193" x="6024563" y="3255963"/>
          <p14:tracePt t="58201" x="5992813" y="3303588"/>
          <p14:tracePt t="58217" x="5899150" y="3340100"/>
          <p14:tracePt t="58219" x="5803900" y="3408363"/>
          <p14:tracePt t="58234" x="5694363" y="3440113"/>
          <p14:tracePt t="58235" x="5614988" y="3492500"/>
          <p14:tracePt t="58250" x="5478463" y="3565525"/>
          <p14:tracePt t="58267" x="5384800" y="3633788"/>
          <p14:tracePt t="58284" x="5337175" y="3690938"/>
          <p14:tracePt t="58300" x="5248275" y="3759200"/>
          <p14:tracePt t="58317" x="5195888" y="3790950"/>
          <p14:tracePt t="58334" x="5127625" y="3843338"/>
          <p14:tracePt t="58351" x="5070475" y="3868738"/>
          <p14:tracePt t="58352" x="5038725" y="3879850"/>
          <p14:tracePt t="58367" x="5011738" y="3890963"/>
          <p14:tracePt t="58384" x="4933950" y="3963988"/>
          <p14:tracePt t="58385" x="4906963" y="3995738"/>
          <p14:tracePt t="58400" x="4876800" y="4027488"/>
          <p14:tracePt t="58402" x="4865688" y="4068763"/>
          <p14:tracePt t="58417" x="4818063" y="4141788"/>
          <p14:tracePt t="58435" x="4813300" y="4141788"/>
          <p14:tracePt t="58450" x="4786313" y="4157663"/>
          <p14:tracePt t="58467" x="4786313" y="4205288"/>
          <p14:tracePt t="58483" x="4765675" y="4273550"/>
          <p14:tracePt t="58500" x="4729163" y="4371975"/>
          <p14:tracePt t="58517" x="4718050" y="4440238"/>
          <p14:tracePt t="58534" x="4718050" y="4519613"/>
          <p14:tracePt t="58551" x="4756150" y="4556125"/>
          <p14:tracePt t="58567" x="4786313" y="4576763"/>
          <p14:tracePt t="58585" x="4838700" y="4592638"/>
          <p14:tracePt t="58601" x="4881563" y="4613275"/>
          <p14:tracePt t="58603" x="4922838" y="4613275"/>
          <p14:tracePt t="58618" x="4949825" y="4613275"/>
          <p14:tracePt t="58619" x="4991100" y="4624388"/>
          <p14:tracePt t="58635" x="5018088" y="4624388"/>
          <p14:tracePt t="58636" x="5018088" y="4587875"/>
          <p14:tracePt t="58650" x="5095875" y="4498975"/>
          <p14:tracePt t="58667" x="5170488" y="4414838"/>
          <p14:tracePt t="58684" x="5264150" y="4335463"/>
          <p14:tracePt t="58701" x="5332413" y="4257675"/>
          <p14:tracePt t="58717" x="5357813" y="4230688"/>
          <p14:tracePt t="58735" x="5453063" y="4121150"/>
          <p14:tracePt t="58752" x="5583238" y="3989388"/>
          <p14:tracePt t="58753" x="5605463" y="3963988"/>
          <p14:tracePt t="58767" x="5626100" y="3932238"/>
          <p14:tracePt t="58768" x="5667375" y="3911600"/>
          <p14:tracePt t="58785" x="5715000" y="3848100"/>
          <p14:tracePt t="58809" x="5735638" y="3822700"/>
          <p14:tracePt t="58819" x="5762625" y="3811588"/>
          <p14:tracePt t="58835" x="5778500" y="3800475"/>
          <p14:tracePt t="58851" x="5824538" y="3795713"/>
          <p14:tracePt t="58868" x="5867400" y="3795713"/>
          <p14:tracePt t="58885" x="5883275" y="3795713"/>
          <p14:tracePt t="58921" x="5892800" y="3795713"/>
          <p14:tracePt t="58946" x="5903913" y="3822700"/>
          <p14:tracePt t="58963" x="5908675" y="3843338"/>
          <p14:tracePt t="58969" x="5856288" y="3911600"/>
          <p14:tracePt t="58977" x="5856288" y="3921125"/>
          <p14:tracePt t="58985" x="5815013" y="3968750"/>
          <p14:tracePt t="59002" x="5651500" y="4146550"/>
          <p14:tracePt t="59018" x="5448300" y="4378325"/>
          <p14:tracePt t="59034" x="5253038" y="4576763"/>
          <p14:tracePt t="59052" x="4954588" y="4854575"/>
          <p14:tracePt t="59068" x="4849813" y="5002213"/>
          <p14:tracePt t="59084" x="4802188" y="5038725"/>
          <p14:tracePt t="59102" x="4708525" y="5138738"/>
          <p14:tracePt t="59118" x="4660900" y="5237163"/>
          <p14:tracePt t="59120" x="4624388" y="5300663"/>
          <p14:tracePt t="59135" x="4613275" y="5316538"/>
          <p14:tracePt t="59136" x="4613275" y="5327650"/>
          <p14:tracePt t="59153" x="4583113" y="5343525"/>
          <p14:tracePt t="59168" x="4540250" y="5343525"/>
          <p14:tracePt t="59169" x="4498975" y="5353050"/>
          <p14:tracePt t="59184" x="4387850" y="5395913"/>
          <p14:tracePt t="59202" x="4225925" y="5421313"/>
          <p14:tracePt t="59203" x="4178300" y="5453063"/>
          <p14:tracePt t="59218" x="4100513" y="5453063"/>
          <p14:tracePt t="59241" x="4079875" y="5453063"/>
          <p14:tracePt t="59251" x="4027488" y="5453063"/>
          <p14:tracePt t="59268" x="3979863" y="5453063"/>
          <p14:tracePt t="59284" x="3963988" y="5453063"/>
          <p14:tracePt t="59394" x="3984625" y="5453063"/>
          <p14:tracePt t="59402" x="4016375" y="5453063"/>
          <p14:tracePt t="59409" x="4021138" y="5453063"/>
          <p14:tracePt t="59418" x="4037013" y="5453063"/>
          <p14:tracePt t="59442" x="4064000" y="5453063"/>
          <p14:tracePt t="59451" x="4121150" y="5448300"/>
          <p14:tracePt t="59468" x="4367213" y="5395913"/>
          <p14:tracePt t="59485" x="4514850" y="5348288"/>
          <p14:tracePt t="59502" x="4818063" y="5232400"/>
          <p14:tracePt t="59519" x="4922838" y="5222875"/>
          <p14:tracePt t="59521" x="5049838" y="5170488"/>
          <p14:tracePt t="59535" x="5159375" y="5143500"/>
          <p14:tracePt t="59553" x="5264150" y="5091113"/>
          <p14:tracePt t="59578" x="5268913" y="5086350"/>
          <p14:tracePt t="59587" x="5305425" y="5075238"/>
          <p14:tracePt t="59603" x="5353050" y="5049838"/>
          <p14:tracePt t="59619" x="5416550" y="4997450"/>
          <p14:tracePt t="59635" x="5441950" y="4970463"/>
          <p14:tracePt t="59665" x="5457825" y="4949825"/>
          <p14:tracePt t="59674" x="5468938" y="4913313"/>
          <p14:tracePt t="59689" x="5468938" y="4902200"/>
          <p14:tracePt t="59703" x="5468938" y="4897438"/>
          <p14:tracePt t="59719" x="5478463" y="4818063"/>
          <p14:tracePt t="59721" x="5514975" y="4772025"/>
          <p14:tracePt t="59735" x="5578475" y="4724400"/>
          <p14:tracePt t="59736" x="5621338" y="4697413"/>
          <p14:tracePt t="59753" x="5651500" y="4692650"/>
          <p14:tracePt t="59769" x="5657850" y="4672013"/>
          <p14:tracePt t="59785" x="5667375" y="4665663"/>
          <p14:tracePt t="59787" x="5683250" y="4665663"/>
          <p14:tracePt t="59802" x="5688013" y="4665663"/>
          <p14:tracePt t="59819" x="5703888" y="4665663"/>
          <p14:tracePt t="59835" x="5788025" y="4692650"/>
          <p14:tracePt t="59853" x="5803900" y="4718050"/>
          <p14:tracePt t="59869" x="5924550" y="4760913"/>
          <p14:tracePt t="59886" x="6056313" y="4797425"/>
          <p14:tracePt t="59903" x="6113463" y="4829175"/>
          <p14:tracePt t="59905" x="6170613" y="4849813"/>
          <p14:tracePt t="59920" x="6213475" y="4870450"/>
          <p14:tracePt t="59921" x="6234113" y="4881563"/>
          <p14:tracePt t="59936" x="6291263" y="4897438"/>
          <p14:tracePt t="59953" x="6318250" y="4918075"/>
          <p14:tracePt t="59954" x="6327775" y="4922838"/>
          <p14:tracePt t="59969" x="6354763" y="4943475"/>
          <p14:tracePt t="59970" x="6380163" y="4959350"/>
          <p14:tracePt t="59986" x="6443663" y="5011738"/>
          <p14:tracePt t="60002" x="6496050" y="5075238"/>
          <p14:tracePt t="60019" x="6553200" y="5127625"/>
          <p14:tracePt t="60036" x="6580188" y="5143500"/>
          <p14:tracePt t="60053" x="6637338" y="5191125"/>
          <p14:tracePt t="60070" x="6673850" y="5227638"/>
          <p14:tracePt t="60086" x="6684963" y="5259388"/>
          <p14:tracePt t="60522" x="6684963" y="5275263"/>
          <p14:tracePt t="60529" x="6669088" y="5327650"/>
          <p14:tracePt t="60537" x="6632575" y="5373688"/>
          <p14:tracePt t="60553" x="6605588" y="5395913"/>
          <p14:tracePt t="60554" x="6559550" y="5453063"/>
          <p14:tracePt t="60570" x="6523038" y="5510213"/>
          <p14:tracePt t="60587" x="6480175" y="5605463"/>
          <p14:tracePt t="60603" x="6391275" y="5730875"/>
          <p14:tracePt t="60620" x="6291263" y="5788025"/>
          <p14:tracePt t="60637" x="6154738" y="5867400"/>
          <p14:tracePt t="60654" x="5929313" y="6024563"/>
          <p14:tracePt t="60670" x="5788025" y="6108700"/>
          <p14:tracePt t="60687" x="5635625" y="6170613"/>
          <p14:tracePt t="60689" x="5610225" y="6170613"/>
          <p14:tracePt t="60704" x="5578475" y="6181725"/>
          <p14:tracePt t="60706" x="5573713" y="6181725"/>
          <p14:tracePt t="60721" x="5514975" y="6181725"/>
          <p14:tracePt t="60722" x="5484813" y="6181725"/>
          <p14:tracePt t="60737" x="5448300" y="6181725"/>
          <p14:tracePt t="60739" x="5437188" y="6181725"/>
          <p14:tracePt t="60754" x="5343525" y="6181725"/>
          <p14:tracePt t="60770" x="5232400" y="6154738"/>
          <p14:tracePt t="60787" x="5095875" y="6108700"/>
          <p14:tracePt t="60803" x="4975225" y="6061075"/>
          <p14:tracePt t="60820" x="4891088" y="6019800"/>
          <p14:tracePt t="60837" x="4781550" y="5945188"/>
          <p14:tracePt t="60854" x="4660900" y="5908675"/>
          <p14:tracePt t="60871" x="4545013" y="5851525"/>
          <p14:tracePt t="60887" x="4492625" y="5824538"/>
          <p14:tracePt t="60904" x="4357688" y="5756275"/>
          <p14:tracePt t="60922" x="4052888" y="5583238"/>
          <p14:tracePt t="60937" x="3959225" y="5557838"/>
          <p14:tracePt t="60938" x="3900488" y="5546725"/>
          <p14:tracePt t="60955" x="3884613" y="55372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BB71-6BBE-4A90-847C-F594FB8C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sz="3600" dirty="0"/>
              <a:t>Hvernig er best að reka viðmiðun á Íslandi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889F-3419-4B6A-8FB9-DB8AA3C87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/>
              <a:t>Staðsetning er í dag er að mestu leiti ákvörðuð með GNSS tækni</a:t>
            </a:r>
          </a:p>
          <a:p>
            <a:r>
              <a:rPr lang="is-IS"/>
              <a:t>GNSS gefur í grunnin staðsetningu í ITRF</a:t>
            </a:r>
          </a:p>
          <a:p>
            <a:r>
              <a:rPr lang="is-IS"/>
              <a:t>Að halda öllu föstu er að sumu leiti barn síns tíma</a:t>
            </a:r>
          </a:p>
          <a:p>
            <a:r>
              <a:rPr lang="is-IS"/>
              <a:t>Viljum hafa staðsetningu sem nákvæmasta, en hún má ekki breytast</a:t>
            </a:r>
          </a:p>
          <a:p>
            <a:r>
              <a:rPr lang="is-IS"/>
              <a:t>Ekki hægt að hafa rauntímaþjónustu í föstu kerfi til lengdar á Íslandi</a:t>
            </a:r>
          </a:p>
          <a:p>
            <a:r>
              <a:rPr lang="is-IS"/>
              <a:t>Verðum að taka tillit til landreks ef við ætlum að reka nákvæma viðmiðun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6AFDF33-9C1E-49C9-95A4-2FF40EF3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0F225227-6EFC-4BF6-A001-C259279F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45F65CB-0785-4CF0-9FF7-254061D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12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21"/>
    </mc:Choice>
    <mc:Fallback xmlns="">
      <p:transition spd="slow" advTm="140521"/>
    </mc:Fallback>
  </mc:AlternateContent>
  <p:extLst>
    <p:ext uri="{3A86A75C-4F4B-4683-9AE1-C65F6400EC91}">
      <p14:laserTraceLst xmlns:p14="http://schemas.microsoft.com/office/powerpoint/2010/main">
        <p14:tracePtLst>
          <p14:tracePt t="1998" x="3879850" y="5530850"/>
          <p14:tracePt t="2006" x="3911600" y="5553075"/>
          <p14:tracePt t="2014" x="4021138" y="5626100"/>
          <p14:tracePt t="2032" x="4362450" y="5762625"/>
          <p14:tracePt t="2048" x="4902200" y="5924550"/>
          <p14:tracePt t="2065" x="5106988" y="6019800"/>
          <p14:tracePt t="2082" x="5132388" y="6040438"/>
          <p14:tracePt t="2100" x="5154613" y="6061075"/>
          <p14:tracePt t="2127" x="5170488" y="6065838"/>
          <p14:tracePt t="2134" x="5184775" y="6065838"/>
          <p14:tracePt t="2149" x="5216525" y="6086475"/>
          <p14:tracePt t="2150" x="5222875" y="6086475"/>
          <p14:tracePt t="2167" x="5280025" y="6086475"/>
          <p14:tracePt t="2183" x="5284788" y="6086475"/>
          <p14:tracePt t="2199" x="5295900" y="6086475"/>
          <p14:tracePt t="2200" x="5321300" y="6102350"/>
          <p14:tracePt t="2216" x="5389563" y="6134100"/>
          <p14:tracePt t="2232" x="5614988" y="6170613"/>
          <p14:tracePt t="2248" x="5751513" y="6223000"/>
          <p14:tracePt t="2266" x="5835650" y="6254750"/>
          <p14:tracePt t="2284" x="6024563" y="6281738"/>
          <p14:tracePt t="2299" x="6218238" y="6291263"/>
          <p14:tracePt t="2316" x="6375400" y="6318250"/>
          <p14:tracePt t="2317" x="6432550" y="6327775"/>
          <p14:tracePt t="2333" x="6538913" y="6327775"/>
          <p14:tracePt t="2334" x="6553200" y="6327775"/>
          <p14:tracePt t="2349" x="6778625" y="6323013"/>
          <p14:tracePt t="2366" x="6821488" y="6313488"/>
          <p14:tracePt t="2368" x="6894513" y="6302375"/>
          <p14:tracePt t="2383" x="6931025" y="6254750"/>
          <p14:tracePt t="2399" x="6983413" y="6213475"/>
          <p14:tracePt t="2416" x="6999288" y="6202363"/>
          <p14:tracePt t="2438" x="7026275" y="6202363"/>
          <p14:tracePt t="2449" x="7046913" y="6202363"/>
          <p14:tracePt t="2467" x="7062788" y="6202363"/>
          <p14:tracePt t="2483" x="7104063" y="6229350"/>
          <p14:tracePt t="2499" x="7110413" y="6245225"/>
          <p14:tracePt t="2516" x="7110413" y="6249988"/>
          <p14:tracePt t="3118" x="7119938" y="6238875"/>
          <p14:tracePt t="3126" x="7135813" y="6223000"/>
          <p14:tracePt t="3134" x="7140575" y="6218238"/>
          <p14:tracePt t="3183" x="7151688" y="6207125"/>
          <p14:tracePt t="3190" x="7167563" y="6192838"/>
          <p14:tracePt t="3200" x="7172325" y="6176963"/>
          <p14:tracePt t="3231" x="7183438" y="6154738"/>
          <p14:tracePt t="3238" x="7215188" y="6124575"/>
          <p14:tracePt t="3255" x="7235825" y="6108700"/>
          <p14:tracePt t="3279" x="7240588" y="6086475"/>
          <p14:tracePt t="3295" x="7251700" y="6072188"/>
          <p14:tracePt t="3302" x="7283450" y="6040438"/>
          <p14:tracePt t="3319" x="7297738" y="6024563"/>
          <p14:tracePt t="3334" x="7445375" y="5976938"/>
          <p14:tracePt t="3351" x="7502525" y="5951538"/>
          <p14:tracePt t="3352" x="7581900" y="5915025"/>
          <p14:tracePt t="3367" x="7670800" y="5899150"/>
          <p14:tracePt t="3369" x="7764463" y="5861050"/>
          <p14:tracePt t="3383" x="7796213" y="5851525"/>
          <p14:tracePt t="3400" x="7807325" y="5846763"/>
          <p14:tracePt t="3503" x="7854950" y="5835650"/>
          <p14:tracePt t="3510" x="7891463" y="5835650"/>
          <p14:tracePt t="3519" x="7964488" y="5815013"/>
          <p14:tracePt t="3534" x="8016875" y="5815013"/>
          <p14:tracePt t="3535" x="8053388" y="5815013"/>
          <p14:tracePt t="3551" x="8105775" y="5815013"/>
          <p14:tracePt t="3552" x="8147050" y="5815013"/>
          <p14:tracePt t="3568" x="8205788" y="5830888"/>
          <p14:tracePt t="3584" x="8210550" y="5835650"/>
          <p14:tracePt t="3702" x="8237538" y="5835650"/>
          <p14:tracePt t="3710" x="8253413" y="5835650"/>
          <p14:tracePt t="3719" x="8283575" y="5835650"/>
          <p14:tracePt t="3735" x="8289925" y="5835650"/>
          <p14:tracePt t="3736" x="8335963" y="5835650"/>
          <p14:tracePt t="3750" x="8388350" y="5872163"/>
          <p14:tracePt t="3769" x="8404225" y="5876925"/>
          <p14:tracePt t="6494" x="8410575" y="58880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15C0-A66F-4E5A-BA0F-4D417017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Nákvæmni og stöðugleiki mismunandi viðmiðunna á Íslandi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04C389-1D53-4C86-AB4C-E427714EDF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92552" y="2843542"/>
          <a:ext cx="78867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369">
                  <a:extLst>
                    <a:ext uri="{9D8B030D-6E8A-4147-A177-3AD203B41FA5}">
                      <a16:colId xmlns:a16="http://schemas.microsoft.com/office/drawing/2014/main" val="816636943"/>
                    </a:ext>
                  </a:extLst>
                </a:gridCol>
                <a:gridCol w="1552754">
                  <a:extLst>
                    <a:ext uri="{9D8B030D-6E8A-4147-A177-3AD203B41FA5}">
                      <a16:colId xmlns:a16="http://schemas.microsoft.com/office/drawing/2014/main" val="1469990408"/>
                    </a:ext>
                  </a:extLst>
                </a:gridCol>
                <a:gridCol w="2924355">
                  <a:extLst>
                    <a:ext uri="{9D8B030D-6E8A-4147-A177-3AD203B41FA5}">
                      <a16:colId xmlns:a16="http://schemas.microsoft.com/office/drawing/2014/main" val="1404388675"/>
                    </a:ext>
                  </a:extLst>
                </a:gridCol>
                <a:gridCol w="2399222">
                  <a:extLst>
                    <a:ext uri="{9D8B030D-6E8A-4147-A177-3AD203B41FA5}">
                      <a16:colId xmlns:a16="http://schemas.microsoft.com/office/drawing/2014/main" val="903405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ITRF/</a:t>
                      </a:r>
                      <a:r>
                        <a:rPr lang="is-IS" err="1"/>
                        <a:t>Dynamic</a:t>
                      </a:r>
                      <a:endParaRPr lang="is-I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Færslulíkan/</a:t>
                      </a:r>
                      <a:r>
                        <a:rPr lang="is-IS" err="1"/>
                        <a:t>Semi-Dynamic</a:t>
                      </a:r>
                      <a:endParaRPr lang="is-I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Fast kerfi/</a:t>
                      </a:r>
                      <a:r>
                        <a:rPr lang="is-IS" err="1"/>
                        <a:t>static</a:t>
                      </a:r>
                      <a:endParaRPr lang="is-I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373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Lárétt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&gt;3mm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1mm/ár +Umbrot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25mm/ár +Umbrot</a:t>
                      </a:r>
                      <a:endParaRPr lang="is-IS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956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Lóðrétt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&gt;6mm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2mm/ár +Umbrot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50mm/ár +Umbrot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104460"/>
                  </a:ext>
                </a:extLst>
              </a:tr>
            </a:tbl>
          </a:graphicData>
        </a:graphic>
      </p:graphicFrame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592F246E-B24C-4D9E-AA17-50DB0411E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1007E78-FE1C-457A-852F-8116A64D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E2680C3-5B09-4C09-B21E-C0CA50C9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75"/>
    </mc:Choice>
    <mc:Fallback xmlns="">
      <p:transition spd="slow" advTm="88775"/>
    </mc:Fallback>
  </mc:AlternateContent>
  <p:extLst>
    <p:ext uri="{3A86A75C-4F4B-4683-9AE1-C65F6400EC91}">
      <p14:laserTraceLst xmlns:p14="http://schemas.microsoft.com/office/powerpoint/2010/main">
        <p14:tracePtLst>
          <p14:tracePt t="27149" x="8383588" y="5888038"/>
          <p14:tracePt t="27157" x="8242300" y="5924550"/>
          <p14:tracePt t="27180" x="6423025" y="6334125"/>
          <p14:tracePt t="27196" x="6259513" y="6375400"/>
          <p14:tracePt t="27197" x="6065838" y="6407150"/>
          <p14:tracePt t="27213" x="6056313" y="6407150"/>
          <p14:tracePt t="27214" x="6049963" y="6407150"/>
          <p14:tracePt t="27982" x="6072188" y="6432550"/>
          <p14:tracePt t="27999" x="6113463" y="6454775"/>
          <p14:tracePt t="28004" x="6134100" y="6464300"/>
          <p14:tracePt t="28014" x="6149975" y="6480175"/>
          <p14:tracePt t="28030" x="6186488" y="6500813"/>
          <p14:tracePt t="28047" x="6202363" y="6507163"/>
          <p14:tracePt t="28065" x="6207125" y="6507163"/>
          <p14:tracePt t="28082" x="6218238" y="6516688"/>
          <p14:tracePt t="28097" x="6223000" y="6523038"/>
          <p14:tracePt t="28134" x="6181725" y="6486525"/>
          <p14:tracePt t="28141" x="6118225" y="6438900"/>
          <p14:tracePt t="28157" x="6108700" y="6407150"/>
          <p14:tracePt t="28165" x="5940425" y="6323013"/>
          <p14:tracePt t="28181" x="5778500" y="6181725"/>
          <p14:tracePt t="28183" x="5651500" y="6092825"/>
          <p14:tracePt t="28198" x="5568950" y="6024563"/>
          <p14:tracePt t="28199" x="5353050" y="5929313"/>
          <p14:tracePt t="28214" x="5002213" y="5673725"/>
          <p14:tracePt t="28232" x="4765675" y="5546725"/>
          <p14:tracePt t="28248" x="4708525" y="5514975"/>
          <p14:tracePt t="28265" x="4660900" y="5468938"/>
          <p14:tracePt t="28281" x="4587875" y="5437188"/>
          <p14:tracePt t="28298" x="4503738" y="5395913"/>
          <p14:tracePt t="28315" x="4403725" y="5368925"/>
          <p14:tracePt t="28316" x="4403725" y="5364163"/>
          <p14:tracePt t="28331" x="4387850" y="5348288"/>
          <p14:tracePt t="28702" x="4362450" y="5337175"/>
          <p14:tracePt t="28709" x="4273550" y="5289550"/>
          <p14:tracePt t="28716" x="4184650" y="5248275"/>
          <p14:tracePt t="28733" x="4027488" y="5184775"/>
          <p14:tracePt t="28748" x="4027488" y="5170488"/>
          <p14:tracePt t="28767" x="3959225" y="5122863"/>
          <p14:tracePt t="28783" x="3800475" y="5043488"/>
          <p14:tracePt t="28799" x="3775075" y="5033963"/>
          <p14:tracePt t="28815" x="3690938" y="5002213"/>
          <p14:tracePt t="28833" x="3686175" y="4991100"/>
          <p14:tracePt t="28849" x="3659188" y="4959350"/>
          <p14:tracePt t="28867" x="3602038" y="4949825"/>
          <p14:tracePt t="28868" x="3560763" y="4918075"/>
          <p14:tracePt t="28881" x="3538538" y="4906963"/>
          <p14:tracePt t="28899" x="3481388" y="4891088"/>
          <p14:tracePt t="28901" x="3476625" y="4891088"/>
          <p14:tracePt t="30030" x="3460750" y="4881563"/>
          <p14:tracePt t="30037" x="3440113" y="4881563"/>
          <p14:tracePt t="30050" x="3424238" y="4865688"/>
          <p14:tracePt t="30067" x="3365500" y="4845050"/>
          <p14:tracePt t="30085" x="3251200" y="4772025"/>
          <p14:tracePt t="30100" x="3176588" y="4745038"/>
          <p14:tracePt t="30101" x="3130550" y="4708525"/>
          <p14:tracePt t="30117" x="3098800" y="4697413"/>
          <p14:tracePt t="30118" x="3082925" y="4692650"/>
          <p14:tracePt t="30134" x="3078163" y="4681538"/>
          <p14:tracePt t="30175" x="3067050" y="4676775"/>
          <p14:tracePt t="30181" x="3067050" y="4665663"/>
          <p14:tracePt t="30189" x="3067050" y="4651375"/>
          <p14:tracePt t="30200" x="3067050" y="4624388"/>
          <p14:tracePt t="30218" x="3067050" y="4592638"/>
          <p14:tracePt t="30234" x="3067050" y="4567238"/>
          <p14:tracePt t="30253" x="3067050" y="4508500"/>
          <p14:tracePt t="30267" x="3067050" y="4487863"/>
          <p14:tracePt t="30268" x="3067050" y="4462463"/>
          <p14:tracePt t="30285" x="3067050" y="4456113"/>
          <p14:tracePt t="30286" x="3067050" y="4440238"/>
          <p14:tracePt t="30302" x="3067050" y="4430713"/>
          <p14:tracePt t="30582" x="3067050" y="4403725"/>
          <p14:tracePt t="30589" x="3067050" y="4351338"/>
          <p14:tracePt t="30601" x="3067050" y="4314825"/>
          <p14:tracePt t="30618" x="3067050" y="4189413"/>
          <p14:tracePt t="30634" x="3067050" y="4064000"/>
          <p14:tracePt t="30651" x="3067050" y="3989388"/>
          <p14:tracePt t="30667" x="3067050" y="3921125"/>
          <p14:tracePt t="30668" x="3067050" y="3906838"/>
          <p14:tracePt t="30685" x="3067050" y="3875088"/>
          <p14:tracePt t="30687" x="3067050" y="3838575"/>
          <p14:tracePt t="30701" x="3067050" y="3795713"/>
          <p14:tracePt t="30718" x="3067050" y="3779838"/>
          <p14:tracePt t="30735" x="3051175" y="3738563"/>
          <p14:tracePt t="30751" x="3041650" y="3702050"/>
          <p14:tracePt t="30768" x="3041650" y="3659188"/>
          <p14:tracePt t="30786" x="3041650" y="3617913"/>
          <p14:tracePt t="30802" x="3041650" y="3613150"/>
          <p14:tracePt t="31158" x="3041650" y="3602038"/>
          <p14:tracePt t="31164" x="3019425" y="3565525"/>
          <p14:tracePt t="31173" x="3003550" y="3538538"/>
          <p14:tracePt t="31185" x="2982913" y="3517900"/>
          <p14:tracePt t="31202" x="2973388" y="3502025"/>
          <p14:tracePt t="31204" x="2930525" y="3470275"/>
          <p14:tracePt t="31221" x="2930525" y="3449638"/>
          <p14:tracePt t="31310" x="2925763" y="3444875"/>
          <p14:tracePt t="31325" x="2914650" y="3444875"/>
          <p14:tracePt t="31341" x="2909888" y="3444875"/>
          <p14:tracePt t="31359" x="2894013" y="3444875"/>
          <p14:tracePt t="31989" x="2862263" y="3424238"/>
          <p14:tracePt t="31997" x="2820988" y="3402013"/>
          <p14:tracePt t="32021" x="2800350" y="3402013"/>
          <p14:tracePt t="32085" x="2773363" y="3402013"/>
          <p14:tracePt t="32125" x="2757488" y="3402013"/>
          <p14:tracePt t="32133" x="2741613" y="3402013"/>
          <p14:tracePt t="32141" x="2732088" y="3402013"/>
          <p14:tracePt t="32198" x="2725738" y="3402013"/>
          <p14:tracePt t="32204" x="2716213" y="3402013"/>
          <p14:tracePt t="32213" x="2700338" y="3402013"/>
          <p14:tracePt t="32237" x="2647950" y="3433763"/>
          <p14:tracePt t="32253" x="2643188" y="3433763"/>
          <p14:tracePt t="32254" x="2632075" y="3444875"/>
          <p14:tracePt t="32272" x="2616200" y="3444875"/>
          <p14:tracePt t="32287" x="2559050" y="3444875"/>
          <p14:tracePt t="32303" x="2552700" y="3444875"/>
          <p14:tracePt t="32320" x="2527300" y="3444875"/>
          <p14:tracePt t="32337" x="2486025" y="3465513"/>
          <p14:tracePt t="32354" x="2432050" y="3465513"/>
          <p14:tracePt t="32371" x="2365375" y="3465513"/>
          <p14:tracePt t="32372" x="2349500" y="3460750"/>
          <p14:tracePt t="32388" x="2333625" y="3460750"/>
          <p14:tracePt t="32405" x="2317750" y="3460750"/>
          <p14:tracePt t="32421" x="2290763" y="3460750"/>
          <p14:tracePt t="32439" x="2286000" y="3460750"/>
          <p14:tracePt t="32455" x="2281238" y="3460750"/>
          <p14:tracePt t="32456" x="2254250" y="3460750"/>
          <p14:tracePt t="32471" x="2244725" y="3460750"/>
          <p14:tracePt t="32487" x="2201863" y="3449638"/>
          <p14:tracePt t="32503" x="2170113" y="3449638"/>
          <p14:tracePt t="32520" x="2165350" y="3449638"/>
          <p14:tracePt t="32574" x="2154238" y="3449638"/>
          <p14:tracePt t="32582" x="2128838" y="3449638"/>
          <p14:tracePt t="32589" x="2112963" y="3449638"/>
          <p14:tracePt t="32605" x="2081213" y="3449638"/>
          <p14:tracePt t="32622" x="2055813" y="3449638"/>
          <p14:tracePt t="32638" x="2033588" y="3449638"/>
          <p14:tracePt t="32655" x="2012950" y="3449638"/>
          <p14:tracePt t="32671" x="2003425" y="3449638"/>
          <p14:tracePt t="32687" x="1997075" y="3449638"/>
          <p14:tracePt t="32705" x="1992313" y="3449638"/>
          <p14:tracePt t="32722" x="1966913" y="3449638"/>
          <p14:tracePt t="32738" x="1960563" y="3449638"/>
          <p14:tracePt t="32755" x="1935163" y="3449638"/>
          <p14:tracePt t="32853" x="1928813" y="3449638"/>
          <p14:tracePt t="32879" x="1919288" y="3449638"/>
          <p14:tracePt t="32885" x="1898650" y="3449638"/>
          <p14:tracePt t="32893" x="1876425" y="3449638"/>
          <p14:tracePt t="32909" x="1871663" y="3449638"/>
          <p14:tracePt t="32942" x="1846263" y="3449638"/>
          <p14:tracePt t="32949" x="1830388" y="3449638"/>
          <p14:tracePt t="32956" x="1803400" y="3449638"/>
          <p14:tracePt t="33061" x="1814513" y="3449638"/>
          <p14:tracePt t="33069" x="1882775" y="3440113"/>
          <p14:tracePt t="33077" x="1924050" y="3417888"/>
          <p14:tracePt t="33089" x="2012950" y="3417888"/>
          <p14:tracePt t="33105" x="2238375" y="3417888"/>
          <p14:tracePt t="33121" x="2370138" y="3417888"/>
          <p14:tracePt t="33138" x="2463800" y="3417888"/>
          <p14:tracePt t="33155" x="2500313" y="3440113"/>
          <p14:tracePt t="33172" x="2547938" y="3460750"/>
          <p14:tracePt t="33173" x="2579688" y="3460750"/>
          <p14:tracePt t="33189" x="2616200" y="3460750"/>
          <p14:tracePt t="33206" x="2627313" y="3460750"/>
          <p14:tracePt t="33221" x="2632075" y="3465513"/>
          <p14:tracePt t="33223" x="2636838" y="3476625"/>
          <p14:tracePt t="33239" x="2679700" y="3481388"/>
          <p14:tracePt t="33255" x="2725738" y="3481388"/>
          <p14:tracePt t="33279" x="2747963" y="3497263"/>
          <p14:tracePt t="33293" x="2773363" y="3508375"/>
          <p14:tracePt t="33317" x="2784475" y="3513138"/>
          <p14:tracePt t="33325" x="2789238" y="3522663"/>
          <p14:tracePt t="33338" x="2805113" y="3538538"/>
          <p14:tracePt t="33340" x="2816225" y="3544888"/>
          <p14:tracePt t="33355" x="2830513" y="3565525"/>
          <p14:tracePt t="33356" x="2846388" y="3581400"/>
          <p14:tracePt t="33372" x="2909888" y="3613150"/>
          <p14:tracePt t="33389" x="2936875" y="3659188"/>
          <p14:tracePt t="33405" x="2967038" y="3727450"/>
          <p14:tracePt t="33550" x="2967038" y="3738563"/>
          <p14:tracePt t="33582" x="2967038" y="3743325"/>
          <p14:tracePt t="33590" x="2967038" y="3759200"/>
          <p14:tracePt t="33597" x="2967038" y="3770313"/>
          <p14:tracePt t="33607" x="2967038" y="3775075"/>
          <p14:tracePt t="33624" x="2967038" y="3779838"/>
          <p14:tracePt t="33639" x="2967038" y="3790950"/>
          <p14:tracePt t="33656" x="2921000" y="3806825"/>
          <p14:tracePt t="33672" x="2905125" y="3811588"/>
          <p14:tracePt t="33689" x="2873375" y="3811588"/>
          <p14:tracePt t="33706" x="2825750" y="3822700"/>
          <p14:tracePt t="33723" x="2794000" y="3838575"/>
          <p14:tracePt t="33725" x="2789238" y="3848100"/>
          <p14:tracePt t="33739" x="2778125" y="3848100"/>
          <p14:tracePt t="33756" x="2773363" y="3848100"/>
          <p14:tracePt t="33773" x="2747963" y="3854450"/>
          <p14:tracePt t="33789" x="2720975" y="3854450"/>
          <p14:tracePt t="33821" x="2716213" y="3854450"/>
          <p14:tracePt t="33838" x="2689225" y="3854450"/>
          <p14:tracePt t="33854" x="2673350" y="3854450"/>
          <p14:tracePt t="33862" x="2657475" y="3854450"/>
          <p14:tracePt t="33872" x="2616200" y="3854450"/>
          <p14:tracePt t="33889" x="2574925" y="3854450"/>
          <p14:tracePt t="33906" x="2563813" y="3854450"/>
          <p14:tracePt t="33923" x="2538413" y="3863975"/>
          <p14:tracePt t="33940" x="2527300" y="3863975"/>
          <p14:tracePt t="33941" x="2500313" y="3863975"/>
          <p14:tracePt t="33956" x="2486025" y="3863975"/>
          <p14:tracePt t="34174" x="2486025" y="3890963"/>
          <p14:tracePt t="34181" x="2486025" y="3895725"/>
          <p14:tracePt t="34222" x="2486025" y="3906838"/>
          <p14:tracePt t="34237" x="2486025" y="3921125"/>
          <p14:tracePt t="34245" x="2486025" y="3927475"/>
          <p14:tracePt t="34261" x="2495550" y="3932238"/>
          <p14:tracePt t="34303" x="2500313" y="3952875"/>
          <p14:tracePt t="34309" x="2500313" y="3959225"/>
          <p14:tracePt t="34342" x="2500313" y="3963988"/>
          <p14:tracePt t="34359" x="2500313" y="3973513"/>
          <p14:tracePt t="34365" x="2511425" y="3979863"/>
          <p14:tracePt t="34390" x="2511425" y="3995738"/>
          <p14:tracePt t="34397" x="2511425" y="4005263"/>
          <p14:tracePt t="34407" x="2511425" y="4011613"/>
          <p14:tracePt t="34423" x="2511425" y="4021138"/>
          <p14:tracePt t="34440" x="2516188" y="4032250"/>
          <p14:tracePt t="34457" x="2532063" y="4057650"/>
          <p14:tracePt t="34474" x="2532063" y="4073525"/>
          <p14:tracePt t="34490" x="2532063" y="4089400"/>
          <p14:tracePt t="34507" x="2532063" y="4105275"/>
          <p14:tracePt t="39878" x="2547938" y="4105275"/>
          <p14:tracePt t="39885" x="2579688" y="4105275"/>
          <p14:tracePt t="39894" x="2595563" y="4105275"/>
          <p14:tracePt t="39915" x="2643188" y="4105275"/>
          <p14:tracePt t="39933" x="2752725" y="4057650"/>
          <p14:tracePt t="39949" x="2846388" y="4027488"/>
          <p14:tracePt t="39965" x="2878138" y="4016375"/>
          <p14:tracePt t="39966" x="2930525" y="3989388"/>
          <p14:tracePt t="39981" x="2951163" y="3973513"/>
          <p14:tracePt t="39982" x="2994025" y="3952875"/>
          <p14:tracePt t="39998" x="3062288" y="3911600"/>
          <p14:tracePt t="40015" x="3078163" y="3895725"/>
          <p14:tracePt t="40046" x="3098800" y="3879850"/>
          <p14:tracePt t="40054" x="3140075" y="3859213"/>
          <p14:tracePt t="40065" x="3176588" y="3848100"/>
          <p14:tracePt t="40082" x="3297238" y="3795713"/>
          <p14:tracePt t="40100" x="3324225" y="3790950"/>
          <p14:tracePt t="40115" x="3408363" y="3759200"/>
          <p14:tracePt t="40116" x="3449638" y="3748088"/>
          <p14:tracePt t="40132" x="3508375" y="3738563"/>
          <p14:tracePt t="40149" x="3606800" y="3717925"/>
          <p14:tracePt t="40150" x="3622675" y="3717925"/>
          <p14:tracePt t="40166" x="3633788" y="3717925"/>
          <p14:tracePt t="40168" x="3659188" y="3717925"/>
          <p14:tracePt t="40183" x="3670300" y="3717925"/>
          <p14:tracePt t="40205" x="3706813" y="3706813"/>
          <p14:tracePt t="40216" x="3717925" y="3702050"/>
          <p14:tracePt t="40232" x="3811588" y="3659188"/>
          <p14:tracePt t="40249" x="3868738" y="3613150"/>
          <p14:tracePt t="40265" x="3989388" y="3565525"/>
          <p14:tracePt t="40282" x="4100513" y="3529013"/>
          <p14:tracePt t="40299" x="4221163" y="3502025"/>
          <p14:tracePt t="40316" x="4298950" y="3481388"/>
          <p14:tracePt t="40317" x="4357688" y="3460750"/>
          <p14:tracePt t="40332" x="4398963" y="3449638"/>
          <p14:tracePt t="40333" x="4471988" y="3449638"/>
          <p14:tracePt t="40349" x="4551363" y="3449638"/>
          <p14:tracePt t="40366" x="4624388" y="3449638"/>
          <p14:tracePt t="40367" x="4651375" y="3449638"/>
          <p14:tracePt t="40383" x="4703763" y="3449638"/>
          <p14:tracePt t="40384" x="4745038" y="3440113"/>
          <p14:tracePt t="40399" x="4760913" y="3440113"/>
          <p14:tracePt t="40415" x="4854575" y="3417888"/>
          <p14:tracePt t="40432" x="4949825" y="3417888"/>
          <p14:tracePt t="40448" x="5027613" y="3417888"/>
          <p14:tracePt t="40466" x="5038725" y="3417888"/>
          <p14:tracePt t="40526" x="5054600" y="3417888"/>
          <p14:tracePt t="40725" x="5059363" y="3417888"/>
          <p14:tracePt t="40822" x="5075238" y="3417888"/>
          <p14:tracePt t="40829" x="5075238" y="3429000"/>
          <p14:tracePt t="40837" x="5086350" y="3444875"/>
          <p14:tracePt t="40849" x="5091113" y="3449638"/>
          <p14:tracePt t="40866" x="5091113" y="3481388"/>
          <p14:tracePt t="40883" x="5116513" y="3529013"/>
          <p14:tracePt t="40885" x="5116513" y="3533775"/>
          <p14:tracePt t="40918" x="5116513" y="3560763"/>
          <p14:tracePt t="40983" x="5116513" y="3565525"/>
          <p14:tracePt t="40998" x="5116513" y="3575050"/>
          <p14:tracePt t="41005" x="5116513" y="3590925"/>
          <p14:tracePt t="41016" x="5116513" y="3606800"/>
          <p14:tracePt t="41033" x="5086350" y="3654425"/>
          <p14:tracePt t="41051" x="5049838" y="3695700"/>
          <p14:tracePt t="41052" x="5027613" y="3722688"/>
          <p14:tracePt t="41067" x="5022850" y="3733800"/>
          <p14:tracePt t="41084" x="4975225" y="3786188"/>
          <p14:tracePt t="41085" x="4929188" y="3822700"/>
          <p14:tracePt t="41142" x="4913313" y="3838575"/>
          <p14:tracePt t="41151" x="4913313" y="3859213"/>
          <p14:tracePt t="41157" x="4876800" y="3911600"/>
          <p14:tracePt t="41166" x="4845050" y="3959225"/>
          <p14:tracePt t="41183" x="4802188" y="4016375"/>
          <p14:tracePt t="41199" x="4792663" y="4048125"/>
          <p14:tracePt t="41216" x="4776788" y="4057650"/>
          <p14:tracePt t="41302" x="4776788" y="4084638"/>
          <p14:tracePt t="41310" x="4765675" y="4110038"/>
          <p14:tracePt t="41318" x="4733925" y="4157663"/>
          <p14:tracePt t="41335" x="4665663" y="4230688"/>
          <p14:tracePt t="41351" x="4656138" y="4252913"/>
          <p14:tracePt t="41352" x="4651375" y="4278313"/>
          <p14:tracePt t="41367" x="4640263" y="4325938"/>
          <p14:tracePt t="41390" x="4624388" y="4325938"/>
          <p14:tracePt t="41400" x="4624388" y="4357688"/>
          <p14:tracePt t="41438" x="4624388" y="4362450"/>
          <p14:tracePt t="41453" x="4624388" y="4378325"/>
          <p14:tracePt t="41462" x="4624388" y="4387850"/>
          <p14:tracePt t="41469" x="4624388" y="4394200"/>
          <p14:tracePt t="41484" x="4613275" y="4398963"/>
          <p14:tracePt t="41501" x="4613275" y="4430713"/>
          <p14:tracePt t="41517" x="4608513" y="4440238"/>
          <p14:tracePt t="42119" x="4551363" y="4451350"/>
          <p14:tracePt t="42125" x="4419600" y="4398963"/>
          <p14:tracePt t="42135" x="4278313" y="4341813"/>
          <p14:tracePt t="42152" x="4100513" y="4325938"/>
          <p14:tracePt t="42168" x="3868738" y="4325938"/>
          <p14:tracePt t="42185" x="3738563" y="4357688"/>
          <p14:tracePt t="42202" x="3717925" y="4367213"/>
          <p14:tracePt t="45230" x="3670300" y="4367213"/>
          <p14:tracePt t="45238" x="3617913" y="4325938"/>
          <p14:tracePt t="45256" x="3549650" y="4221163"/>
          <p14:tracePt t="45273" x="3533775" y="4184650"/>
          <p14:tracePt t="45289" x="3513138" y="4152900"/>
          <p14:tracePt t="45306" x="3502025" y="4105275"/>
          <p14:tracePt t="45323" x="3502025" y="4089400"/>
          <p14:tracePt t="45325" x="3502025" y="4073525"/>
          <p14:tracePt t="45341" x="3502025" y="4068763"/>
          <p14:tracePt t="45357" x="3502025" y="4048125"/>
          <p14:tracePt t="45358" x="3492500" y="4032250"/>
          <p14:tracePt t="45384" x="3492500" y="4027488"/>
          <p14:tracePt t="45392" x="3486150" y="4011613"/>
          <p14:tracePt t="45406" x="3486150" y="4000500"/>
          <p14:tracePt t="45423" x="3486150" y="3995738"/>
          <p14:tracePt t="45440" x="3486150" y="3968750"/>
          <p14:tracePt t="45575" x="3508375" y="3959225"/>
          <p14:tracePt t="45591" x="3517900" y="3959225"/>
          <p14:tracePt t="45623" x="3522663" y="3959225"/>
          <p14:tracePt t="45655" x="3538538" y="3959225"/>
          <p14:tracePt t="45727" x="3549650" y="3959225"/>
          <p14:tracePt t="45734" x="3554413" y="3963988"/>
          <p14:tracePt t="45741" x="3565525" y="4000500"/>
          <p14:tracePt t="45758" x="3570288" y="4021138"/>
          <p14:tracePt t="45774" x="3590925" y="4041775"/>
          <p14:tracePt t="45775" x="3597275" y="4048125"/>
          <p14:tracePt t="45790" x="3606800" y="4052888"/>
          <p14:tracePt t="45791" x="3613150" y="4073525"/>
          <p14:tracePt t="45807" x="3613150" y="4079875"/>
          <p14:tracePt t="45823" x="3622675" y="4094163"/>
          <p14:tracePt t="45841" x="3629025" y="4100513"/>
          <p14:tracePt t="46095" x="3638550" y="4110038"/>
          <p14:tracePt t="46150" x="3643313" y="4116388"/>
          <p14:tracePt t="46183" x="3649663" y="4125913"/>
          <p14:tracePt t="46246" x="3659188" y="4125913"/>
          <p14:tracePt t="46262" x="3675063" y="4110038"/>
          <p14:tracePt t="46494" x="3681413" y="4105275"/>
          <p14:tracePt t="46502" x="3681413" y="4079875"/>
          <p14:tracePt t="46526" x="3681413" y="4073525"/>
          <p14:tracePt t="46639" x="3690938" y="4057650"/>
          <p14:tracePt t="46654" x="3702050" y="4037013"/>
          <p14:tracePt t="46708" x="3717925" y="4005263"/>
          <p14:tracePt t="46728" x="3717925" y="4000500"/>
          <p14:tracePt t="46887" x="3711575" y="3995738"/>
          <p14:tracePt t="46893" x="3695700" y="3995738"/>
          <p14:tracePt t="46902" x="3681413" y="3995738"/>
          <p14:tracePt t="46926" x="3622675" y="3984625"/>
          <p14:tracePt t="46942" x="3617913" y="3984625"/>
          <p14:tracePt t="46959" x="3581400" y="3973513"/>
          <p14:tracePt t="46975" x="3544888" y="3959225"/>
          <p14:tracePt t="46992" x="3502025" y="3959225"/>
          <p14:tracePt t="47008" x="3455988" y="3948113"/>
          <p14:tracePt t="47025" x="3413125" y="3911600"/>
          <p14:tracePt t="47042" x="3387725" y="3911600"/>
          <p14:tracePt t="47059" x="3349625" y="3884613"/>
          <p14:tracePt t="47076" x="3292475" y="3843338"/>
          <p14:tracePt t="47078" x="3244850" y="3800475"/>
          <p14:tracePt t="47092" x="3219450" y="3790950"/>
          <p14:tracePt t="47094" x="3187700" y="3779838"/>
          <p14:tracePt t="47110" x="3162300" y="3754438"/>
          <p14:tracePt t="47126" x="3155950" y="3754438"/>
          <p14:tracePt t="47142" x="3146425" y="3727450"/>
          <p14:tracePt t="47158" x="3124200" y="3695700"/>
          <p14:tracePt t="47175" x="3114675" y="3681413"/>
          <p14:tracePt t="47192" x="3103563" y="3643313"/>
          <p14:tracePt t="47209" x="3098800" y="3638550"/>
          <p14:tracePt t="47226" x="3098800" y="3629025"/>
          <p14:tracePt t="47242" x="3098800" y="3622675"/>
          <p14:tracePt t="47259" x="3098800" y="3606800"/>
          <p14:tracePt t="47276" x="3087688" y="3586163"/>
          <p14:tracePt t="47293" x="3082925" y="3581400"/>
          <p14:tracePt t="47463" x="3067050" y="3581400"/>
          <p14:tracePt t="47470" x="3035300" y="3586163"/>
          <p14:tracePt t="47477" x="3025775" y="3602038"/>
          <p14:tracePt t="47503" x="3019425" y="3606800"/>
          <p14:tracePt t="47510" x="3009900" y="3633788"/>
          <p14:tracePt t="47526" x="2989263" y="3675063"/>
          <p14:tracePt t="47543" x="2978150" y="3795713"/>
          <p14:tracePt t="47559" x="2973388" y="3816350"/>
          <p14:tracePt t="47576" x="2957513" y="3838575"/>
          <p14:tracePt t="47593" x="2946400" y="3848100"/>
          <p14:tracePt t="47610" x="2941638" y="3863975"/>
          <p14:tracePt t="47627" x="2941638" y="3879850"/>
          <p14:tracePt t="47629" x="2930525" y="3884613"/>
          <p14:tracePt t="47643" x="2930525" y="3900488"/>
          <p14:tracePt t="47661" x="2894013" y="3979863"/>
          <p14:tracePt t="47677" x="2873375" y="4016375"/>
          <p14:tracePt t="47695" x="2868613" y="4048125"/>
          <p14:tracePt t="47709" x="2857500" y="4057650"/>
          <p14:tracePt t="47726" x="2841625" y="4068763"/>
          <p14:tracePt t="47728" x="2841625" y="4079875"/>
          <p14:tracePt t="47742" x="2820988" y="4094163"/>
          <p14:tracePt t="47760" x="2805113" y="4110038"/>
          <p14:tracePt t="47776" x="2778125" y="4137025"/>
          <p14:tracePt t="47793" x="2757488" y="4152900"/>
          <p14:tracePt t="47809" x="2711450" y="4184650"/>
          <p14:tracePt t="47826" x="2689225" y="4184650"/>
          <p14:tracePt t="47843" x="2679700" y="4189413"/>
          <p14:tracePt t="47845" x="2673350" y="4200525"/>
          <p14:tracePt t="47871" x="2647950" y="4205288"/>
          <p14:tracePt t="47878" x="2636838" y="4214813"/>
          <p14:tracePt t="47935" x="2616200" y="4214813"/>
          <p14:tracePt t="47950" x="2605088" y="4214813"/>
          <p14:tracePt t="47958" x="2600325" y="4214813"/>
          <p14:tracePt t="47965" x="2590800" y="4214813"/>
          <p14:tracePt t="47983" x="2574925" y="4214813"/>
          <p14:tracePt t="47993" x="2559050" y="4214813"/>
          <p14:tracePt t="48011" x="2527300" y="4214813"/>
          <p14:tracePt t="48027" x="2500313" y="4210050"/>
          <p14:tracePt t="48044" x="2432050" y="4189413"/>
          <p14:tracePt t="48045" x="2379663" y="4189413"/>
          <p14:tracePt t="48060" x="2370138" y="4189413"/>
          <p14:tracePt t="48077" x="2327275" y="4173538"/>
          <p14:tracePt t="48094" x="2322513" y="4173538"/>
          <p14:tracePt t="48095" x="2306638" y="4162425"/>
          <p14:tracePt t="48110" x="2297113" y="4162425"/>
          <p14:tracePt t="48127" x="2281238" y="4157663"/>
          <p14:tracePt t="48181" x="2274888" y="4146550"/>
          <p14:tracePt t="48189" x="2254250" y="4121150"/>
          <p14:tracePt t="48198" x="2249488" y="4116388"/>
          <p14:tracePt t="48210" x="2249488" y="4100513"/>
          <p14:tracePt t="48228" x="2249488" y="4057650"/>
          <p14:tracePt t="48243" x="2249488" y="3979863"/>
          <p14:tracePt t="48245" x="2249488" y="3937000"/>
          <p14:tracePt t="48260" x="2249488" y="3911600"/>
          <p14:tracePt t="48262" x="2249488" y="3879850"/>
          <p14:tracePt t="48276" x="2249488" y="3863975"/>
          <p14:tracePt t="48277" x="2249488" y="3848100"/>
          <p14:tracePt t="48294" x="2249488" y="3822700"/>
          <p14:tracePt t="48296" x="2249488" y="3811588"/>
          <p14:tracePt t="48310" x="2249488" y="3759200"/>
          <p14:tracePt t="48327" x="2259013" y="3702050"/>
          <p14:tracePt t="48343" x="2270125" y="3633788"/>
          <p14:tracePt t="48361" x="2281238" y="3575050"/>
          <p14:tracePt t="48378" x="2281238" y="3529013"/>
          <p14:tracePt t="48395" x="2312988" y="3481388"/>
          <p14:tracePt t="48411" x="2327275" y="3440113"/>
          <p14:tracePt t="48430" x="2349500" y="3417888"/>
          <p14:tracePt t="48446" x="2390775" y="3392488"/>
          <p14:tracePt t="48462" x="2411413" y="3392488"/>
          <p14:tracePt t="48478" x="2438400" y="3381375"/>
          <p14:tracePt t="48479" x="2447925" y="3381375"/>
          <p14:tracePt t="48494" x="2454275" y="3381375"/>
          <p14:tracePt t="48510" x="2486025" y="3371850"/>
          <p14:tracePt t="48528" x="2516188" y="3365500"/>
          <p14:tracePt t="48545" x="2532063" y="3365500"/>
          <p14:tracePt t="48560" x="2568575" y="3365500"/>
          <p14:tracePt t="48578" x="2574925" y="3365500"/>
          <p14:tracePt t="48595" x="2605088" y="3365500"/>
          <p14:tracePt t="48623" x="2616200" y="3365500"/>
          <p14:tracePt t="48630" x="2616200" y="3381375"/>
          <p14:tracePt t="48644" x="2632075" y="3402013"/>
          <p14:tracePt t="48661" x="2643188" y="3408363"/>
          <p14:tracePt t="48662" x="2657475" y="3433763"/>
          <p14:tracePt t="48679" x="2657475" y="3486150"/>
          <p14:tracePt t="48695" x="2657475" y="3533775"/>
          <p14:tracePt t="48711" x="2657475" y="3622675"/>
          <p14:tracePt t="48728" x="2657475" y="3717925"/>
          <p14:tracePt t="48745" x="2657475" y="3770313"/>
          <p14:tracePt t="48761" x="2632075" y="3843338"/>
          <p14:tracePt t="48778" x="2632075" y="3868738"/>
          <p14:tracePt t="48794" x="2632075" y="3906838"/>
          <p14:tracePt t="48813" x="2620963" y="3948113"/>
          <p14:tracePt t="48814" x="2611438" y="3979863"/>
          <p14:tracePt t="48827" x="2611438" y="4005263"/>
          <p14:tracePt t="48844" x="2584450" y="4052888"/>
          <p14:tracePt t="48862" x="2568575" y="4079875"/>
          <p14:tracePt t="48878" x="2568575" y="4094163"/>
          <p14:tracePt t="48879" x="2559050" y="4105275"/>
          <p14:tracePt t="48896" x="2552700" y="4110038"/>
          <p14:tracePt t="48912" x="2538413" y="4121150"/>
          <p14:tracePt t="48950" x="2527300" y="4125913"/>
          <p14:tracePt t="48966" x="2511425" y="4141788"/>
          <p14:tracePt t="49014" x="2506663" y="4141788"/>
          <p14:tracePt t="49023" x="2486025" y="4152900"/>
          <p14:tracePt t="49029" x="2470150" y="4152900"/>
          <p14:tracePt t="49046" x="2463800" y="4152900"/>
          <p14:tracePt t="49063" x="2454275" y="4152900"/>
          <p14:tracePt t="49174" x="2427288" y="4141788"/>
          <p14:tracePt t="49189" x="2422525" y="4132263"/>
          <p14:tracePt t="49206" x="2411413" y="4116388"/>
          <p14:tracePt t="49213" x="2411413" y="4110038"/>
          <p14:tracePt t="49228" x="2411413" y="4094163"/>
          <p14:tracePt t="49229" x="2411413" y="4084638"/>
          <p14:tracePt t="49246" x="2406650" y="4052888"/>
          <p14:tracePt t="49263" x="2406650" y="4016375"/>
          <p14:tracePt t="49264" x="2395538" y="3989388"/>
          <p14:tracePt t="49280" x="2374900" y="3906838"/>
          <p14:tracePt t="49295" x="2374900" y="3816350"/>
          <p14:tracePt t="49312" x="2374900" y="3748088"/>
          <p14:tracePt t="49329" x="2374900" y="3654425"/>
          <p14:tracePt t="49359" x="2374900" y="3649663"/>
          <p14:tracePt t="49365" x="2374900" y="3643313"/>
          <p14:tracePt t="49382" x="2379663" y="3622675"/>
          <p14:tracePt t="49396" x="2386013" y="3617913"/>
          <p14:tracePt t="49412" x="2386013" y="3613150"/>
          <p14:tracePt t="49413" x="2395538" y="3597275"/>
          <p14:tracePt t="49431" x="2401888" y="3586163"/>
          <p14:tracePt t="49446" x="2411413" y="3570288"/>
          <p14:tracePt t="49463" x="2432050" y="3565525"/>
          <p14:tracePt t="49464" x="2432050" y="3554413"/>
          <p14:tracePt t="49479" x="2459038" y="3549650"/>
          <p14:tracePt t="49496" x="2490788" y="3549650"/>
          <p14:tracePt t="49513" x="2559050" y="3549650"/>
          <p14:tracePt t="49529" x="2636838" y="3549650"/>
          <p14:tracePt t="49547" x="2679700" y="3549650"/>
          <p14:tracePt t="49563" x="2736850" y="3549650"/>
          <p14:tracePt t="49580" x="2805113" y="3549650"/>
          <p14:tracePt t="49581" x="2857500" y="3549650"/>
          <p14:tracePt t="49596" x="2884488" y="3554413"/>
          <p14:tracePt t="49613" x="2921000" y="3560763"/>
          <p14:tracePt t="49614" x="2925763" y="3570288"/>
          <p14:tracePt t="49630" x="2941638" y="3590925"/>
          <p14:tracePt t="49646" x="2951163" y="3622675"/>
          <p14:tracePt t="49647" x="2982913" y="3654425"/>
          <p14:tracePt t="49662" x="2982913" y="3681413"/>
          <p14:tracePt t="49680" x="2982913" y="3695700"/>
          <p14:tracePt t="49696" x="2978150" y="3702050"/>
          <p14:tracePt t="49713" x="2978150" y="3717925"/>
          <p14:tracePt t="49729" x="3003550" y="3775075"/>
          <p14:tracePt t="49746" x="3003550" y="3822700"/>
          <p14:tracePt t="49878" x="3019425" y="3822700"/>
          <p14:tracePt t="49926" x="3025775" y="3822700"/>
          <p14:tracePt t="49934" x="3051175" y="3822700"/>
          <p14:tracePt t="49949" x="3062288" y="3822700"/>
          <p14:tracePt t="49965" x="3067050" y="3811588"/>
          <p14:tracePt t="49998" x="3094038" y="3811588"/>
          <p14:tracePt t="50005" x="3109913" y="3800475"/>
          <p14:tracePt t="50014" x="3130550" y="3795713"/>
          <p14:tracePt t="50030" x="3135313" y="3795713"/>
          <p14:tracePt t="50046" x="3151188" y="3775075"/>
          <p14:tracePt t="50048" x="3162300" y="3775075"/>
          <p14:tracePt t="50065" x="3192463" y="3770313"/>
          <p14:tracePt t="50080" x="3224213" y="3770313"/>
          <p14:tracePt t="50097" x="3235325" y="3770313"/>
          <p14:tracePt t="50113" x="3271838" y="3759200"/>
          <p14:tracePt t="50130" x="3303588" y="3754438"/>
          <p14:tracePt t="50146" x="3324225" y="3743325"/>
          <p14:tracePt t="50162" x="3371850" y="3722688"/>
          <p14:tracePt t="50180" x="3417888" y="3711575"/>
          <p14:tracePt t="50198" x="3429000" y="3706813"/>
          <p14:tracePt t="50223" x="3444875" y="3695700"/>
          <p14:tracePt t="50232" x="3449638" y="3690938"/>
          <p14:tracePt t="50247" x="3460750" y="3690938"/>
          <p14:tracePt t="50248" x="3465513" y="3690938"/>
          <p14:tracePt t="50264" x="3481388" y="3702050"/>
          <p14:tracePt t="50327" x="3492500" y="3702050"/>
          <p14:tracePt t="50391" x="3497263" y="3702050"/>
          <p14:tracePt t="50398" x="3522663" y="3702050"/>
          <p14:tracePt t="50406" x="3529013" y="3702050"/>
          <p14:tracePt t="50431" x="3538538" y="3702050"/>
          <p14:tracePt t="50433" x="3560763" y="3702050"/>
          <p14:tracePt t="50447" x="3575050" y="3702050"/>
          <p14:tracePt t="50463" x="3613150" y="3702050"/>
          <p14:tracePt t="50481" x="3617913" y="3702050"/>
          <p14:tracePt t="50502" x="3643313" y="3702050"/>
          <p14:tracePt t="50535" x="3649663" y="3706813"/>
          <p14:tracePt t="50541" x="3665538" y="3727450"/>
          <p14:tracePt t="50549" x="3706813" y="3748088"/>
          <p14:tracePt t="50564" x="3779838" y="3759200"/>
          <p14:tracePt t="50565" x="3827463" y="3779838"/>
          <p14:tracePt t="50581" x="3854450" y="3800475"/>
          <p14:tracePt t="50598" x="3875088" y="3806825"/>
          <p14:tracePt t="50599" x="3879850" y="3806825"/>
          <p14:tracePt t="51631" x="3879850" y="3816350"/>
          <p14:tracePt t="53951" x="3879850" y="3822700"/>
          <p14:tracePt t="53967" x="3906838" y="3832225"/>
          <p14:tracePt t="53975" x="3943350" y="3832225"/>
          <p14:tracePt t="53985" x="3952875" y="3832225"/>
          <p14:tracePt t="54003" x="3984625" y="3827463"/>
          <p14:tracePt t="54019" x="4016375" y="3822700"/>
          <p14:tracePt t="54036" x="4027488" y="3822700"/>
          <p14:tracePt t="54159" x="4041775" y="3811588"/>
          <p14:tracePt t="54166" x="4073525" y="3800475"/>
          <p14:tracePt t="54173" x="4089400" y="3786188"/>
          <p14:tracePt t="54185" x="4116388" y="3786188"/>
          <p14:tracePt t="54203" x="4152900" y="3786188"/>
          <p14:tracePt t="54220" x="4168775" y="3775075"/>
          <p14:tracePt t="54237" x="4178300" y="3770313"/>
          <p14:tracePt t="54254" x="4200525" y="3770313"/>
          <p14:tracePt t="54269" x="4221163" y="3770313"/>
          <p14:tracePt t="54270" x="4246563" y="3770313"/>
          <p14:tracePt t="54286" x="4305300" y="3738563"/>
          <p14:tracePt t="54303" x="4341813" y="3738563"/>
          <p14:tracePt t="54304" x="4394200" y="3738563"/>
          <p14:tracePt t="54319" x="4403725" y="3738563"/>
          <p14:tracePt t="54336" x="4435475" y="3727450"/>
          <p14:tracePt t="54353" x="4440238" y="3722688"/>
          <p14:tracePt t="54369" x="4462463" y="3695700"/>
          <p14:tracePt t="54386" x="4462463" y="3629025"/>
          <p14:tracePt t="54403" x="4556125" y="3586163"/>
          <p14:tracePt t="54614" x="4587875" y="3586163"/>
          <p14:tracePt t="54622" x="4613275" y="3586163"/>
          <p14:tracePt t="54636" x="4681538" y="3602038"/>
          <p14:tracePt t="54637" x="4740275" y="3602038"/>
          <p14:tracePt t="54654" x="4765675" y="3617913"/>
          <p14:tracePt t="54670" x="4838700" y="3649663"/>
          <p14:tracePt t="54687" x="4870450" y="3665538"/>
          <p14:tracePt t="54703" x="5022850" y="3695700"/>
          <p14:tracePt t="54720" x="5116513" y="3695700"/>
          <p14:tracePt t="54737" x="5159375" y="3695700"/>
          <p14:tracePt t="54753" x="5184775" y="3695700"/>
          <p14:tracePt t="54823" x="5191125" y="3706813"/>
          <p14:tracePt t="54830" x="5207000" y="3733800"/>
          <p14:tracePt t="54837" x="5237163" y="3748088"/>
          <p14:tracePt t="54854" x="5248275" y="3790950"/>
          <p14:tracePt t="54855" x="5253038" y="3795713"/>
          <p14:tracePt t="54870" x="5264150" y="3832225"/>
          <p14:tracePt t="54871" x="5264150" y="3838575"/>
          <p14:tracePt t="54886" x="5300663" y="3895725"/>
          <p14:tracePt t="54903" x="5332413" y="3952875"/>
          <p14:tracePt t="54920" x="5343525" y="4011613"/>
          <p14:tracePt t="54937" x="5357813" y="4048125"/>
          <p14:tracePt t="54954" x="5357813" y="4064000"/>
          <p14:tracePt t="54971" x="5357813" y="4089400"/>
          <p14:tracePt t="54987" x="5357813" y="4116388"/>
          <p14:tracePt t="55004" x="5357813" y="4157663"/>
          <p14:tracePt t="55022" x="5357813" y="4184650"/>
          <p14:tracePt t="55038" x="5357813" y="4200525"/>
          <p14:tracePt t="55054" x="5353050" y="4214813"/>
          <p14:tracePt t="55070" x="5348288" y="4246563"/>
          <p14:tracePt t="55087" x="5311775" y="4305300"/>
          <p14:tracePt t="55105" x="5289550" y="4330700"/>
          <p14:tracePt t="55126" x="5268913" y="4351338"/>
          <p14:tracePt t="55137" x="5268913" y="4357688"/>
          <p14:tracePt t="55155" x="5268913" y="4403725"/>
          <p14:tracePt t="67215" x="5264150" y="4410075"/>
          <p14:tracePt t="67222" x="5143500" y="4371975"/>
          <p14:tracePt t="67231" x="5122863" y="4351338"/>
          <p14:tracePt t="67238" x="5106988" y="4341813"/>
          <p14:tracePt t="67822" x="5022850" y="4319588"/>
          <p14:tracePt t="67830" x="4913313" y="4294188"/>
          <p14:tracePt t="67840" x="4786313" y="4262438"/>
          <p14:tracePt t="67856" x="4640263" y="4225925"/>
          <p14:tracePt t="67872" x="4530725" y="4214813"/>
          <p14:tracePt t="68375" x="4524375" y="4214813"/>
          <p14:tracePt t="68382" x="4519613" y="4210050"/>
          <p14:tracePt t="68425" x="4430713" y="4162425"/>
          <p14:tracePt t="68440" x="4410075" y="4162425"/>
          <p14:tracePt t="68457" x="4367213" y="4152900"/>
          <p14:tracePt t="68474" x="4335463" y="4125913"/>
          <p14:tracePt t="68679" x="4330700" y="4125913"/>
          <p14:tracePt t="68696" x="4341813" y="4125913"/>
          <p14:tracePt t="68742" x="5018088" y="3984625"/>
          <p14:tracePt t="68743" x="5211763" y="3968750"/>
          <p14:tracePt t="68757" x="5316538" y="3943350"/>
          <p14:tracePt t="68758" x="5478463" y="3884613"/>
          <p14:tracePt t="68774" x="5635625" y="3868738"/>
          <p14:tracePt t="68775" x="5741988" y="3868738"/>
          <p14:tracePt t="68790" x="5799138" y="3868738"/>
          <p14:tracePt t="68792" x="5851525" y="3859213"/>
          <p14:tracePt t="68807" x="5892800" y="3859213"/>
          <p14:tracePt t="68809" x="5908675" y="3859213"/>
          <p14:tracePt t="68824" x="5935663" y="3859213"/>
          <p14:tracePt t="68841" x="5988050" y="3848100"/>
          <p14:tracePt t="68857" x="6034088" y="3848100"/>
          <p14:tracePt t="68874" x="6049963" y="3848100"/>
          <p14:tracePt t="68891" x="6081713" y="3838575"/>
          <p14:tracePt t="68936" x="6118225" y="3838575"/>
          <p14:tracePt t="68942" x="6145213" y="3838575"/>
          <p14:tracePt t="68951" x="6229350" y="3838575"/>
          <p14:tracePt t="68958" x="6386513" y="3838575"/>
          <p14:tracePt t="68975" x="6507163" y="3838575"/>
          <p14:tracePt t="68976" x="6596063" y="3838575"/>
          <p14:tracePt t="68991" x="6721475" y="3863975"/>
          <p14:tracePt t="68992" x="6794500" y="3875088"/>
          <p14:tracePt t="69007" x="6810375" y="3875088"/>
          <p14:tracePt t="69024" x="6816725" y="3879850"/>
          <p14:tracePt t="69041" x="6842125" y="3879850"/>
          <p14:tracePt t="69058" x="6889750" y="3890963"/>
          <p14:tracePt t="69075" x="6921500" y="3921125"/>
          <p14:tracePt t="69091" x="6937375" y="3952875"/>
          <p14:tracePt t="69108" x="6942138" y="3968750"/>
          <p14:tracePt t="69125" x="6942138" y="3995738"/>
          <p14:tracePt t="69127" x="6962775" y="4021138"/>
          <p14:tracePt t="69141" x="6962775" y="4037013"/>
          <p14:tracePt t="69158" x="6962775" y="4094163"/>
          <p14:tracePt t="69160" x="6962775" y="4132263"/>
          <p14:tracePt t="69175" x="6962775" y="4152900"/>
          <p14:tracePt t="69176" x="6962775" y="4168775"/>
          <p14:tracePt t="69192" x="6962775" y="4189413"/>
          <p14:tracePt t="69207" x="6962775" y="4225925"/>
          <p14:tracePt t="69224" x="6958013" y="4267200"/>
          <p14:tracePt t="69241" x="6951663" y="4314825"/>
          <p14:tracePt t="69258" x="6915150" y="4367213"/>
          <p14:tracePt t="69275" x="6910388" y="4398963"/>
          <p14:tracePt t="69292" x="6899275" y="4403725"/>
          <p14:tracePt t="69308" x="6869113" y="4430713"/>
          <p14:tracePt t="69325" x="6853238" y="4456113"/>
          <p14:tracePt t="69326" x="6846888" y="4462463"/>
          <p14:tracePt t="69343" x="6826250" y="4478338"/>
          <p14:tracePt t="69360" x="6821488" y="4487863"/>
          <p14:tracePt t="69393" x="6810375" y="4492625"/>
          <p14:tracePt t="70384" x="6794500" y="4492625"/>
          <p14:tracePt t="70390" x="6769100" y="4478338"/>
          <p14:tracePt t="70398" x="6737350" y="4451350"/>
          <p14:tracePt t="70409" x="6732588" y="4440238"/>
          <p14:tracePt t="70426" x="6716713" y="4410075"/>
          <p14:tracePt t="70443" x="6689725" y="4383088"/>
          <p14:tracePt t="70460" x="6664325" y="4362450"/>
          <p14:tracePt t="70462" x="6657975" y="4341813"/>
          <p14:tracePt t="70511" x="6648450" y="4335463"/>
          <p14:tracePt t="70918" x="6657975" y="4335463"/>
          <p14:tracePt t="70928" x="6669088" y="4335463"/>
          <p14:tracePt t="70935" x="6673850" y="4335463"/>
          <p14:tracePt t="70943" x="6700838" y="4335463"/>
          <p14:tracePt t="70961" x="6705600" y="4335463"/>
          <p14:tracePt t="70978" x="6732588" y="4335463"/>
          <p14:tracePt t="70994" x="6737350" y="4335463"/>
          <p14:tracePt t="71011" x="6764338" y="4310063"/>
          <p14:tracePt t="71030" x="6773863" y="4310063"/>
          <p14:tracePt t="71056" x="6789738" y="4294188"/>
          <p14:tracePt t="71062" x="6794500" y="4283075"/>
          <p14:tracePt t="71077" x="6794500" y="4267200"/>
          <p14:tracePt t="71079" x="6826250" y="4237038"/>
          <p14:tracePt t="71094" x="6831013" y="4214813"/>
          <p14:tracePt t="71110" x="6853238" y="4189413"/>
          <p14:tracePt t="71112" x="6869113" y="4168775"/>
          <p14:tracePt t="71135" x="6869113" y="4162425"/>
          <p14:tracePt t="71144" x="6878638" y="4152900"/>
          <p14:tracePt t="71161" x="6878638" y="4141788"/>
          <p14:tracePt t="71177" x="6884988" y="4121150"/>
          <p14:tracePt t="71194" x="6894513" y="4089400"/>
          <p14:tracePt t="71211" x="6910388" y="4064000"/>
          <p14:tracePt t="71227" x="6926263" y="4021138"/>
          <p14:tracePt t="71244" x="6937375" y="3973513"/>
          <p14:tracePt t="71262" x="6937375" y="3952875"/>
          <p14:tracePt t="71278" x="6967538" y="3911600"/>
          <p14:tracePt t="71320" x="6973888" y="3906838"/>
          <p14:tracePt t="71326" x="6973888" y="3900488"/>
          <p14:tracePt t="71343" x="6989763" y="3900488"/>
          <p14:tracePt t="71360" x="6999288" y="3879850"/>
          <p14:tracePt t="71856" x="6999288" y="3875088"/>
          <p14:tracePt t="71862" x="6999288" y="3848100"/>
          <p14:tracePt t="71912" x="6905625" y="3822700"/>
          <p14:tracePt t="71928" x="6862763" y="3811588"/>
          <p14:tracePt t="71946" x="6853238" y="3811588"/>
          <p14:tracePt t="71962" x="6831013" y="3806825"/>
          <p14:tracePt t="71979" x="6826250" y="3795713"/>
          <p14:tracePt t="72056" x="6789738" y="3795713"/>
          <p14:tracePt t="72062" x="6784975" y="3790950"/>
          <p14:tracePt t="72104" x="6773863" y="3790950"/>
          <p14:tracePt t="72135" x="6769100" y="3779838"/>
          <p14:tracePt t="72240" x="6753225" y="3779838"/>
          <p14:tracePt t="72247" x="6742113" y="3779838"/>
          <p14:tracePt t="72254" x="6716713" y="3779838"/>
          <p14:tracePt t="72263" x="6700838" y="3779838"/>
          <p14:tracePt t="72279" x="6696075" y="3779838"/>
          <p14:tracePt t="72280" x="6680200" y="3779838"/>
          <p14:tracePt t="72295" x="6664325" y="3779838"/>
          <p14:tracePt t="72312" x="6643688" y="3779838"/>
          <p14:tracePt t="72336" x="6632575" y="3779838"/>
          <p14:tracePt t="74560" x="6643688" y="3779838"/>
          <p14:tracePt t="74566" x="6657975" y="3779838"/>
          <p14:tracePt t="74591" x="6680200" y="3779838"/>
          <p14:tracePt t="74600" x="6684963" y="3779838"/>
          <p14:tracePt t="74606" x="6700838" y="3775075"/>
          <p14:tracePt t="74615" x="6711950" y="3775075"/>
          <p14:tracePt t="74633" x="6716713" y="3775075"/>
          <p14:tracePt t="74744" x="6721475" y="3775075"/>
          <p14:tracePt t="74759" x="6732588" y="3775075"/>
          <p14:tracePt t="74767" x="6748463" y="3775075"/>
          <p14:tracePt t="74783" x="6753225" y="3775075"/>
          <p14:tracePt t="74807" x="6753225" y="3763963"/>
          <p14:tracePt t="74839" x="6753225" y="3759200"/>
          <p14:tracePt t="77416" x="6737350" y="3748088"/>
          <p14:tracePt t="77431" x="6716713" y="3748088"/>
          <p14:tracePt t="77464" x="6700838" y="3748088"/>
          <p14:tracePt t="77470" x="6696075" y="3748088"/>
          <p14:tracePt t="77487" x="6669088" y="3748088"/>
          <p14:tracePt t="77503" x="6664325" y="3748088"/>
          <p14:tracePt t="77520" x="6627813" y="3754438"/>
          <p14:tracePt t="77537" x="6616700" y="3754438"/>
          <p14:tracePt t="77555" x="6611938" y="3754438"/>
          <p14:tracePt t="77571" x="6584950" y="3763963"/>
          <p14:tracePt t="77600" x="6569075" y="3763963"/>
          <p14:tracePt t="77606" x="6564313" y="3770313"/>
          <p14:tracePt t="77623" x="6553200" y="3779838"/>
          <p14:tracePt t="77638" x="6548438" y="3779838"/>
          <p14:tracePt t="78071" x="6538913" y="3779838"/>
          <p14:tracePt t="78097" x="6543675" y="3779838"/>
          <p14:tracePt t="78111" x="6548438" y="3779838"/>
          <p14:tracePt t="78118" x="6559550" y="3779838"/>
          <p14:tracePt t="78126" x="6575425" y="3779838"/>
          <p14:tracePt t="78137" x="6591300" y="3786188"/>
          <p14:tracePt t="78216" x="6596063" y="3795713"/>
          <p14:tracePt t="78222" x="6621463" y="3795713"/>
          <p14:tracePt t="78238" x="6680200" y="3795713"/>
          <p14:tracePt t="78255" x="6705600" y="3795713"/>
          <p14:tracePt t="78256" x="6716713" y="3795713"/>
          <p14:tracePt t="78271" x="6748463" y="3795713"/>
          <p14:tracePt t="78287" x="6764338" y="3795713"/>
          <p14:tracePt t="78304" x="6773863" y="3795713"/>
          <p14:tracePt t="78322" x="6789738" y="3795713"/>
          <p14:tracePt t="78338" x="6794500" y="3795713"/>
          <p14:tracePt t="78359" x="6810375" y="3795713"/>
          <p14:tracePt t="78527" x="6810375" y="3786188"/>
          <p14:tracePt t="78536" x="6826250" y="3786188"/>
          <p14:tracePt t="78553" x="6837363" y="3786188"/>
          <p14:tracePt t="78558" x="6853238" y="3786188"/>
          <p14:tracePt t="78572" x="6889750" y="3786188"/>
          <p14:tracePt t="78589" x="6946900" y="3775075"/>
          <p14:tracePt t="78605" x="7015163" y="3775075"/>
          <p14:tracePt t="78606" x="7031038" y="3754438"/>
          <p14:tracePt t="78622" x="7042150" y="3754438"/>
          <p14:tracePt t="78623" x="7058025" y="3754438"/>
          <p14:tracePt t="78638" x="7062788" y="3754438"/>
          <p14:tracePt t="78656" x="7078663" y="3754438"/>
          <p14:tracePt t="78657" x="7088188" y="3748088"/>
          <p14:tracePt t="78679" x="7094538" y="3748088"/>
          <p14:tracePt t="78688" x="7099300" y="3748088"/>
          <p14:tracePt t="78928" x="7115175" y="3748088"/>
          <p14:tracePt t="78935" x="7156450" y="3738563"/>
          <p14:tracePt t="78943" x="7167563" y="3738563"/>
          <p14:tracePt t="78959" x="7183438" y="3738563"/>
          <p14:tracePt t="78973" x="7235825" y="3727450"/>
          <p14:tracePt t="78989" x="7240588" y="3727450"/>
          <p14:tracePt t="79007" x="7308850" y="3706813"/>
          <p14:tracePt t="79023" x="7361238" y="3706813"/>
          <p14:tracePt t="79039" x="7381875" y="3706813"/>
          <p14:tracePt t="79041" x="7418388" y="3706813"/>
          <p14:tracePt t="79056" x="7434263" y="3695700"/>
          <p14:tracePt t="79058" x="7477125" y="3695700"/>
          <p14:tracePt t="79072" x="7586663" y="3686175"/>
          <p14:tracePt t="79089" x="7666038" y="3681413"/>
          <p14:tracePt t="79106" x="7775575" y="3654425"/>
          <p14:tracePt t="79122" x="7891463" y="3643313"/>
          <p14:tracePt t="79139" x="8048625" y="3633788"/>
          <p14:tracePt t="79156" x="8174038" y="3633788"/>
          <p14:tracePt t="79173" x="8253413" y="3633788"/>
          <p14:tracePt t="79174" x="8267700" y="3633788"/>
          <p14:tracePt t="79189" x="8289925" y="3633788"/>
          <p14:tracePt t="79206" x="8310563" y="3633788"/>
          <p14:tracePt t="79584" x="8299450" y="3649663"/>
          <p14:tracePt t="79590" x="8283575" y="3670300"/>
          <p14:tracePt t="79608" x="8237538" y="3711575"/>
          <p14:tracePt t="79609" x="8205788" y="3743325"/>
          <p14:tracePt t="79623" x="8178800" y="3763963"/>
          <p14:tracePt t="79624" x="8147050" y="3806825"/>
          <p14:tracePt t="79640" x="8053388" y="3875088"/>
          <p14:tracePt t="79657" x="7943850" y="3973513"/>
          <p14:tracePt t="79673" x="7854950" y="4027488"/>
          <p14:tracePt t="79690" x="7786688" y="4057650"/>
          <p14:tracePt t="79707" x="7754938" y="4084638"/>
          <p14:tracePt t="79724" x="7696200" y="4084638"/>
          <p14:tracePt t="79740" x="7613650" y="4105275"/>
          <p14:tracePt t="79757" x="7566025" y="4132263"/>
          <p14:tracePt t="79758" x="7550150" y="4141788"/>
          <p14:tracePt t="79774" x="7508875" y="4141788"/>
          <p14:tracePt t="79775" x="7470775" y="4152900"/>
          <p14:tracePt t="79790" x="7461250" y="4152900"/>
          <p14:tracePt t="79808" x="7445375" y="4152900"/>
          <p14:tracePt t="79826" x="7429500" y="4152900"/>
          <p14:tracePt t="79840" x="7381875" y="4168775"/>
          <p14:tracePt t="79857" x="7361238" y="4168775"/>
          <p14:tracePt t="79874" x="7324725" y="4168775"/>
          <p14:tracePt t="79892" x="7283450" y="4178300"/>
          <p14:tracePt t="79908" x="7188200" y="4189413"/>
          <p14:tracePt t="79923" x="7131050" y="4200525"/>
          <p14:tracePt t="79941" x="7051675" y="4200525"/>
          <p14:tracePt t="79942" x="7042150" y="4200525"/>
          <p14:tracePt t="79957" x="7010400" y="4210050"/>
          <p14:tracePt t="79974" x="6994525" y="4221163"/>
          <p14:tracePt t="79975" x="6978650" y="4221163"/>
          <p14:tracePt t="79990" x="6962775" y="4221163"/>
          <p14:tracePt t="80007" x="6951663" y="4221163"/>
          <p14:tracePt t="80008" x="6937375" y="4221163"/>
          <p14:tracePt t="80023" x="6921500" y="4221163"/>
          <p14:tracePt t="80041" x="6869113" y="4230688"/>
          <p14:tracePt t="80057" x="6837363" y="4230688"/>
          <p14:tracePt t="80871" x="6842125" y="4230688"/>
          <p14:tracePt t="80960" x="6858000" y="4230688"/>
          <p14:tracePt t="80966" x="6894513" y="4241800"/>
          <p14:tracePt t="80976" x="6951663" y="4241800"/>
          <p14:tracePt t="80992" x="6958013" y="4246563"/>
          <p14:tracePt t="80994" x="6983413" y="4257675"/>
          <p14:tracePt t="81008" x="7026275" y="4257675"/>
          <p14:tracePt t="81026" x="7058025" y="4241800"/>
          <p14:tracePt t="81043" x="7115175" y="4230688"/>
          <p14:tracePt t="81058" x="7162800" y="4214813"/>
          <p14:tracePt t="81076" x="7188200" y="4205288"/>
          <p14:tracePt t="81093" x="7215188" y="4205288"/>
          <p14:tracePt t="81094" x="7224713" y="4194175"/>
          <p14:tracePt t="81111" x="7229475" y="4189413"/>
          <p14:tracePt t="81126" x="7229475" y="4184650"/>
          <p14:tracePt t="81127" x="7245350" y="4173538"/>
          <p14:tracePt t="81143" x="7267575" y="4173538"/>
          <p14:tracePt t="81159" x="7272338" y="4173538"/>
          <p14:tracePt t="81160" x="7288213" y="4162425"/>
          <p14:tracePt t="81176" x="7319963" y="4157663"/>
          <p14:tracePt t="81177" x="7345363" y="4157663"/>
          <p14:tracePt t="81192" x="7392988" y="4157663"/>
          <p14:tracePt t="81209" x="7402513" y="4146550"/>
          <p14:tracePt t="82240" x="7429500" y="4141788"/>
          <p14:tracePt t="82247" x="7513638" y="4146550"/>
          <p14:tracePt t="82260" x="7634288" y="4157663"/>
          <p14:tracePt t="82277" x="7848600" y="4157663"/>
          <p14:tracePt t="82278" x="7875588" y="4178300"/>
          <p14:tracePt t="82294" x="7885113" y="4189413"/>
          <p14:tracePt t="82407" x="7891463" y="4189413"/>
          <p14:tracePt t="82415" x="7927975" y="4205288"/>
          <p14:tracePt t="82423" x="7943850" y="4205288"/>
          <p14:tracePt t="82446" x="7974013" y="4205288"/>
          <p14:tracePt t="82461" x="7969250" y="4205288"/>
          <p14:tracePt t="82463" x="7969250" y="4210050"/>
          <p14:tracePt t="82477" x="7974013" y="4221163"/>
          <p14:tracePt t="82494" x="7989888" y="4225925"/>
          <p14:tracePt t="82496" x="8005763" y="4225925"/>
          <p14:tracePt t="82511" x="8012113" y="4237038"/>
          <p14:tracePt t="82513" x="8021638" y="4237038"/>
          <p14:tracePt t="82527" x="8048625" y="4241800"/>
          <p14:tracePt t="82529" x="8053388" y="4241800"/>
          <p14:tracePt t="82544" x="8069263" y="4262438"/>
          <p14:tracePt t="82664" x="8101013" y="4273550"/>
          <p14:tracePt t="82712" x="8105775" y="42783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2149-7968-4954-A106-1381C8AE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Alþjóðleg vandamál með fasta viðmiðun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1BAB4-C475-4616-8EFB-33DD995FF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4622"/>
            <a:ext cx="7886700" cy="4670065"/>
          </a:xfrm>
        </p:spPr>
        <p:txBody>
          <a:bodyPr>
            <a:normAutofit fontScale="77500" lnSpcReduction="20000"/>
          </a:bodyPr>
          <a:lstStyle/>
          <a:p>
            <a:r>
              <a:rPr lang="is-IS"/>
              <a:t>Aukin nákvæmni í PPP með tilkomu fleiri leiðsögukerfa</a:t>
            </a:r>
          </a:p>
          <a:p>
            <a:pPr lvl="1"/>
            <a:r>
              <a:rPr lang="is-IS"/>
              <a:t>Niðurstöður alltaf í ITRF hvers tíma</a:t>
            </a:r>
          </a:p>
          <a:p>
            <a:pPr lvl="1"/>
            <a:r>
              <a:rPr lang="is-IS"/>
              <a:t>Leiðréttingar frá gervitunglum og í gegnum netið</a:t>
            </a:r>
          </a:p>
          <a:p>
            <a:r>
              <a:rPr lang="is-IS"/>
              <a:t>Búist við sprengingu í notkun á nákvæmu GNSS</a:t>
            </a:r>
          </a:p>
          <a:p>
            <a:pPr lvl="1"/>
            <a:r>
              <a:rPr lang="is-IS"/>
              <a:t>10-20 cm í </a:t>
            </a:r>
            <a:r>
              <a:rPr lang="is-IS" err="1"/>
              <a:t>snjalltæki</a:t>
            </a:r>
            <a:r>
              <a:rPr lang="is-IS"/>
              <a:t> og bíla á næstu árum</a:t>
            </a:r>
          </a:p>
          <a:p>
            <a:r>
              <a:rPr lang="is-IS"/>
              <a:t>Nákvæm landupplýsingagögn í rauntíma verða líklega í ITRF hvers tíma</a:t>
            </a:r>
          </a:p>
          <a:p>
            <a:r>
              <a:rPr lang="is-IS"/>
              <a:t>Nýja Sjáland, Japan o.fl. hafa tekið upp viðmiðannir sem gera ráð fyrir eða leiðrétta færslur</a:t>
            </a:r>
          </a:p>
          <a:p>
            <a:r>
              <a:rPr lang="is-IS"/>
              <a:t>Ástralía er að vinna í þessum málum</a:t>
            </a:r>
          </a:p>
          <a:p>
            <a:r>
              <a:rPr lang="is-IS"/>
              <a:t>Einnig aukin áhugi í Evrópu</a:t>
            </a:r>
          </a:p>
          <a:p>
            <a:pPr lvl="1"/>
            <a:r>
              <a:rPr lang="is-IS"/>
              <a:t>EUREF </a:t>
            </a:r>
            <a:r>
              <a:rPr lang="is-IS" err="1"/>
              <a:t>Dence</a:t>
            </a:r>
            <a:r>
              <a:rPr lang="is-IS"/>
              <a:t> </a:t>
            </a:r>
            <a:r>
              <a:rPr lang="is-IS" err="1"/>
              <a:t>Velocity</a:t>
            </a:r>
            <a:r>
              <a:rPr lang="is-IS"/>
              <a:t> </a:t>
            </a:r>
            <a:r>
              <a:rPr lang="is-IS" err="1"/>
              <a:t>Field</a:t>
            </a:r>
            <a:r>
              <a:rPr lang="is-IS"/>
              <a:t> verkefnið</a:t>
            </a:r>
          </a:p>
          <a:p>
            <a:endParaRPr lang="is-IS"/>
          </a:p>
          <a:p>
            <a:pPr lvl="1"/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ADCC846-83D0-4379-B0EB-4E51D081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012958DC-9D7D-47D3-BB07-261D6E5BF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B5AEC55-3987-4D34-9B35-5C781BD5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92"/>
    </mc:Choice>
    <mc:Fallback xmlns="">
      <p:transition spd="slow" advTm="168992"/>
    </mc:Fallback>
  </mc:AlternateContent>
  <p:extLst>
    <p:ext uri="{3A86A75C-4F4B-4683-9AE1-C65F6400EC91}">
      <p14:laserTraceLst xmlns:p14="http://schemas.microsoft.com/office/powerpoint/2010/main">
        <p14:tracePtLst>
          <p14:tracePt t="125478" x="8169275" y="4330700"/>
          <p14:tracePt t="125484" x="8283575" y="4398963"/>
          <p14:tracePt t="125492" x="8394700" y="4456113"/>
          <p14:tracePt t="125503" x="8520113" y="4498975"/>
          <p14:tracePt t="125520" x="8729663" y="4608513"/>
          <p14:tracePt t="125539" x="9059863" y="4745038"/>
          <p14:tracePt t="125839" x="8478838" y="4833938"/>
          <p14:tracePt t="125843" x="8367713" y="4838700"/>
          <p14:tracePt t="125854" x="8247063" y="4854575"/>
          <p14:tracePt t="125871" x="8201025" y="4860925"/>
          <p14:tracePt t="125933" x="8189913" y="4860925"/>
          <p14:tracePt t="125940" x="8210550" y="4860925"/>
          <p14:tracePt t="125948" x="8242300" y="4881563"/>
          <p14:tracePt t="125971" x="8447088" y="4981575"/>
          <p14:tracePt t="125988" x="8451850" y="4981575"/>
          <p14:tracePt t="126060" x="8472488" y="4997450"/>
          <p14:tracePt t="126068" x="8504238" y="5054600"/>
          <p14:tracePt t="126076" x="8540750" y="5132388"/>
          <p14:tracePt t="126088" x="8567738" y="5222875"/>
          <p14:tracePt t="126105" x="8677275" y="5432425"/>
          <p14:tracePt t="126122" x="8750300" y="5537200"/>
          <p14:tracePt t="126139" x="8797925" y="5646738"/>
          <p14:tracePt t="126140" x="8797925" y="5657850"/>
          <p14:tracePt t="127582" x="8809038" y="5657850"/>
          <p14:tracePt t="127589" x="8786813" y="5657850"/>
          <p14:tracePt t="127596" x="8713788" y="5614988"/>
          <p14:tracePt t="127605" x="8693150" y="5553075"/>
          <p14:tracePt t="127622" x="8593138" y="5426075"/>
          <p14:tracePt t="127640" x="8456613" y="5232400"/>
          <p14:tracePt t="127657" x="8347075" y="5059363"/>
          <p14:tracePt t="127674" x="8205788" y="4929188"/>
          <p14:tracePt t="127690" x="8074025" y="4802188"/>
          <p14:tracePt t="127708" x="7807325" y="4651375"/>
          <p14:tracePt t="127724" x="7800975" y="4651375"/>
          <p14:tracePt t="127726" x="7759700" y="4592638"/>
          <p14:tracePt t="127740" x="7707313" y="4519613"/>
          <p14:tracePt t="127757" x="7639050" y="4440238"/>
          <p14:tracePt t="127758" x="7570788" y="4346575"/>
          <p14:tracePt t="127774" x="7440613" y="4068763"/>
          <p14:tracePt t="127791" x="7324725" y="3779838"/>
          <p14:tracePt t="127806" x="7224713" y="3492500"/>
          <p14:tracePt t="127825" x="7208838" y="3470275"/>
          <p14:tracePt t="127841" x="7208838" y="3460750"/>
          <p14:tracePt t="128989" x="7219950" y="3444875"/>
          <p14:tracePt t="129005" x="7224713" y="3440113"/>
          <p14:tracePt t="129012" x="7245350" y="3429000"/>
          <p14:tracePt t="129025" x="7251700" y="3429000"/>
          <p14:tracePt t="129042" x="7267575" y="3413125"/>
          <p14:tracePt t="129060" x="7272338" y="3408363"/>
          <p14:tracePt t="129075" x="7288213" y="3408363"/>
          <p14:tracePt t="129076" x="7308850" y="3397250"/>
          <p14:tracePt t="129094" x="7335838" y="3397250"/>
          <p14:tracePt t="129110" x="7350125" y="3397250"/>
          <p14:tracePt t="129125" x="7388225" y="3397250"/>
          <p14:tracePt t="129142" x="7429500" y="3397250"/>
          <p14:tracePt t="129159" x="7486650" y="3424238"/>
          <p14:tracePt t="129176" x="7570788" y="3433763"/>
          <p14:tracePt t="129193" x="7623175" y="3440113"/>
          <p14:tracePt t="129210" x="7654925" y="3476625"/>
          <p14:tracePt t="129212" x="7659688" y="3476625"/>
          <p14:tracePt t="129225" x="7666038" y="3486150"/>
          <p14:tracePt t="129242" x="7681913" y="3508375"/>
          <p14:tracePt t="129259" x="7696200" y="3522663"/>
          <p14:tracePt t="129260" x="7712075" y="3533775"/>
          <p14:tracePt t="129275" x="7723188" y="3538538"/>
          <p14:tracePt t="129293" x="7759700" y="3565525"/>
          <p14:tracePt t="129294" x="7800975" y="3597275"/>
          <p14:tracePt t="129309" x="7800975" y="3606800"/>
          <p14:tracePt t="129310" x="7807325" y="3633788"/>
          <p14:tracePt t="129326" x="7823200" y="3649663"/>
          <p14:tracePt t="129342" x="7848600" y="3690938"/>
          <p14:tracePt t="129359" x="7869238" y="3775075"/>
          <p14:tracePt t="129376" x="7907338" y="3822700"/>
          <p14:tracePt t="129393" x="7937500" y="3859213"/>
          <p14:tracePt t="129410" x="7953375" y="3890963"/>
          <p14:tracePt t="129411" x="7985125" y="3921125"/>
          <p14:tracePt t="129426" x="7989888" y="3932238"/>
          <p14:tracePt t="129443" x="8001000" y="3952875"/>
          <p14:tracePt t="129445" x="8001000" y="3963988"/>
          <p14:tracePt t="129461" x="8005763" y="3995738"/>
          <p14:tracePt t="129477" x="8005763" y="4011613"/>
          <p14:tracePt t="129477" x="8027988" y="4064000"/>
          <p14:tracePt t="129493" x="8027988" y="4084638"/>
          <p14:tracePt t="129494" x="8037513" y="4110038"/>
          <p14:tracePt t="129510" x="8037513" y="4152900"/>
          <p14:tracePt t="129511" x="8037513" y="4189413"/>
          <p14:tracePt t="129526" x="8048625" y="4246563"/>
          <p14:tracePt t="129543" x="8080375" y="4330700"/>
          <p14:tracePt t="129559" x="8089900" y="4456113"/>
          <p14:tracePt t="129576" x="8162925" y="4724400"/>
          <p14:tracePt t="129594" x="8231188" y="4959350"/>
          <p14:tracePt t="129610" x="8242300" y="4981575"/>
          <p14:tracePt t="129669" x="8226425" y="5006975"/>
          <p14:tracePt t="129677" x="8226425" y="5038725"/>
          <p14:tracePt t="129684" x="8226425" y="5043488"/>
          <p14:tracePt t="129700" x="8221663" y="5054600"/>
          <p14:tracePt t="129709" x="8210550" y="5086350"/>
          <p14:tracePt t="129726" x="8205788" y="5086350"/>
          <p14:tracePt t="129765" x="8185150" y="5102225"/>
          <p14:tracePt t="129773" x="8178800" y="5111750"/>
          <p14:tracePt t="129780" x="8174038" y="5111750"/>
          <p14:tracePt t="129793" x="8147050" y="5138738"/>
          <p14:tracePt t="129810" x="8137525" y="5143500"/>
          <p14:tracePt t="129811" x="8132763" y="5154613"/>
          <p14:tracePt t="129838" x="8116888" y="5154613"/>
          <p14:tracePt t="129845" x="8085138" y="5154613"/>
          <p14:tracePt t="129860" x="8032750" y="5154613"/>
          <p14:tracePt t="129861" x="7927975" y="5154613"/>
          <p14:tracePt t="129876" x="7812088" y="5184775"/>
          <p14:tracePt t="129894" x="7754938" y="5195888"/>
          <p14:tracePt t="129895" x="7681913" y="5211763"/>
          <p14:tracePt t="129910" x="7550150" y="5237163"/>
          <p14:tracePt t="129927" x="7461250" y="5248275"/>
          <p14:tracePt t="129943" x="7277100" y="5300663"/>
          <p14:tracePt t="129959" x="7162800" y="5321300"/>
          <p14:tracePt t="129976" x="6958013" y="5405438"/>
          <p14:tracePt t="129993" x="6778625" y="5432425"/>
          <p14:tracePt t="130010" x="6584950" y="5432425"/>
          <p14:tracePt t="130012" x="6480175" y="5432425"/>
          <p14:tracePt t="130026" x="6323013" y="5432425"/>
          <p14:tracePt t="130044" x="6061075" y="5432425"/>
          <p14:tracePt t="130045" x="5956300" y="5432425"/>
          <p14:tracePt t="130061" x="5730875" y="5432425"/>
          <p14:tracePt t="130077" x="5641975" y="5432425"/>
          <p14:tracePt t="130078" x="5568950" y="5432425"/>
          <p14:tracePt t="130093" x="5426075" y="5432425"/>
          <p14:tracePt t="130110" x="5268913" y="5432425"/>
          <p14:tracePt t="130127" x="5232400" y="5426075"/>
          <p14:tracePt t="130144" x="5211763" y="5421313"/>
          <p14:tracePt t="130612" x="5195888" y="5421313"/>
          <p14:tracePt t="130620" x="5180013" y="5364163"/>
          <p14:tracePt t="130628" x="5184775" y="5327650"/>
          <p14:tracePt t="130644" x="5184775" y="5316538"/>
          <p14:tracePt t="130662" x="5184775" y="5284788"/>
          <p14:tracePt t="130678" x="5184775" y="5259388"/>
          <p14:tracePt t="130694" x="5175250" y="5200650"/>
          <p14:tracePt t="130711" x="5164138" y="5159375"/>
          <p14:tracePt t="130728" x="5159375" y="5122863"/>
          <p14:tracePt t="130746" x="5138738" y="5106988"/>
          <p14:tracePt t="130761" x="5127625" y="5086350"/>
          <p14:tracePt t="130822" x="5122863" y="5070475"/>
          <p14:tracePt t="130830" x="5091113" y="5059363"/>
          <p14:tracePt t="130836" x="5086350" y="5054600"/>
          <p14:tracePt t="130862" x="5033963" y="5038725"/>
          <p14:tracePt t="130879" x="5027613" y="5027613"/>
          <p14:tracePt t="130894" x="5022850" y="5027613"/>
          <p14:tracePt t="130919" x="5011738" y="5027613"/>
          <p14:tracePt t="130932" x="4997450" y="5022850"/>
          <p14:tracePt t="130945" x="4981575" y="5022850"/>
          <p14:tracePt t="130961" x="4922838" y="5011738"/>
          <p14:tracePt t="130979" x="4906963" y="4997450"/>
          <p14:tracePt t="130980" x="4891088" y="4991100"/>
          <p14:tracePt t="130997" x="4881563" y="4991100"/>
          <p14:tracePt t="131045" x="4876800" y="4981575"/>
          <p14:tracePt t="131052" x="4849813" y="4981575"/>
          <p14:tracePt t="131061" x="4833938" y="4981575"/>
          <p14:tracePt t="131078" x="4829175" y="4981575"/>
          <p14:tracePt t="131095" x="4802188" y="4981575"/>
          <p14:tracePt t="131285" x="4808538" y="4981575"/>
          <p14:tracePt t="131292" x="4838700" y="4986338"/>
          <p14:tracePt t="131312" x="4854575" y="4986338"/>
          <p14:tracePt t="131328" x="4933950" y="4986338"/>
          <p14:tracePt t="131345" x="5033963" y="4981575"/>
          <p14:tracePt t="131363" x="5102225" y="4981575"/>
          <p14:tracePt t="131364" x="5170488" y="4981575"/>
          <p14:tracePt t="131379" x="5259388" y="4981575"/>
          <p14:tracePt t="131396" x="5353050" y="4981575"/>
          <p14:tracePt t="131413" x="5380038" y="4981575"/>
          <p14:tracePt t="131414" x="5410200" y="4981575"/>
          <p14:tracePt t="131429" x="5416550" y="4981575"/>
          <p14:tracePt t="131430" x="5453063" y="4981575"/>
          <p14:tracePt t="131445" x="5494338" y="4981575"/>
          <p14:tracePt t="131462" x="5589588" y="4997450"/>
          <p14:tracePt t="131479" x="5699125" y="4997450"/>
          <p14:tracePt t="131497" x="5756275" y="5011738"/>
          <p14:tracePt t="131513" x="5824538" y="5011738"/>
          <p14:tracePt t="131529" x="5929313" y="5011738"/>
          <p14:tracePt t="131546" x="6034088" y="5011738"/>
          <p14:tracePt t="131548" x="6124575" y="5011738"/>
          <p14:tracePt t="131562" x="6176963" y="5011738"/>
          <p14:tracePt t="131581" x="6354763" y="5011738"/>
          <p14:tracePt t="131596" x="6459538" y="5011738"/>
          <p14:tracePt t="131612" x="6516688" y="5011738"/>
          <p14:tracePt t="131614" x="6553200" y="5011738"/>
          <p14:tracePt t="131629" x="6584950" y="5006975"/>
          <p14:tracePt t="131630" x="6600825" y="5006975"/>
          <p14:tracePt t="131645" x="6643688" y="4991100"/>
          <p14:tracePt t="131662" x="6689725" y="4991100"/>
          <p14:tracePt t="131679" x="6732588" y="4991100"/>
          <p14:tracePt t="131698" x="6773863" y="4991100"/>
          <p14:tracePt t="131713" x="6846888" y="4981575"/>
          <p14:tracePt t="131729" x="6889750" y="4981575"/>
          <p14:tracePt t="131746" x="6973888" y="4970463"/>
          <p14:tracePt t="131747" x="6978650" y="4970463"/>
          <p14:tracePt t="131764" x="7004050" y="4959350"/>
          <p14:tracePt t="131781" x="7088188" y="4929188"/>
          <p14:tracePt t="131796" x="7124700" y="4929188"/>
          <p14:tracePt t="131814" x="7204075" y="4913313"/>
          <p14:tracePt t="131815" x="7235825" y="4913313"/>
          <p14:tracePt t="131829" x="7283450" y="4881563"/>
          <p14:tracePt t="131846" x="7340600" y="4860925"/>
          <p14:tracePt t="131862" x="7381875" y="4860925"/>
          <p14:tracePt t="131880" x="7440613" y="4829175"/>
          <p14:tracePt t="131896" x="7477125" y="4818063"/>
          <p14:tracePt t="131913" x="7534275" y="4781550"/>
          <p14:tracePt t="131930" x="7629525" y="4760913"/>
          <p14:tracePt t="131946" x="7666038" y="4740275"/>
          <p14:tracePt t="131948" x="7691438" y="4729163"/>
          <p14:tracePt t="131963" x="7696200" y="4729163"/>
          <p14:tracePt t="131980" x="7764463" y="4718050"/>
          <p14:tracePt t="131981" x="7816850" y="4718050"/>
          <p14:tracePt t="131996" x="7848600" y="4713288"/>
          <p14:tracePt t="131998" x="7875588" y="4713288"/>
          <p14:tracePt t="132013" x="7916863" y="4692650"/>
          <p14:tracePt t="132015" x="7932738" y="4692650"/>
          <p14:tracePt t="132054" x="7964488" y="4681538"/>
          <p14:tracePt t="132060" x="7969250" y="4681538"/>
          <p14:tracePt t="132077" x="7969250" y="4672013"/>
          <p14:tracePt t="132084" x="7969250" y="4656138"/>
          <p14:tracePt t="132096" x="7969250" y="4640263"/>
          <p14:tracePt t="132114" x="7974013" y="4635500"/>
          <p14:tracePt t="132131" x="8001000" y="4608513"/>
          <p14:tracePt t="132269" x="8012113" y="4608513"/>
          <p14:tracePt t="132276" x="8037513" y="4608513"/>
          <p14:tracePt t="132293" x="8042275" y="4608513"/>
          <p14:tracePt t="132300" x="8048625" y="4608513"/>
          <p14:tracePt t="132316" x="8064500" y="4608513"/>
          <p14:tracePt t="132330" x="8085138" y="4598988"/>
          <p14:tracePt t="132331" x="8110538" y="4598988"/>
          <p14:tracePt t="132349" x="8121650" y="4598988"/>
          <p14:tracePt t="132485" x="8126413" y="4592638"/>
          <p14:tracePt t="132534" x="8132763" y="4592638"/>
          <p14:tracePt t="132540" x="8158163" y="4583113"/>
          <p14:tracePt t="132574" x="8169275" y="4576763"/>
          <p14:tracePt t="132662" x="8174038" y="4567238"/>
          <p14:tracePt t="132669" x="8201025" y="4551363"/>
          <p14:tracePt t="132680" x="8210550" y="4551363"/>
          <p14:tracePt t="132698" x="8262938" y="4524375"/>
          <p14:tracePt t="132716" x="8278813" y="4514850"/>
          <p14:tracePt t="132731" x="8289925" y="4514850"/>
          <p14:tracePt t="132805" x="8289925" y="4508500"/>
          <p14:tracePt t="132837" x="8294688" y="4498975"/>
          <p14:tracePt t="133132" x="8294688" y="4483100"/>
          <p14:tracePt t="133165" x="8237538" y="4483100"/>
          <p14:tracePt t="133173" x="8189913" y="4514850"/>
          <p14:tracePt t="133180" x="8162925" y="4514850"/>
          <p14:tracePt t="133205" x="8132763" y="4530725"/>
          <p14:tracePt t="133214" x="8132763" y="4540250"/>
          <p14:tracePt t="133237" x="8132763" y="4545013"/>
          <p14:tracePt t="133469" x="8132763" y="4556125"/>
          <p14:tracePt t="133517" x="8142288" y="4551363"/>
          <p14:tracePt t="133549" x="8147050" y="4535488"/>
          <p14:tracePt t="133556" x="8169275" y="4524375"/>
          <p14:tracePt t="133565" x="8174038" y="4519613"/>
          <p14:tracePt t="133581" x="8189913" y="4514850"/>
          <p14:tracePt t="133599" x="8205788" y="4492625"/>
          <p14:tracePt t="133616" x="8215313" y="4487863"/>
          <p14:tracePt t="133653" x="8221663" y="4478338"/>
          <p14:tracePt t="133700" x="8231188" y="4471988"/>
          <p14:tracePt t="133717" x="8253413" y="4462463"/>
          <p14:tracePt t="133733" x="8253413" y="4456113"/>
          <p14:tracePt t="133740" x="8262938" y="4451350"/>
          <p14:tracePt t="133757" x="8278813" y="4440238"/>
          <p14:tracePt t="133782" x="8283575" y="4435475"/>
          <p14:tracePt t="133813" x="8305800" y="4425950"/>
          <p14:tracePt t="133820" x="8305800" y="4419600"/>
          <p14:tracePt t="133934" x="8310563" y="4410075"/>
          <p14:tracePt t="134229" x="8326438" y="4414838"/>
          <p14:tracePt t="134236" x="8331200" y="4414838"/>
          <p14:tracePt t="134250" x="8358188" y="4414838"/>
          <p14:tracePt t="134266" x="8378825" y="4419600"/>
          <p14:tracePt t="134267" x="8383588" y="4419600"/>
          <p14:tracePt t="134283" x="8410575" y="4419600"/>
          <p14:tracePt t="134301" x="8426450" y="4419600"/>
          <p14:tracePt t="134342" x="8456613" y="4419600"/>
          <p14:tracePt t="134359" x="8462963" y="4410075"/>
          <p14:tracePt t="134382" x="8462963" y="4403725"/>
          <p14:tracePt t="134388" x="8462963" y="4387850"/>
          <p14:tracePt t="134399" x="8462963" y="4378325"/>
          <p14:tracePt t="134421" x="8462963" y="4371975"/>
          <p14:tracePt t="134436" x="8462963" y="4362450"/>
          <p14:tracePt t="134452" x="8472488" y="4341813"/>
          <p14:tracePt t="134901" x="8467725" y="4351338"/>
          <p14:tracePt t="134909" x="8462963" y="4357688"/>
          <p14:tracePt t="134933" x="8440738" y="4378325"/>
          <p14:tracePt t="134949" x="8435975" y="4383088"/>
          <p14:tracePt t="134982" x="8426450" y="4387850"/>
          <p14:tracePt t="134989" x="8420100" y="4398963"/>
          <p14:tracePt t="135006" x="8404225" y="4414838"/>
          <p14:tracePt t="135017" x="8394700" y="4425950"/>
          <p14:tracePt t="135035" x="8388350" y="4425950"/>
          <p14:tracePt t="135053" x="8362950" y="4430713"/>
          <p14:tracePt t="135068" x="8326438" y="4440238"/>
          <p14:tracePt t="135094" x="8320088" y="4446588"/>
          <p14:tracePt t="135101" x="8294688" y="4467225"/>
          <p14:tracePt t="135118" x="8258175" y="4471988"/>
          <p14:tracePt t="135134" x="8231188" y="4483100"/>
          <p14:tracePt t="135151" x="8169275" y="4508500"/>
          <p14:tracePt t="135168" x="8137525" y="4524375"/>
          <p14:tracePt t="135185" x="8064500" y="4556125"/>
          <p14:tracePt t="135201" x="8005763" y="4598988"/>
          <p14:tracePt t="135218" x="7921625" y="4619625"/>
          <p14:tracePt t="135235" x="7854950" y="4651375"/>
          <p14:tracePt t="135251" x="7812088" y="4656138"/>
          <p14:tracePt t="135253" x="7770813" y="4681538"/>
          <p14:tracePt t="135268" x="7739063" y="4697413"/>
          <p14:tracePt t="135269" x="7696200" y="4718050"/>
          <p14:tracePt t="135285" x="7639050" y="4729163"/>
          <p14:tracePt t="135301" x="7539038" y="4776788"/>
          <p14:tracePt t="135303" x="7461250" y="4818063"/>
          <p14:tracePt t="135318" x="7413625" y="4845050"/>
          <p14:tracePt t="135334" x="7361238" y="4897438"/>
          <p14:tracePt t="135352" x="7215188" y="4991100"/>
          <p14:tracePt t="135368" x="7156450" y="5054600"/>
          <p14:tracePt t="135385" x="7058025" y="5106988"/>
          <p14:tracePt t="135402" x="6983413" y="5159375"/>
          <p14:tracePt t="135403" x="6921500" y="5195888"/>
          <p14:tracePt t="135418" x="6899275" y="5216525"/>
          <p14:tracePt t="135434" x="6816725" y="5268913"/>
          <p14:tracePt t="135453" x="6696075" y="5357813"/>
          <p14:tracePt t="135468" x="6648450" y="5380038"/>
          <p14:tracePt t="135469" x="6591300" y="5416550"/>
          <p14:tracePt t="135484" x="6569075" y="5437188"/>
          <p14:tracePt t="135502" x="6511925" y="5473700"/>
          <p14:tracePt t="135504" x="6496050" y="5473700"/>
          <p14:tracePt t="135518" x="6391275" y="5478463"/>
          <p14:tracePt t="135535" x="6286500" y="5505450"/>
          <p14:tracePt t="135552" x="6145213" y="5526088"/>
          <p14:tracePt t="135568" x="6045200" y="5557838"/>
          <p14:tracePt t="135585" x="5961063" y="5599113"/>
          <p14:tracePt t="135602" x="5830888" y="5641975"/>
          <p14:tracePt t="135604" x="5788025" y="5651500"/>
          <p14:tracePt t="135618" x="5699125" y="5667375"/>
          <p14:tracePt t="135635" x="5605463" y="5678488"/>
          <p14:tracePt t="135653" x="5514975" y="5710238"/>
          <p14:tracePt t="135654" x="5500688" y="5710238"/>
          <p14:tracePt t="135668" x="5462588" y="5710238"/>
          <p14:tracePt t="135670" x="5421313" y="5710238"/>
          <p14:tracePt t="135685" x="5380038" y="5730875"/>
          <p14:tracePt t="135687" x="5353050" y="5730875"/>
          <p14:tracePt t="135702" x="5348288" y="5730875"/>
          <p14:tracePt t="135718" x="5327650" y="5730875"/>
          <p14:tracePt t="135736" x="5264150" y="5730875"/>
          <p14:tracePt t="135752" x="5237163" y="5730875"/>
          <p14:tracePt t="135769" x="5207000" y="5730875"/>
          <p14:tracePt t="135785" x="5180013" y="5730875"/>
          <p14:tracePt t="135802" x="5154613" y="5730875"/>
          <p14:tracePt t="135819" x="5138738" y="5730875"/>
          <p14:tracePt t="135835" x="5122863" y="5730875"/>
          <p14:tracePt t="135837" x="5116513" y="5730875"/>
          <p14:tracePt t="135852" x="5102225" y="5730875"/>
          <p14:tracePt t="135869" x="5086350" y="5730875"/>
          <p14:tracePt t="135887" x="5075238" y="5730875"/>
          <p14:tracePt t="135903" x="5059363" y="5730875"/>
          <p14:tracePt t="135919" x="5049838" y="5730875"/>
          <p14:tracePt t="135936" x="5038725" y="5730875"/>
          <p14:tracePt t="136389" x="5038725" y="5726113"/>
          <p14:tracePt t="136446" x="5002213" y="5710238"/>
          <p14:tracePt t="136453" x="4997450" y="5699125"/>
          <p14:tracePt t="136469" x="4986338" y="5694363"/>
          <p14:tracePt t="136476" x="4970463" y="5694363"/>
          <p14:tracePt t="136493" x="4943475" y="5683250"/>
          <p14:tracePt t="136508" x="4922838" y="5667375"/>
          <p14:tracePt t="136519" x="4906963" y="5657850"/>
          <p14:tracePt t="136537" x="4876800" y="5646738"/>
          <p14:tracePt t="136553" x="4865688" y="5641975"/>
          <p14:tracePt t="136589" x="4854575" y="5621338"/>
          <p14:tracePt t="136621" x="4849813" y="5621338"/>
          <p14:tracePt t="136629" x="4833938" y="5621338"/>
          <p14:tracePt t="136637" x="4802188" y="5621338"/>
          <p14:tracePt t="136655" x="4776788" y="5605463"/>
          <p14:tracePt t="136670" x="4729163" y="5594350"/>
          <p14:tracePt t="136687" x="4697413" y="5573713"/>
          <p14:tracePt t="136718" x="4692650" y="5568950"/>
          <p14:tracePt t="136749" x="4676775" y="5553075"/>
          <p14:tracePt t="136782" x="4656138" y="5521325"/>
          <p14:tracePt t="136789" x="4613275" y="5521325"/>
          <p14:tracePt t="136804" x="4587875" y="5510213"/>
          <p14:tracePt t="136805" x="4545013" y="5510213"/>
          <p14:tracePt t="136820" x="4492625" y="5500688"/>
          <p14:tracePt t="136837" x="4362450" y="5478463"/>
          <p14:tracePt t="136838" x="4325938" y="5478463"/>
          <p14:tracePt t="136855" x="4325938" y="5468938"/>
          <p14:tracePt t="136870" x="4283075" y="5457825"/>
          <p14:tracePt t="136887" x="4241800" y="5453063"/>
          <p14:tracePt t="136904" x="4137025" y="5453063"/>
          <p14:tracePt t="136920" x="4021138" y="5416550"/>
          <p14:tracePt t="136937" x="3884613" y="5368925"/>
          <p14:tracePt t="136954" x="3786188" y="5337175"/>
          <p14:tracePt t="136971" x="3581400" y="5268913"/>
          <p14:tracePt t="136972" x="3522663" y="5248275"/>
          <p14:tracePt t="136986" x="3502025" y="5227638"/>
          <p14:tracePt t="136988" x="3476625" y="5216525"/>
          <p14:tracePt t="137004" x="3408363" y="5207000"/>
          <p14:tracePt t="137005" x="3335338" y="5180013"/>
          <p14:tracePt t="137021" x="3276600" y="5180013"/>
          <p14:tracePt t="137022" x="3240088" y="5170488"/>
          <p14:tracePt t="137037" x="3119438" y="5138738"/>
          <p14:tracePt t="137054" x="3071813" y="5116513"/>
          <p14:tracePt t="137071" x="3014663" y="5106988"/>
          <p14:tracePt t="137088" x="2978150" y="5080000"/>
          <p14:tracePt t="137103" x="2946400" y="5070475"/>
          <p14:tracePt t="137120" x="2936875" y="5064125"/>
          <p14:tracePt t="137138" x="2894013" y="5038725"/>
          <p14:tracePt t="137154" x="2857500" y="5027613"/>
          <p14:tracePt t="137171" x="2841625" y="5018088"/>
          <p14:tracePt t="137172" x="2820988" y="4991100"/>
          <p14:tracePt t="137188" x="2794000" y="4981575"/>
          <p14:tracePt t="137189" x="2763838" y="4970463"/>
          <p14:tracePt t="137204" x="2711450" y="4970463"/>
          <p14:tracePt t="137205" x="2679700" y="4938713"/>
          <p14:tracePt t="137222" x="2663825" y="4938713"/>
          <p14:tracePt t="137245" x="2663825" y="4933950"/>
          <p14:tracePt t="137254" x="2657475" y="4918075"/>
          <p14:tracePt t="137272" x="2616200" y="4897438"/>
          <p14:tracePt t="137288" x="2552700" y="4854575"/>
          <p14:tracePt t="137305" x="2522538" y="4838700"/>
          <p14:tracePt t="137321" x="2506663" y="4833938"/>
          <p14:tracePt t="137339" x="2479675" y="4808538"/>
          <p14:tracePt t="137340" x="2463800" y="4802188"/>
          <p14:tracePt t="137365" x="2447925" y="4792663"/>
          <p14:tracePt t="137372" x="2438400" y="4792663"/>
          <p14:tracePt t="137389" x="2432050" y="4792663"/>
          <p14:tracePt t="137390" x="2422525" y="4792663"/>
          <p14:tracePt t="137403" x="2417763" y="4781550"/>
          <p14:tracePt t="137421" x="2411413" y="4776788"/>
          <p14:tracePt t="137423" x="2401888" y="4776788"/>
          <p14:tracePt t="137469" x="2386013" y="4765675"/>
          <p14:tracePt t="137477" x="2343150" y="4760913"/>
          <p14:tracePt t="137488" x="2338388" y="4749800"/>
          <p14:tracePt t="137504" x="2312988" y="4749800"/>
          <p14:tracePt t="137522" x="2297113" y="4749800"/>
          <p14:tracePt t="137538" x="2281238" y="4749800"/>
          <p14:tracePt t="137540" x="2270125" y="4749800"/>
          <p14:tracePt t="137555" x="2265363" y="4749800"/>
          <p14:tracePt t="137572" x="2212975" y="4749800"/>
          <p14:tracePt t="137589" x="2206625" y="4749800"/>
          <p14:tracePt t="138645" x="2228850" y="4749800"/>
          <p14:tracePt t="138654" x="2306638" y="4749800"/>
          <p14:tracePt t="138660" x="2343150" y="4749800"/>
          <p14:tracePt t="138673" x="2411413" y="4756150"/>
          <p14:tracePt t="138690" x="2470150" y="4756150"/>
          <p14:tracePt t="138707" x="2516188" y="4786313"/>
          <p14:tracePt t="138724" x="2647950" y="4797425"/>
          <p14:tracePt t="138739" x="2700338" y="4797425"/>
          <p14:tracePt t="138740" x="2736850" y="4797425"/>
          <p14:tracePt t="138757" x="2857500" y="4797425"/>
          <p14:tracePt t="138772" x="2878138" y="4802188"/>
          <p14:tracePt t="138773" x="2930525" y="4802188"/>
          <p14:tracePt t="138789" x="3051175" y="4829175"/>
          <p14:tracePt t="138806" x="3155950" y="4829175"/>
          <p14:tracePt t="138823" x="3198813" y="4829175"/>
          <p14:tracePt t="138840" x="3208338" y="4829175"/>
          <p14:tracePt t="138857" x="3235325" y="4829175"/>
          <p14:tracePt t="138873" x="3276600" y="4829175"/>
          <p14:tracePt t="138890" x="3292475" y="4829175"/>
          <p14:tracePt t="138909" x="3313113" y="4829175"/>
          <p14:tracePt t="138924" x="3340100" y="4829175"/>
          <p14:tracePt t="138925" x="3392488" y="4824413"/>
          <p14:tracePt t="138940" x="3533775" y="4824413"/>
          <p14:tracePt t="138957" x="3590925" y="4824413"/>
          <p14:tracePt t="138958" x="3629025" y="4824413"/>
          <p14:tracePt t="138974" x="3654425" y="4824413"/>
          <p14:tracePt t="138991" x="3675063" y="4818063"/>
          <p14:tracePt t="139007" x="3690938" y="4818063"/>
          <p14:tracePt t="139024" x="3695700" y="4818063"/>
          <p14:tracePt t="139518" x="3706813" y="4802188"/>
          <p14:tracePt t="139524" x="3706813" y="4781550"/>
          <p14:tracePt t="139533" x="3706813" y="4776788"/>
          <p14:tracePt t="139574" x="3706813" y="4760913"/>
          <p14:tracePt t="139581" x="3706813" y="4745038"/>
          <p14:tracePt t="139597" x="3706813" y="4733925"/>
          <p14:tracePt t="139613" x="3706813" y="4713288"/>
          <p14:tracePt t="139638" x="3706813" y="4703763"/>
          <p14:tracePt t="139702" x="3706813" y="4697413"/>
          <p14:tracePt t="139709" x="3733800" y="4676775"/>
          <p14:tracePt t="139726" x="3733800" y="4672013"/>
          <p14:tracePt t="139733" x="3738563" y="4656138"/>
          <p14:tracePt t="139749" x="3748088" y="4635500"/>
          <p14:tracePt t="139757" x="3748088" y="4629150"/>
          <p14:tracePt t="139775" x="3763963" y="4613275"/>
          <p14:tracePt t="139792" x="3763963" y="4598988"/>
          <p14:tracePt t="140982" x="3770313" y="4592638"/>
          <p14:tracePt t="141005" x="3779838" y="4592638"/>
          <p14:tracePt t="141029" x="3800475" y="4592638"/>
          <p14:tracePt t="141038" x="3811588" y="4583113"/>
          <p14:tracePt t="141062" x="3838575" y="4583113"/>
          <p14:tracePt t="141069" x="3854450" y="4583113"/>
          <p14:tracePt t="141077" x="3859213" y="4583113"/>
          <p14:tracePt t="141093" x="3875088" y="4583113"/>
          <p14:tracePt t="141110" x="3884613" y="4583113"/>
          <p14:tracePt t="141213" x="3890963" y="4583113"/>
          <p14:tracePt t="141254" x="3900488" y="4583113"/>
          <p14:tracePt t="141270" x="3968750" y="4583113"/>
          <p14:tracePt t="141294" x="3973513" y="4583113"/>
          <p14:tracePt t="141301" x="3989388" y="4583113"/>
          <p14:tracePt t="141310" x="4021138" y="4583113"/>
          <p14:tracePt t="141327" x="4064000" y="4583113"/>
          <p14:tracePt t="141343" x="4094163" y="4583113"/>
          <p14:tracePt t="141360" x="4121150" y="4583113"/>
          <p14:tracePt t="141377" x="4152900" y="4587875"/>
          <p14:tracePt t="141394" x="4189413" y="4587875"/>
          <p14:tracePt t="141411" x="4210050" y="4592638"/>
          <p14:tracePt t="141427" x="4237038" y="4592638"/>
          <p14:tracePt t="141444" x="4267200" y="4603750"/>
          <p14:tracePt t="141460" x="4273550" y="4603750"/>
          <p14:tracePt t="141462" x="4298950" y="4603750"/>
          <p14:tracePt t="141477" x="4314825" y="4603750"/>
          <p14:tracePt t="141478" x="4325938" y="4603750"/>
          <p14:tracePt t="141494" x="4341813" y="4603750"/>
          <p14:tracePt t="141496" x="4346575" y="4603750"/>
          <p14:tracePt t="141511" x="4362450" y="4603750"/>
          <p14:tracePt t="141528" x="4378325" y="4603750"/>
          <p14:tracePt t="141544" x="4383088" y="4603750"/>
          <p14:tracePt t="141560" x="4398963" y="4603750"/>
          <p14:tracePt t="141578" x="4414838" y="4603750"/>
          <p14:tracePt t="141594" x="4430713" y="4603750"/>
          <p14:tracePt t="141612" x="4440238" y="4603750"/>
          <p14:tracePt t="142878" x="4446588" y="4603750"/>
          <p14:tracePt t="142885" x="4462463" y="4603750"/>
          <p14:tracePt t="142910" x="4467225" y="4603750"/>
          <p14:tracePt t="142950" x="4492625" y="4603750"/>
          <p14:tracePt t="142957" x="4503738" y="4603750"/>
          <p14:tracePt t="142975" x="4508500" y="4603750"/>
          <p14:tracePt t="142989" x="4535488" y="4592638"/>
          <p14:tracePt t="142997" x="4540250" y="4592638"/>
          <p14:tracePt t="143012" x="4551363" y="4592638"/>
          <p14:tracePt t="143013" x="4556125" y="4592638"/>
          <p14:tracePt t="143029" x="4572000" y="4592638"/>
          <p14:tracePt t="143030" x="4587875" y="4592638"/>
          <p14:tracePt t="143046" x="4624388" y="4592638"/>
          <p14:tracePt t="143062" x="4665663" y="4583113"/>
          <p14:tracePt t="143109" x="4672013" y="4583113"/>
          <p14:tracePt t="143117" x="4697413" y="4583113"/>
          <p14:tracePt t="143130" x="4713288" y="4583113"/>
          <p14:tracePt t="143146" x="4724400" y="4576763"/>
          <p14:tracePt t="143162" x="4745038" y="4576763"/>
          <p14:tracePt t="143180" x="4772025" y="4567238"/>
          <p14:tracePt t="143181" x="4776788" y="4567238"/>
          <p14:tracePt t="143197" x="4786313" y="4567238"/>
          <p14:tracePt t="143198" x="4802188" y="4567238"/>
          <p14:tracePt t="143213" x="4829175" y="4567238"/>
          <p14:tracePt t="143214" x="4886325" y="4545013"/>
          <p14:tracePt t="143230" x="4913313" y="4545013"/>
          <p14:tracePt t="143231" x="4949825" y="4545013"/>
          <p14:tracePt t="143247" x="5038725" y="4524375"/>
          <p14:tracePt t="143263" x="5127625" y="4524375"/>
          <p14:tracePt t="143280" x="5237163" y="4514850"/>
          <p14:tracePt t="143298" x="5316538" y="4514850"/>
          <p14:tracePt t="143313" x="5364163" y="4492625"/>
          <p14:tracePt t="143329" x="5421313" y="4483100"/>
          <p14:tracePt t="143349" x="5426075" y="4483100"/>
          <p14:tracePt t="143375" x="5453063" y="4483100"/>
          <p14:tracePt t="143390" x="5468938" y="4483100"/>
          <p14:tracePt t="143396" x="5526088" y="4471988"/>
          <p14:tracePt t="143414" x="5578475" y="4471988"/>
          <p14:tracePt t="143415" x="5635625" y="4462463"/>
          <p14:tracePt t="143429" x="5726113" y="4462463"/>
          <p14:tracePt t="143446" x="5835650" y="4462463"/>
          <p14:tracePt t="143463" x="5945188" y="4440238"/>
          <p14:tracePt t="143480" x="6013450" y="4440238"/>
          <p14:tracePt t="143497" x="6102350" y="4440238"/>
          <p14:tracePt t="143514" x="6249988" y="4430713"/>
          <p14:tracePt t="143531" x="6291263" y="4430713"/>
          <p14:tracePt t="143547" x="6370638" y="4430713"/>
          <p14:tracePt t="143549" x="6423025" y="4430713"/>
          <p14:tracePt t="143563" x="6454775" y="4419600"/>
          <p14:tracePt t="143564" x="6470650" y="4419600"/>
          <p14:tracePt t="143580" x="6600825" y="4419600"/>
          <p14:tracePt t="143596" x="6611938" y="4419600"/>
          <p14:tracePt t="143613" x="6664325" y="4419600"/>
          <p14:tracePt t="143630" x="6669088" y="4419600"/>
          <p14:tracePt t="143646" x="6684963" y="4419600"/>
          <p14:tracePt t="143685" x="6716713" y="4419600"/>
          <p14:tracePt t="143693" x="6721475" y="4419600"/>
          <p14:tracePt t="143709" x="6732588" y="4419600"/>
          <p14:tracePt t="143734" x="6737350" y="4419600"/>
          <p14:tracePt t="143741" x="6753225" y="4419600"/>
          <p14:tracePt t="143765" x="6753225" y="4403725"/>
          <p14:tracePt t="143781" x="6757988" y="4394200"/>
          <p14:tracePt t="143789" x="6769100" y="4387850"/>
          <p14:tracePt t="143797" x="6773863" y="4387850"/>
          <p14:tracePt t="143816" x="6773863" y="4378325"/>
          <p14:tracePt t="143830" x="6831013" y="4371975"/>
          <p14:tracePt t="143847" x="6873875" y="4371975"/>
          <p14:tracePt t="143864" x="6889750" y="4371975"/>
          <p14:tracePt t="143894" x="6958013" y="4371975"/>
          <p14:tracePt t="143900" x="6999288" y="4351338"/>
          <p14:tracePt t="143914" x="7051675" y="4351338"/>
          <p14:tracePt t="143931" x="7151688" y="4325938"/>
          <p14:tracePt t="143932" x="7167563" y="4325938"/>
          <p14:tracePt t="143947" x="7199313" y="4325938"/>
          <p14:tracePt t="143965" x="7240588" y="4314825"/>
          <p14:tracePt t="143967" x="7272338" y="4314825"/>
          <p14:tracePt t="143998" x="7297738" y="4298950"/>
          <p14:tracePt t="144004" x="7308850" y="4298950"/>
          <p14:tracePt t="144053" x="7313613" y="4298950"/>
          <p14:tracePt t="144262" x="7283450" y="4298950"/>
          <p14:tracePt t="144269" x="7267575" y="4310063"/>
          <p14:tracePt t="144280" x="7215188" y="4319588"/>
          <p14:tracePt t="144299" x="7151688" y="4351338"/>
          <p14:tracePt t="144300" x="7124700" y="4367213"/>
          <p14:tracePt t="144315" x="7067550" y="4403725"/>
          <p14:tracePt t="144316" x="7042150" y="4403725"/>
          <p14:tracePt t="144331" x="6999288" y="4425950"/>
          <p14:tracePt t="144332" x="6967538" y="4456113"/>
          <p14:tracePt t="144347" x="6926263" y="4456113"/>
          <p14:tracePt t="144349" x="6910388" y="4471988"/>
          <p14:tracePt t="144364" x="6837363" y="4492625"/>
          <p14:tracePt t="144381" x="6805613" y="4514850"/>
          <p14:tracePt t="144382" x="6753225" y="4524375"/>
          <p14:tracePt t="144397" x="6627813" y="4551363"/>
          <p14:tracePt t="144399" x="6538913" y="4567238"/>
          <p14:tracePt t="144415" x="6359525" y="4592638"/>
          <p14:tracePt t="144431" x="6265863" y="4603750"/>
          <p14:tracePt t="144447" x="6065838" y="4629150"/>
          <p14:tracePt t="144465" x="6008688" y="4629150"/>
          <p14:tracePt t="144482" x="5981700" y="4629150"/>
          <p14:tracePt t="144498" x="5935663" y="4629150"/>
          <p14:tracePt t="144514" x="5772150" y="4629150"/>
          <p14:tracePt t="144532" x="5667375" y="4629150"/>
          <p14:tracePt t="144549" x="5599113" y="4640263"/>
          <p14:tracePt t="144550" x="5541963" y="4656138"/>
          <p14:tracePt t="144564" x="5473700" y="4656138"/>
          <p14:tracePt t="144582" x="5426075" y="4687888"/>
          <p14:tracePt t="144598" x="5353050" y="4687888"/>
          <p14:tracePt t="144599" x="5327650" y="4681538"/>
          <p14:tracePt t="144615" x="5259388" y="4681538"/>
          <p14:tracePt t="144632" x="5159375" y="4697413"/>
          <p14:tracePt t="144649" x="5102225" y="4697413"/>
          <p14:tracePt t="144665" x="5006975" y="4733925"/>
          <p14:tracePt t="144682" x="4906963" y="4740275"/>
          <p14:tracePt t="144699" x="4792663" y="4756150"/>
          <p14:tracePt t="144700" x="4740275" y="4756150"/>
          <p14:tracePt t="144715" x="4703763" y="4756150"/>
          <p14:tracePt t="144732" x="4519613" y="4786313"/>
          <p14:tracePt t="144748" x="4483100" y="4786313"/>
          <p14:tracePt t="144749" x="4414838" y="4786313"/>
          <p14:tracePt t="144765" x="4398963" y="4786313"/>
          <p14:tracePt t="144766" x="4346575" y="4797425"/>
          <p14:tracePt t="144781" x="4237038" y="4797425"/>
          <p14:tracePt t="144798" x="4141788" y="4797425"/>
          <p14:tracePt t="144815" x="4052888" y="4808538"/>
          <p14:tracePt t="144832" x="3995738" y="4808538"/>
          <p14:tracePt t="144848" x="3937000" y="4818063"/>
          <p14:tracePt t="144866" x="3843338" y="4849813"/>
          <p14:tracePt t="144882" x="3786188" y="4860925"/>
          <p14:tracePt t="144898" x="3702050" y="4870450"/>
          <p14:tracePt t="144915" x="3633788" y="4891088"/>
          <p14:tracePt t="144916" x="3597275" y="4891088"/>
          <p14:tracePt t="144932" x="3575050" y="4891088"/>
          <p14:tracePt t="144934" x="3549650" y="4891088"/>
          <p14:tracePt t="144949" x="3513138" y="4891088"/>
          <p14:tracePt t="144949" x="3481388" y="4902200"/>
          <p14:tracePt t="144965" x="3444875" y="4902200"/>
          <p14:tracePt t="144966" x="3387725" y="4922838"/>
          <p14:tracePt t="144982" x="3297238" y="4949825"/>
          <p14:tracePt t="144998" x="3228975" y="4954588"/>
          <p14:tracePt t="145016" x="3198813" y="4954588"/>
          <p14:tracePt t="145033" x="3151188" y="4965700"/>
          <p14:tracePt t="145048" x="3130550" y="4965700"/>
          <p14:tracePt t="145065" x="3114675" y="4965700"/>
          <p14:tracePt t="145083" x="3109913" y="4965700"/>
          <p14:tracePt t="145085" x="3094038" y="4965700"/>
          <p14:tracePt t="145099" x="3082925" y="4965700"/>
          <p14:tracePt t="145115" x="3078163" y="4965700"/>
          <p14:tracePt t="145134" x="3041650" y="4965700"/>
          <p14:tracePt t="145149" x="3014663" y="4959350"/>
          <p14:tracePt t="145150" x="2994025" y="4954588"/>
          <p14:tracePt t="145166" x="2941638" y="4954588"/>
          <p14:tracePt t="145167" x="2925763" y="4954588"/>
          <p14:tracePt t="145182" x="2836863" y="4954588"/>
          <p14:tracePt t="145198" x="2789238" y="4954588"/>
          <p14:tracePt t="145215" x="2784475" y="4954588"/>
          <p14:tracePt t="145233" x="2768600" y="4954588"/>
          <p14:tracePt t="145414" x="2794000" y="4954588"/>
          <p14:tracePt t="145421" x="2830513" y="4954588"/>
          <p14:tracePt t="145483" x="3340100" y="4876800"/>
          <p14:tracePt t="145500" x="3392488" y="4865688"/>
          <p14:tracePt t="145501" x="3449638" y="4865688"/>
          <p14:tracePt t="145516" x="3538538" y="4865688"/>
          <p14:tracePt t="145533" x="3560763" y="4865688"/>
          <p14:tracePt t="145534" x="3613150" y="4854575"/>
          <p14:tracePt t="145550" x="3649663" y="4854575"/>
          <p14:tracePt t="145551" x="3659188" y="4854575"/>
          <p14:tracePt t="145566" x="3733800" y="4854575"/>
          <p14:tracePt t="145583" x="3790950" y="4854575"/>
          <p14:tracePt t="145600" x="3906838" y="4860925"/>
          <p14:tracePt t="145617" x="4021138" y="4886325"/>
          <p14:tracePt t="145633" x="4162425" y="4886325"/>
          <p14:tracePt t="145650" x="4305300" y="4886325"/>
          <p14:tracePt t="145666" x="4414838" y="4886325"/>
          <p14:tracePt t="145685" x="4498975" y="4886325"/>
          <p14:tracePt t="145700" x="4524375" y="4886325"/>
          <p14:tracePt t="145701" x="4608513" y="4881563"/>
          <p14:tracePt t="145716" x="4697413" y="4865688"/>
          <p14:tracePt t="145733" x="4876800" y="4854575"/>
          <p14:tracePt t="145734" x="4965700" y="4860925"/>
          <p14:tracePt t="145749" x="5106988" y="4813300"/>
          <p14:tracePt t="145767" x="5148263" y="4813300"/>
          <p14:tracePt t="145790" x="5170488" y="4813300"/>
          <p14:tracePt t="145799" x="5175250" y="4813300"/>
          <p14:tracePt t="145817" x="5216525" y="4813300"/>
          <p14:tracePt t="145834" x="5248275" y="4813300"/>
          <p14:tracePt t="145850" x="5259388" y="4808538"/>
          <p14:tracePt t="145867" x="5311775" y="4808538"/>
          <p14:tracePt t="145884" x="5337175" y="4808538"/>
          <p14:tracePt t="145900" x="5353050" y="4808538"/>
          <p14:tracePt t="145902" x="5395913" y="4808538"/>
          <p14:tracePt t="145917" x="5500688" y="4808538"/>
          <p14:tracePt t="145934" x="5568950" y="4808538"/>
          <p14:tracePt t="145935" x="5610225" y="4808538"/>
          <p14:tracePt t="145950" x="5719763" y="4808538"/>
          <p14:tracePt t="145966" x="5815013" y="4808538"/>
          <p14:tracePt t="145984" x="5908675" y="4808538"/>
          <p14:tracePt t="146001" x="5976938" y="4808538"/>
          <p14:tracePt t="146016" x="5992813" y="4808538"/>
          <p14:tracePt t="146062" x="5997575" y="4808538"/>
          <p14:tracePt t="146068" x="6013450" y="4808538"/>
          <p14:tracePt t="146094" x="6019800" y="4808538"/>
          <p14:tracePt t="146101" x="6045200" y="4808538"/>
          <p14:tracePt t="146109" x="6086475" y="4808538"/>
          <p14:tracePt t="146119" x="6140450" y="4808538"/>
          <p14:tracePt t="146134" x="6197600" y="4808538"/>
          <p14:tracePt t="146151" x="6207125" y="4808538"/>
          <p14:tracePt t="146166" x="6238875" y="4797425"/>
          <p14:tracePt t="146184" x="6286500" y="4797425"/>
          <p14:tracePt t="146200" x="6307138" y="4797425"/>
          <p14:tracePt t="146237" x="6307138" y="4792663"/>
          <p14:tracePt t="146382" x="6297613" y="4802188"/>
          <p14:tracePt t="146389" x="6291263" y="4802188"/>
          <p14:tracePt t="146405" x="6291263" y="4818063"/>
          <p14:tracePt t="146417" x="6265863" y="4849813"/>
          <p14:tracePt t="146434" x="6161088" y="4933950"/>
          <p14:tracePt t="146451" x="6049963" y="5006975"/>
          <p14:tracePt t="146453" x="5988050" y="5054600"/>
          <p14:tracePt t="146467" x="5956300" y="5086350"/>
          <p14:tracePt t="146468" x="5892800" y="5164138"/>
          <p14:tracePt t="146485" x="5856288" y="5211763"/>
          <p14:tracePt t="146486" x="5762625" y="5295900"/>
          <p14:tracePt t="146501" x="5762625" y="5300663"/>
          <p14:tracePt t="146518" x="5719763" y="5332413"/>
          <p14:tracePt t="146520" x="5715000" y="5357813"/>
          <p14:tracePt t="146534" x="5641975" y="5400675"/>
          <p14:tracePt t="146551" x="5568950" y="5416550"/>
          <p14:tracePt t="146568" x="5526088" y="5426075"/>
          <p14:tracePt t="146586" x="5473700" y="5457825"/>
          <p14:tracePt t="146601" x="5441950" y="5468938"/>
          <p14:tracePt t="146618" x="5432425" y="5468938"/>
          <p14:tracePt t="146635" x="5368925" y="5478463"/>
          <p14:tracePt t="146636" x="5353050" y="5478463"/>
          <p14:tracePt t="146651" x="5284788" y="5478463"/>
          <p14:tracePt t="146653" x="5259388" y="5478463"/>
          <p14:tracePt t="146668" x="5207000" y="5478463"/>
          <p14:tracePt t="146669" x="5138738" y="5478463"/>
          <p14:tracePt t="146685" x="5027613" y="5478463"/>
          <p14:tracePt t="146686" x="5011738" y="5478463"/>
          <p14:tracePt t="146701" x="4959350" y="5478463"/>
          <p14:tracePt t="146702" x="4891088" y="5478463"/>
          <p14:tracePt t="146718" x="4833938" y="5478463"/>
          <p14:tracePt t="146719" x="4797425" y="5473700"/>
          <p14:tracePt t="146734" x="4676775" y="5426075"/>
          <p14:tracePt t="146751" x="4587875" y="5395913"/>
          <p14:tracePt t="146768" x="4446588" y="5357813"/>
          <p14:tracePt t="146785" x="4330700" y="5332413"/>
          <p14:tracePt t="146802" x="4230688" y="5321300"/>
          <p14:tracePt t="146818" x="4173538" y="5321300"/>
          <p14:tracePt t="146835" x="4162425" y="5316538"/>
          <p14:tracePt t="146853" x="4146550" y="5289550"/>
          <p14:tracePt t="146868" x="4079875" y="5289550"/>
          <p14:tracePt t="146886" x="4037013" y="5289550"/>
          <p14:tracePt t="146901" x="4027488" y="5289550"/>
          <p14:tracePt t="146918" x="3984625" y="5289550"/>
          <p14:tracePt t="146935" x="3943350" y="5289550"/>
          <p14:tracePt t="146951" x="3911600" y="5289550"/>
          <p14:tracePt t="146968" x="3890963" y="5289550"/>
          <p14:tracePt t="146985" x="3863975" y="5275263"/>
          <p14:tracePt t="147002" x="3827463" y="5275263"/>
          <p14:tracePt t="147020" x="3786188" y="5275263"/>
          <p14:tracePt t="147021" x="3748088" y="5275263"/>
          <p14:tracePt t="147037" x="3733800" y="5275263"/>
          <p14:tracePt t="147342" x="3722688" y="5259388"/>
          <p14:tracePt t="147349" x="3722688" y="5237163"/>
          <p14:tracePt t="147365" x="3722688" y="5232400"/>
          <p14:tracePt t="147389" x="3748088" y="5222875"/>
          <p14:tracePt t="147397" x="3759200" y="5207000"/>
          <p14:tracePt t="147404" x="3790950" y="5195888"/>
          <p14:tracePt t="147419" x="3795713" y="5191125"/>
          <p14:tracePt t="147436" x="3800475" y="5164138"/>
          <p14:tracePt t="147437" x="3838575" y="5154613"/>
          <p14:tracePt t="147453" x="3863975" y="5154613"/>
          <p14:tracePt t="147454" x="3921125" y="5132388"/>
          <p14:tracePt t="147469" x="4005263" y="5102225"/>
          <p14:tracePt t="147485" x="4064000" y="5091113"/>
          <p14:tracePt t="147502" x="4246563" y="5033963"/>
          <p14:tracePt t="147504" x="4305300" y="5011738"/>
          <p14:tracePt t="147519" x="4410075" y="4975225"/>
          <p14:tracePt t="147536" x="4471988" y="4965700"/>
          <p14:tracePt t="147553" x="4560888" y="4933950"/>
          <p14:tracePt t="147569" x="4619625" y="4918075"/>
          <p14:tracePt t="147586" x="4676775" y="4886325"/>
          <p14:tracePt t="147602" x="4708525" y="4876800"/>
          <p14:tracePt t="147619" x="4740275" y="4876800"/>
          <p14:tracePt t="147636" x="4786313" y="4870450"/>
          <p14:tracePt t="147637" x="4813300" y="4860925"/>
          <p14:tracePt t="147652" x="4845050" y="4838700"/>
          <p14:tracePt t="147654" x="4849813" y="4838700"/>
          <p14:tracePt t="147669" x="4860925" y="4824413"/>
          <p14:tracePt t="147670" x="4876800" y="4824413"/>
          <p14:tracePt t="147686" x="4913313" y="4786313"/>
          <p14:tracePt t="147702" x="4997450" y="4765675"/>
          <p14:tracePt t="147720" x="5033963" y="4765675"/>
          <p14:tracePt t="147736" x="5075238" y="4740275"/>
          <p14:tracePt t="147753" x="5148263" y="4697413"/>
          <p14:tracePt t="147770" x="5195888" y="4681538"/>
          <p14:tracePt t="147786" x="5280025" y="4645025"/>
          <p14:tracePt t="147803" x="5337175" y="4624388"/>
          <p14:tracePt t="147820" x="5373688" y="4624388"/>
          <p14:tracePt t="147822" x="5410200" y="4619625"/>
          <p14:tracePt t="147836" x="5416550" y="4619625"/>
          <p14:tracePt t="147838" x="5437188" y="4598988"/>
          <p14:tracePt t="147958" x="5453063" y="4598988"/>
          <p14:tracePt t="147965" x="5478463" y="4603750"/>
          <p14:tracePt t="147972" x="5510213" y="4603750"/>
          <p14:tracePt t="147988" x="5546725" y="4603750"/>
          <p14:tracePt t="148003" x="5562600" y="4613275"/>
          <p14:tracePt t="148020" x="5599113" y="4624388"/>
          <p14:tracePt t="148037" x="5635625" y="4651375"/>
          <p14:tracePt t="148055" x="5667375" y="4665663"/>
          <p14:tracePt t="148056" x="5694363" y="4687888"/>
          <p14:tracePt t="148070" x="5719763" y="4713288"/>
          <p14:tracePt t="148087" x="5735638" y="4733925"/>
          <p14:tracePt t="148103" x="5783263" y="4786313"/>
          <p14:tracePt t="148121" x="5824538" y="4833938"/>
          <p14:tracePt t="148137" x="5830888" y="4833938"/>
          <p14:tracePt t="148153" x="5861050" y="4870450"/>
          <p14:tracePt t="148170" x="5876925" y="4929188"/>
          <p14:tracePt t="148189" x="5929313" y="5038725"/>
          <p14:tracePt t="148205" x="5929313" y="5080000"/>
          <p14:tracePt t="148220" x="5929313" y="5116513"/>
          <p14:tracePt t="148222" x="5929313" y="5154613"/>
          <p14:tracePt t="148237" x="5929313" y="5237163"/>
          <p14:tracePt t="148254" x="5924550" y="5275263"/>
          <p14:tracePt t="148256" x="5924550" y="5295900"/>
          <p14:tracePt t="148285" x="5903913" y="5321300"/>
          <p14:tracePt t="148294" x="5908675" y="5332413"/>
          <p14:tracePt t="148303" x="5908675" y="5357813"/>
          <p14:tracePt t="148320" x="5908675" y="5400675"/>
          <p14:tracePt t="148337" x="5883275" y="5448300"/>
          <p14:tracePt t="148354" x="5867400" y="5478463"/>
          <p14:tracePt t="148356" x="5856288" y="5489575"/>
          <p14:tracePt t="148370" x="5840413" y="5514975"/>
          <p14:tracePt t="148388" x="5830888" y="5546725"/>
          <p14:tracePt t="148406" x="5808663" y="5589588"/>
          <p14:tracePt t="148421" x="5783263" y="5614988"/>
          <p14:tracePt t="148438" x="5762625" y="5626100"/>
          <p14:tracePt t="148439" x="5756275" y="5630863"/>
          <p14:tracePt t="148454" x="5741988" y="5641975"/>
          <p14:tracePt t="148455" x="5719763" y="5657850"/>
          <p14:tracePt t="148471" x="5715000" y="5657850"/>
          <p14:tracePt t="148472" x="5710238" y="5657850"/>
          <p14:tracePt t="148518" x="5699125" y="5657850"/>
          <p14:tracePt t="149182" x="5778500" y="5657850"/>
          <p14:tracePt t="149188" x="5899150" y="5657850"/>
          <p14:tracePt t="149197" x="5988050" y="5673725"/>
          <p14:tracePt t="149206" x="6008688" y="5673725"/>
          <p14:tracePt t="149221" x="6013450" y="5673725"/>
          <p14:tracePt t="149246" x="6019800" y="5673725"/>
          <p14:tracePt t="149261" x="6029325" y="5673725"/>
          <p14:tracePt t="149317" x="6034088" y="5673725"/>
          <p14:tracePt t="149462" x="6049963" y="5678488"/>
          <p14:tracePt t="149469" x="6061075" y="5678488"/>
          <p14:tracePt t="149477" x="6092825" y="5678488"/>
          <p14:tracePt t="149488" x="6113463" y="5678488"/>
          <p14:tracePt t="149505" x="6213475" y="5715000"/>
          <p14:tracePt t="149522" x="6245225" y="5715000"/>
          <p14:tracePt t="149539" x="6286500" y="5719763"/>
          <p14:tracePt t="149555" x="6291263" y="5719763"/>
          <p14:tracePt t="149556" x="6318250" y="5730875"/>
          <p14:tracePt t="149572" x="6334125" y="5730875"/>
          <p14:tracePt t="149574" x="6365875" y="5741988"/>
          <p14:tracePt t="149589" x="6380163" y="5741988"/>
          <p14:tracePt t="149590" x="6423025" y="5741988"/>
          <p14:tracePt t="149606" x="6427788" y="5741988"/>
          <p14:tracePt t="149607" x="6464300" y="5741988"/>
          <p14:tracePt t="149623" x="6470650" y="5741988"/>
          <p14:tracePt t="149645" x="6475413" y="5741988"/>
          <p14:tracePt t="162703" x="6486525" y="5767388"/>
          <p14:tracePt t="162709" x="6343650" y="5945188"/>
          <p14:tracePt t="162717" x="6313488" y="5976938"/>
          <p14:tracePt t="162741" x="6176963" y="6113463"/>
          <p14:tracePt t="162918" x="6108700" y="6140450"/>
          <p14:tracePt t="162925" x="6113463" y="6154738"/>
          <p14:tracePt t="162958" x="6040438" y="6176963"/>
          <p14:tracePt t="162976" x="5929313" y="6213475"/>
          <p14:tracePt t="162992" x="5856288" y="6223000"/>
          <p14:tracePt t="163009" x="5715000" y="6234113"/>
          <p14:tracePt t="163026" x="5526088" y="6286500"/>
          <p14:tracePt t="163042" x="5380038" y="6338888"/>
          <p14:tracePt t="163059" x="5284788" y="6338888"/>
          <p14:tracePt t="163061" x="5191125" y="6338888"/>
          <p14:tracePt t="163075" x="5102225" y="6338888"/>
          <p14:tracePt t="163093" x="4997450" y="6323013"/>
          <p14:tracePt t="163109" x="4833938" y="6313488"/>
          <p14:tracePt t="163125" x="4740275" y="6286500"/>
          <p14:tracePt t="163126" x="4703763" y="6275388"/>
          <p14:tracePt t="163142" x="4645025" y="6265863"/>
          <p14:tracePt t="163143" x="4603750" y="6265863"/>
          <p14:tracePt t="163158" x="4462463" y="6213475"/>
          <p14:tracePt t="163176" x="4346575" y="6192838"/>
          <p14:tracePt t="163192" x="4241800" y="6145213"/>
          <p14:tracePt t="163209" x="4100513" y="6134100"/>
          <p14:tracePt t="163227" x="3884613" y="6092825"/>
          <p14:tracePt t="163243" x="3770313" y="6072188"/>
          <p14:tracePt t="163260" x="3622675" y="6045200"/>
          <p14:tracePt t="163261" x="3570288" y="6045200"/>
          <p14:tracePt t="163276" x="3529013" y="6034088"/>
          <p14:tracePt t="163277" x="3486150" y="6024563"/>
          <p14:tracePt t="163293" x="3465513" y="6013450"/>
          <p14:tracePt t="163310" x="3455988" y="6013450"/>
          <p14:tracePt t="163326" x="3429000" y="5997575"/>
          <p14:tracePt t="163344" x="3402013" y="5997575"/>
          <p14:tracePt t="163359" x="3376613" y="5988050"/>
          <p14:tracePt t="163375" x="3344863" y="5976938"/>
          <p14:tracePt t="163392" x="3308350" y="5976938"/>
          <p14:tracePt t="163409" x="3303588" y="5976938"/>
          <p14:tracePt t="163694" x="3297238" y="5976938"/>
          <p14:tracePt t="163712" x="3287713" y="5976938"/>
          <p14:tracePt t="163728" x="3214688" y="5992813"/>
          <p14:tracePt t="163733" x="3155950" y="6019800"/>
          <p14:tracePt t="163742" x="3114675" y="6029325"/>
          <p14:tracePt t="163759" x="3035300" y="6061075"/>
          <p14:tracePt t="163776" x="3025775" y="6065838"/>
          <p14:tracePt t="166174" x="3019425" y="6076950"/>
          <p14:tracePt t="166191" x="3041650" y="60817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dirty="0"/>
              <a:t>Þrívítt hnitakerfi</a:t>
            </a:r>
            <a:endParaRPr lang="en-US" dirty="0"/>
          </a:p>
        </p:txBody>
      </p:sp>
      <p:sp>
        <p:nvSpPr>
          <p:cNvPr id="9" name="Staðgengill efnis 8">
            <a:extLst>
              <a:ext uri="{FF2B5EF4-FFF2-40B4-BE49-F238E27FC236}">
                <a16:creationId xmlns:a16="http://schemas.microsoft.com/office/drawing/2014/main" id="{3239B425-33A4-4B58-A3BE-69E930755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1787"/>
            <a:ext cx="4038600" cy="4525963"/>
          </a:xfrm>
        </p:spPr>
        <p:txBody>
          <a:bodyPr/>
          <a:lstStyle/>
          <a:p>
            <a:r>
              <a:rPr lang="en-US" dirty="0" err="1"/>
              <a:t>Hvernig</a:t>
            </a:r>
            <a:r>
              <a:rPr lang="en-US" dirty="0"/>
              <a:t> </a:t>
            </a:r>
            <a:r>
              <a:rPr lang="en-US" dirty="0" err="1"/>
              <a:t>nálgumst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hnitakerfin</a:t>
            </a:r>
            <a:r>
              <a:rPr lang="en-US" dirty="0"/>
              <a:t>?</a:t>
            </a:r>
          </a:p>
          <a:p>
            <a:r>
              <a:rPr lang="en-US" dirty="0"/>
              <a:t>0 </a:t>
            </a:r>
            <a:r>
              <a:rPr lang="en-US" dirty="0" err="1"/>
              <a:t>punktar</a:t>
            </a:r>
            <a:r>
              <a:rPr lang="en-US" dirty="0"/>
              <a:t> </a:t>
            </a:r>
            <a:r>
              <a:rPr lang="en-US" dirty="0" err="1"/>
              <a:t>kerfana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sjaldnast</a:t>
            </a:r>
            <a:r>
              <a:rPr lang="en-US" dirty="0"/>
              <a:t> </a:t>
            </a:r>
            <a:r>
              <a:rPr lang="en-US" dirty="0" err="1"/>
              <a:t>aðgengilegir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beinum</a:t>
            </a:r>
            <a:r>
              <a:rPr lang="en-US" dirty="0"/>
              <a:t> </a:t>
            </a:r>
            <a:r>
              <a:rPr lang="en-US" dirty="0" err="1"/>
              <a:t>hætt</a:t>
            </a:r>
            <a:r>
              <a:rPr lang="en-US" dirty="0"/>
              <a:t>.</a:t>
            </a:r>
          </a:p>
          <a:p>
            <a:r>
              <a:rPr lang="en-US" dirty="0" err="1"/>
              <a:t>Þetta</a:t>
            </a:r>
            <a:r>
              <a:rPr lang="en-US" dirty="0"/>
              <a:t> er </a:t>
            </a:r>
            <a:r>
              <a:rPr lang="en-US" dirty="0" err="1"/>
              <a:t>gert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kallast</a:t>
            </a:r>
            <a:r>
              <a:rPr lang="en-US" dirty="0"/>
              <a:t> </a:t>
            </a:r>
            <a:r>
              <a:rPr lang="en-US" dirty="0" err="1"/>
              <a:t>viðmiðun</a:t>
            </a:r>
            <a:endParaRPr lang="is-IS" dirty="0"/>
          </a:p>
        </p:txBody>
      </p:sp>
      <p:sp>
        <p:nvSpPr>
          <p:cNvPr id="2" name="Dagsetningarstaðgengill 1">
            <a:extLst>
              <a:ext uri="{FF2B5EF4-FFF2-40B4-BE49-F238E27FC236}">
                <a16:creationId xmlns:a16="http://schemas.microsoft.com/office/drawing/2014/main" id="{F2C89F1B-EE67-4027-9B50-06939951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íðufótarstaðgengill 2">
            <a:extLst>
              <a:ext uri="{FF2B5EF4-FFF2-40B4-BE49-F238E27FC236}">
                <a16:creationId xmlns:a16="http://schemas.microsoft.com/office/drawing/2014/main" id="{EF4FC713-28A4-4F1B-A84A-C049057D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8" name="Skyggnunúmersstaðgengill 7">
            <a:extLst>
              <a:ext uri="{FF2B5EF4-FFF2-40B4-BE49-F238E27FC236}">
                <a16:creationId xmlns:a16="http://schemas.microsoft.com/office/drawing/2014/main" id="{66917F42-F96F-4AA4-82C2-AA137023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51977-8D7B-4173-8BB2-ECF052C1BB18}" type="slidenum"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Geodetic-co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8475" y="1687513"/>
            <a:ext cx="46799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3" descr="Cartesian-coo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8475" y="1687513"/>
            <a:ext cx="46799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812088" y="2060575"/>
            <a:ext cx="11509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Ellipsoidal </a:t>
            </a: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308850" y="23495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 rot="-3902210">
            <a:off x="6766719" y="2497931"/>
            <a:ext cx="819150" cy="160338"/>
          </a:xfrm>
          <a:prstGeom prst="rightArrow">
            <a:avLst>
              <a:gd name="adj1" fmla="val 50000"/>
              <a:gd name="adj2" fmla="val 127722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7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2"/>
    </mc:Choice>
    <mc:Fallback xmlns="">
      <p:transition spd="slow" advTm="3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repeatCount="3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Ný</a:t>
            </a:r>
            <a:r>
              <a:rPr lang="en-US"/>
              <a:t> </a:t>
            </a:r>
            <a:r>
              <a:rPr lang="en-US" err="1"/>
              <a:t>viðmiðun</a:t>
            </a:r>
            <a:r>
              <a:rPr lang="en-US"/>
              <a:t> </a:t>
            </a:r>
            <a:r>
              <a:rPr lang="en-US" err="1"/>
              <a:t>fyrir</a:t>
            </a:r>
            <a:r>
              <a:rPr lang="en-US"/>
              <a:t> </a:t>
            </a:r>
            <a:r>
              <a:rPr lang="en-US" err="1"/>
              <a:t>Ísland</a:t>
            </a:r>
            <a:r>
              <a:rPr lang="en-US"/>
              <a:t> ISN2016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 fontScale="77500" lnSpcReduction="20000"/>
          </a:bodyPr>
          <a:lstStyle/>
          <a:p>
            <a:r>
              <a:rPr lang="is-IS"/>
              <a:t>ISN2016 er </a:t>
            </a:r>
            <a:r>
              <a:rPr lang="is-IS" err="1"/>
              <a:t>semi-dynamic</a:t>
            </a:r>
            <a:r>
              <a:rPr lang="is-IS"/>
              <a:t> viðmiðun</a:t>
            </a:r>
          </a:p>
          <a:p>
            <a:r>
              <a:rPr lang="is-IS"/>
              <a:t>Viðmiðunin á fest á tímanum 2016.5</a:t>
            </a:r>
          </a:p>
          <a:p>
            <a:r>
              <a:rPr lang="is-IS"/>
              <a:t>Færslulíkan notað  til þess að leiðrétta mælingar </a:t>
            </a:r>
          </a:p>
          <a:p>
            <a:r>
              <a:rPr lang="is-IS"/>
              <a:t>Niðurstöðum varpað til baka á viðmiðunartíma</a:t>
            </a:r>
          </a:p>
          <a:p>
            <a:r>
              <a:rPr lang="is-IS"/>
              <a:t>Hnit haldast þau sömu</a:t>
            </a:r>
          </a:p>
          <a:p>
            <a:r>
              <a:rPr lang="is-IS"/>
              <a:t>Skekkjur í mæliniðurstöðum vegna </a:t>
            </a:r>
            <a:r>
              <a:rPr lang="is-IS" err="1"/>
              <a:t>bjögunar</a:t>
            </a:r>
            <a:r>
              <a:rPr lang="is-IS"/>
              <a:t> á viðmiðuninni verða minni </a:t>
            </a:r>
          </a:p>
          <a:p>
            <a:r>
              <a:rPr lang="is-IS"/>
              <a:t>Ekki nauðsynlegt að nota færslulíkan á svæðum sem ekki </a:t>
            </a:r>
            <a:r>
              <a:rPr lang="is-IS" err="1"/>
              <a:t>bjagast</a:t>
            </a:r>
            <a:endParaRPr lang="is-IS"/>
          </a:p>
          <a:p>
            <a:r>
              <a:rPr lang="is-IS"/>
              <a:t>Í raun er lítið mál að vinna beint í ITRF</a:t>
            </a:r>
          </a:p>
          <a:p>
            <a:r>
              <a:rPr lang="en-US" err="1"/>
              <a:t>Unnið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staðbundinni</a:t>
            </a:r>
            <a:r>
              <a:rPr lang="en-US"/>
              <a:t> </a:t>
            </a:r>
            <a:r>
              <a:rPr lang="en-US" err="1"/>
              <a:t>útgáfu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ITRF á </a:t>
            </a:r>
            <a:r>
              <a:rPr lang="en-US" err="1"/>
              <a:t>Íslandi</a:t>
            </a:r>
            <a:r>
              <a:rPr lang="en-US"/>
              <a:t> ISN_DRF</a:t>
            </a:r>
            <a:endParaRPr lang="is-IS"/>
          </a:p>
          <a:p>
            <a:endParaRPr lang="is-IS"/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111E1F2A-EA08-4B31-B34C-F5A5A677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556C457-E788-48F3-8606-E99E92C8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34531AC-4B40-4147-918D-61BE05E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06"/>
    </mc:Choice>
    <mc:Fallback xmlns="">
      <p:transition spd="slow" advTm="12610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Færslulíkan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29270" cy="4351338"/>
          </a:xfrm>
        </p:spPr>
        <p:txBody>
          <a:bodyPr>
            <a:normAutofit fontScale="92500" lnSpcReduction="10000"/>
          </a:bodyPr>
          <a:lstStyle/>
          <a:p>
            <a:r>
              <a:rPr lang="is-IS"/>
              <a:t>ISNET93, 2004 og 2016 mælingannar eru góður grunnur</a:t>
            </a:r>
          </a:p>
          <a:p>
            <a:r>
              <a:rPr lang="en-US"/>
              <a:t>F</a:t>
            </a:r>
            <a:r>
              <a:rPr lang="is-IS" err="1"/>
              <a:t>ærsluhraðar</a:t>
            </a:r>
            <a:r>
              <a:rPr lang="is-IS"/>
              <a:t> frá tímaröðum jarðstöðva</a:t>
            </a:r>
          </a:p>
          <a:p>
            <a:r>
              <a:rPr lang="is-IS"/>
              <a:t>Þörf á meiri upplausn á svæðunum sem </a:t>
            </a:r>
            <a:r>
              <a:rPr lang="is-IS" err="1"/>
              <a:t>bjagast</a:t>
            </a:r>
            <a:endParaRPr lang="is-IS"/>
          </a:p>
          <a:p>
            <a:r>
              <a:rPr lang="is-IS"/>
              <a:t>Viðbrögð vegna jarðskjálfta?</a:t>
            </a:r>
          </a:p>
          <a:p>
            <a:r>
              <a:rPr lang="is-IS"/>
              <a:t>Mikið til af mælingum gerðum af vísindasamfélaginu</a:t>
            </a:r>
          </a:p>
          <a:p>
            <a:r>
              <a:rPr lang="en-US"/>
              <a:t>V</a:t>
            </a:r>
            <a:r>
              <a:rPr lang="is-IS" err="1"/>
              <a:t>erður</a:t>
            </a:r>
            <a:r>
              <a:rPr lang="is-IS"/>
              <a:t> uppfært reglulega</a:t>
            </a:r>
          </a:p>
          <a:p>
            <a:r>
              <a:rPr lang="is-IS"/>
              <a:t>Sérstök viðbrögð vegna jarðhræringa</a:t>
            </a:r>
          </a:p>
          <a:p>
            <a:pPr marL="0" indent="0">
              <a:buNone/>
            </a:pPr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03B6945-AFD2-41AB-842E-F779C757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E1062E0-04FF-4448-BCBC-886F8DC6E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B83B3C3-E2EC-4AAE-86BB-5976A63F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57"/>
    </mc:Choice>
    <mc:Fallback xmlns="">
      <p:transition spd="slow" advTm="81857"/>
    </mc:Fallback>
  </mc:AlternateContent>
  <p:extLst>
    <p:ext uri="{3A86A75C-4F4B-4683-9AE1-C65F6400EC91}">
      <p14:laserTraceLst xmlns:p14="http://schemas.microsoft.com/office/powerpoint/2010/main">
        <p14:tracePtLst>
          <p14:tracePt t="1759" x="3041650" y="6092825"/>
          <p14:tracePt t="1767" x="3057525" y="6108700"/>
          <p14:tracePt t="1780" x="3109913" y="6129338"/>
          <p14:tracePt t="1797" x="3208338" y="6165850"/>
          <p14:tracePt t="1799" x="3287713" y="6176963"/>
          <p14:tracePt t="1814" x="3313113" y="6176963"/>
          <p14:tracePt t="1815" x="3340100" y="6186488"/>
          <p14:tracePt t="1880" x="3340100" y="6192838"/>
          <p14:tracePt t="1887" x="3376613" y="6202363"/>
          <p14:tracePt t="1897" x="3517900" y="6202363"/>
          <p14:tracePt t="1915" x="4048125" y="6202363"/>
          <p14:tracePt t="1932" x="5289550" y="6202363"/>
          <p14:tracePt t="1948" x="6523038" y="6302375"/>
          <p14:tracePt t="1964" x="7581900" y="6418263"/>
          <p14:tracePt t="1981" x="7859713" y="6432550"/>
          <p14:tracePt t="1982" x="7869238" y="6432550"/>
          <p14:tracePt t="1997" x="7875588" y="6432550"/>
          <p14:tracePt t="2015" x="7907338" y="6432550"/>
          <p14:tracePt t="2031" x="7943850" y="6432550"/>
          <p14:tracePt t="2047" x="7948613" y="6427788"/>
          <p14:tracePt t="2176" x="7953375" y="64230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Að skipta um viðmiðun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0518"/>
            <a:ext cx="7886700" cy="4808362"/>
          </a:xfrm>
        </p:spPr>
        <p:txBody>
          <a:bodyPr>
            <a:normAutofit fontScale="85000" lnSpcReduction="20000"/>
          </a:bodyPr>
          <a:lstStyle/>
          <a:p>
            <a:r>
              <a:rPr lang="is-IS"/>
              <a:t>Felur í sér talsverða vinnu</a:t>
            </a:r>
          </a:p>
          <a:p>
            <a:r>
              <a:rPr lang="is-IS"/>
              <a:t>Mikilvægt að allir vinni í sömu viðmiðun</a:t>
            </a:r>
          </a:p>
          <a:p>
            <a:r>
              <a:rPr lang="is-IS"/>
              <a:t>Ónákvæm viðmiðun ýtir undir staðbundin kerfi</a:t>
            </a:r>
          </a:p>
          <a:p>
            <a:r>
              <a:rPr lang="is-IS"/>
              <a:t>Mæliniðurstöður verða háðar viðmiðunarpunkti</a:t>
            </a:r>
          </a:p>
          <a:p>
            <a:r>
              <a:rPr lang="is-IS"/>
              <a:t>Aukinn kostnaður við mælingar</a:t>
            </a:r>
          </a:p>
          <a:p>
            <a:r>
              <a:rPr lang="is-IS"/>
              <a:t>Aukinn hætta mistökum</a:t>
            </a:r>
          </a:p>
          <a:p>
            <a:r>
              <a:rPr lang="is-IS"/>
              <a:t>Náum ekki fram þeirri návæmni nútíma tækni býður upp á</a:t>
            </a:r>
          </a:p>
          <a:p>
            <a:r>
              <a:rPr lang="is-IS"/>
              <a:t>Landupplýsingakerfi og landmælingahugbúnaður ekki enn hannaður með </a:t>
            </a:r>
            <a:r>
              <a:rPr lang="is-IS" err="1"/>
              <a:t>hreyfanlegar</a:t>
            </a:r>
            <a:r>
              <a:rPr lang="is-IS"/>
              <a:t> viðmiðanir í huga</a:t>
            </a:r>
          </a:p>
          <a:p>
            <a:pPr lvl="1"/>
            <a:r>
              <a:rPr lang="is-IS"/>
              <a:t>En það mun koma inn á næstu árum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F43F43D-065B-4A33-8AC7-3D60C8C1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9729062-20AC-4BEF-86C1-D38A6312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F625D576-B774-4D7B-BE2D-E57640B9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49"/>
    </mc:Choice>
    <mc:Fallback xmlns="">
      <p:transition spd="slow" advTm="127949"/>
    </mc:Fallback>
  </mc:AlternateContent>
  <p:extLst>
    <p:ext uri="{3A86A75C-4F4B-4683-9AE1-C65F6400EC91}">
      <p14:laserTraceLst xmlns:p14="http://schemas.microsoft.com/office/powerpoint/2010/main">
        <p14:tracePtLst>
          <p14:tracePt t="3802" x="7989888" y="6423025"/>
          <p14:tracePt t="3809" x="8058150" y="6411913"/>
          <p14:tracePt t="3819" x="8162925" y="6396038"/>
          <p14:tracePt t="3836" x="8383588" y="6354763"/>
          <p14:tracePt t="3854" x="8515350" y="6307138"/>
          <p14:tracePt t="3870" x="8572500" y="6307138"/>
          <p14:tracePt t="3889" x="8624888" y="6297613"/>
          <p14:tracePt t="3903" x="8697913" y="6297613"/>
          <p14:tracePt t="3921" x="8939213" y="6245225"/>
          <p14:tracePt t="3937" x="8991600" y="6234113"/>
          <p14:tracePt t="3938" x="9034463" y="6223000"/>
          <p14:tracePt t="3953" x="9064625" y="6213475"/>
          <p14:tracePt t="3970" x="9091613" y="6186488"/>
          <p14:tracePt t="3994" x="9096375" y="6186488"/>
          <p14:tracePt t="4003" x="9132888" y="61706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5791"/>
            <a:ext cx="7886700" cy="1325563"/>
          </a:xfrm>
        </p:spPr>
        <p:txBody>
          <a:bodyPr/>
          <a:lstStyle/>
          <a:p>
            <a:r>
              <a:rPr lang="is-IS" err="1"/>
              <a:t>Varpanir</a:t>
            </a:r>
            <a:r>
              <a:rPr lang="is-IS"/>
              <a:t> milli hnitakerfa á Íslandi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1672"/>
            <a:ext cx="7886700" cy="4351338"/>
          </a:xfrm>
        </p:spPr>
        <p:txBody>
          <a:bodyPr>
            <a:normAutofit fontScale="70000" lnSpcReduction="20000"/>
          </a:bodyPr>
          <a:lstStyle/>
          <a:p>
            <a:r>
              <a:rPr lang="is-IS" sz="3400" dirty="0"/>
              <a:t>Nauðsynlega að hafa nákvæmar </a:t>
            </a:r>
            <a:r>
              <a:rPr lang="is-IS" sz="3400" dirty="0" err="1"/>
              <a:t>varpanir</a:t>
            </a:r>
            <a:r>
              <a:rPr lang="is-IS" sz="3400" dirty="0"/>
              <a:t> milli ISN kerfanna</a:t>
            </a:r>
          </a:p>
          <a:p>
            <a:r>
              <a:rPr lang="is-IS" sz="3400" dirty="0"/>
              <a:t>Hefðbundnar vörpunaraðferðir eins og </a:t>
            </a:r>
            <a:r>
              <a:rPr lang="is-IS" sz="3400" dirty="0" err="1"/>
              <a:t>Helmert</a:t>
            </a:r>
            <a:r>
              <a:rPr lang="is-IS" sz="3400" dirty="0"/>
              <a:t> duga ekki</a:t>
            </a:r>
          </a:p>
          <a:p>
            <a:r>
              <a:rPr lang="is-IS" sz="3400" dirty="0"/>
              <a:t>Gerum líkön af mismuninum milli ISN93, ISN2004 og ISN2016</a:t>
            </a:r>
          </a:p>
          <a:p>
            <a:r>
              <a:rPr lang="is-IS" sz="3400" dirty="0"/>
              <a:t>Nákvæmni 1-20 cm (mismunandi eftir landshlutum)</a:t>
            </a:r>
          </a:p>
          <a:p>
            <a:r>
              <a:rPr lang="is-IS" sz="3400" dirty="0"/>
              <a:t>Notum PROJ vörpunarvél</a:t>
            </a:r>
          </a:p>
          <a:p>
            <a:r>
              <a:rPr lang="is-IS" sz="3400" dirty="0"/>
              <a:t>Notum GDAL (notar PROJ) til að varpa </a:t>
            </a:r>
            <a:r>
              <a:rPr lang="is-IS" sz="3400" dirty="0" err="1"/>
              <a:t>vektor</a:t>
            </a:r>
            <a:r>
              <a:rPr lang="is-IS" sz="3400" dirty="0"/>
              <a:t> og rastagögnum</a:t>
            </a:r>
          </a:p>
          <a:p>
            <a:r>
              <a:rPr lang="is-IS" sz="3400" dirty="0"/>
              <a:t>PROJ og GDAL eru í stöðugri þróun.</a:t>
            </a:r>
          </a:p>
          <a:p>
            <a:pPr lvl="1"/>
            <a:r>
              <a:rPr lang="is-IS" sz="3400" dirty="0"/>
              <a:t>PROJ4 v.9.0.0 var að koma út</a:t>
            </a:r>
          </a:p>
          <a:p>
            <a:pPr lvl="1"/>
            <a:r>
              <a:rPr lang="is-IS" sz="3400" dirty="0"/>
              <a:t>GDAL 2.5.0 er væntanlegt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C2CFD3F7-AF73-4862-B31C-71220F25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430EA8B-F2BA-41B9-8F93-EFDA421C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ECC6A75-BFFD-4277-AD64-10624374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08"/>
    </mc:Choice>
    <mc:Fallback xmlns="">
      <p:transition spd="slow" advTm="11930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Kortavarpanir á Íslenskum kortum og tengsl þeirra við viðmiðannir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59CE46-828D-4798-AEA1-EE6DC3328C28}"/>
              </a:ext>
            </a:extLst>
          </p:cNvPr>
          <p:cNvGraphicFramePr>
            <a:graphicFrameLocks noGrp="1"/>
          </p:cNvGraphicFramePr>
          <p:nvPr/>
        </p:nvGraphicFramePr>
        <p:xfrm>
          <a:off x="628652" y="1717928"/>
          <a:ext cx="8175985" cy="2266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536">
                  <a:extLst>
                    <a:ext uri="{9D8B030D-6E8A-4147-A177-3AD203B41FA5}">
                      <a16:colId xmlns:a16="http://schemas.microsoft.com/office/drawing/2014/main" val="3970431051"/>
                    </a:ext>
                  </a:extLst>
                </a:gridCol>
                <a:gridCol w="1153414">
                  <a:extLst>
                    <a:ext uri="{9D8B030D-6E8A-4147-A177-3AD203B41FA5}">
                      <a16:colId xmlns:a16="http://schemas.microsoft.com/office/drawing/2014/main" val="2941314377"/>
                    </a:ext>
                  </a:extLst>
                </a:gridCol>
                <a:gridCol w="1918859">
                  <a:extLst>
                    <a:ext uri="{9D8B030D-6E8A-4147-A177-3AD203B41FA5}">
                      <a16:colId xmlns:a16="http://schemas.microsoft.com/office/drawing/2014/main" val="397318512"/>
                    </a:ext>
                  </a:extLst>
                </a:gridCol>
                <a:gridCol w="3736176">
                  <a:extLst>
                    <a:ext uri="{9D8B030D-6E8A-4147-A177-3AD203B41FA5}">
                      <a16:colId xmlns:a16="http://schemas.microsoft.com/office/drawing/2014/main" val="3475873556"/>
                    </a:ext>
                  </a:extLst>
                </a:gridCol>
              </a:tblGrid>
              <a:tr h="5638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err="1">
                          <a:effectLst/>
                        </a:rPr>
                        <a:t>Viðmiðun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Sporvala</a:t>
                      </a: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Viðmiðunnarrammi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Algengustu kortavarpannir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extLst>
                  <a:ext uri="{0D108BD9-81ED-4DB2-BD59-A6C34878D82A}">
                    <a16:rowId xmlns:a16="http://schemas.microsoft.com/office/drawing/2014/main" val="1772149738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Reykjavik 1900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Danish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LCC 1SP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extLst>
                  <a:ext uri="{0D108BD9-81ED-4DB2-BD59-A6C34878D82A}">
                    <a16:rowId xmlns:a16="http://schemas.microsoft.com/office/drawing/2014/main" val="216279139"/>
                  </a:ext>
                </a:extLst>
              </a:tr>
              <a:tr h="2927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Hjörsey55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Hayford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LCC 1SP, UTM 3 svæði, GK 4 svæði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extLst>
                  <a:ext uri="{0D108BD9-81ED-4DB2-BD59-A6C34878D82A}">
                    <a16:rowId xmlns:a16="http://schemas.microsoft.com/office/drawing/2014/main" val="3091817723"/>
                  </a:ext>
                </a:extLst>
              </a:tr>
              <a:tr h="29105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ISN93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GRS80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ITRF93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LCC 2SP FM:500000, 500000,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extLst>
                  <a:ext uri="{0D108BD9-81ED-4DB2-BD59-A6C34878D82A}">
                    <a16:rowId xmlns:a16="http://schemas.microsoft.com/office/drawing/2014/main" val="2544937973"/>
                  </a:ext>
                </a:extLst>
              </a:tr>
              <a:tr h="27994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ISN2004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GRS80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IGb00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LCC 2SP FM:1700000, 300000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extLst>
                  <a:ext uri="{0D108BD9-81ED-4DB2-BD59-A6C34878D82A}">
                    <a16:rowId xmlns:a16="http://schemas.microsoft.com/office/drawing/2014/main" val="2686722300"/>
                  </a:ext>
                </a:extLst>
              </a:tr>
              <a:tr h="20351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ISN2016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GRS80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IGS14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LCC 2SP FM: 2700000, 300000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extLst>
                  <a:ext uri="{0D108BD9-81ED-4DB2-BD59-A6C34878D82A}">
                    <a16:rowId xmlns:a16="http://schemas.microsoft.com/office/drawing/2014/main" val="1040995268"/>
                  </a:ext>
                </a:extLst>
              </a:tr>
              <a:tr h="20351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ISN_DRF</a:t>
                      </a: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GRS80</a:t>
                      </a: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Gildandi  ITRF/IGS</a:t>
                      </a:r>
                    </a:p>
                  </a:txBody>
                  <a:tcPr marL="3203" marR="3203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>
                          <a:effectLst/>
                        </a:rPr>
                        <a:t>LCC 2SP FM: 4700000, 300000 + </a:t>
                      </a:r>
                      <a:r>
                        <a:rPr lang="en-GB" sz="1600" u="none" strike="noStrike" dirty="0" err="1">
                          <a:effectLst/>
                        </a:rPr>
                        <a:t>tímasetning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3" marR="3203" marT="6350" marB="0" anchor="b"/>
                </a:tc>
                <a:extLst>
                  <a:ext uri="{0D108BD9-81ED-4DB2-BD59-A6C34878D82A}">
                    <a16:rowId xmlns:a16="http://schemas.microsoft.com/office/drawing/2014/main" val="35009514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CB503A-F2B7-41AF-8235-CE304D9F62E0}"/>
              </a:ext>
            </a:extLst>
          </p:cNvPr>
          <p:cNvSpPr txBox="1"/>
          <p:nvPr/>
        </p:nvSpPr>
        <p:spPr>
          <a:xfrm>
            <a:off x="628650" y="42164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Höfum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samt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í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huga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að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hægt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reikna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hnit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í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hvaða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kortavörpun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í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hvaða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viðmiðunn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við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notum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mismunandi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skilgreiningar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á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koratavörpunumtil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þess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að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koma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í veg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fyrir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mistök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og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villur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79B1ED3E-48BB-43A2-9805-9573F570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AF1A7AC-79D9-47EB-82BE-834B4725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051C1E0-33D6-4D0D-9F91-1AAB03C13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05"/>
    </mc:Choice>
    <mc:Fallback xmlns="">
      <p:transition spd="slow" advTm="225605"/>
    </mc:Fallback>
  </mc:AlternateContent>
  <p:extLst>
    <p:ext uri="{3A86A75C-4F4B-4683-9AE1-C65F6400EC91}">
      <p14:laserTraceLst xmlns:p14="http://schemas.microsoft.com/office/powerpoint/2010/main">
        <p14:tracePtLst>
          <p14:tracePt t="9640" x="7643813" y="6778625"/>
          <p14:tracePt t="9649" x="7602538" y="6753225"/>
          <p14:tracePt t="9665" x="7570788" y="6753225"/>
          <p14:tracePt t="9666" x="7561263" y="6737350"/>
          <p14:tracePt t="9682" x="7466013" y="6705600"/>
          <p14:tracePt t="9698" x="7381875" y="6684963"/>
          <p14:tracePt t="9715" x="7267575" y="6653213"/>
          <p14:tracePt t="9731" x="7146925" y="6564313"/>
          <p14:tracePt t="9748" x="6878638" y="6448425"/>
          <p14:tracePt t="9765" x="6842125" y="6448425"/>
          <p14:tracePt t="10393" x="6800850" y="6418263"/>
          <p14:tracePt t="10400" x="6800850" y="6411913"/>
          <p14:tracePt t="10409" x="6737350" y="6380163"/>
          <p14:tracePt t="10417" x="6696075" y="6359525"/>
          <p14:tracePt t="10433" x="6632575" y="6323013"/>
          <p14:tracePt t="10434" x="6591300" y="6302375"/>
          <p14:tracePt t="10449" x="6548438" y="6275388"/>
          <p14:tracePt t="10450" x="6516688" y="6259513"/>
          <p14:tracePt t="10466" x="6443663" y="6229350"/>
          <p14:tracePt t="10650" x="6438900" y="6218238"/>
          <p14:tracePt t="10657" x="6423025" y="6218238"/>
          <p14:tracePt t="10667" x="6418263" y="6223000"/>
          <p14:tracePt t="10793" x="6380163" y="6234113"/>
          <p14:tracePt t="10801" x="6338888" y="6307138"/>
          <p14:tracePt t="10817" x="6086475" y="6407150"/>
          <p14:tracePt t="10832" x="5945188" y="6438900"/>
          <p14:tracePt t="10833" x="5819775" y="6480175"/>
          <p14:tracePt t="10850" x="5621338" y="6507163"/>
          <p14:tracePt t="10866" x="5573713" y="6511925"/>
          <p14:tracePt t="10884" x="5562600" y="6511925"/>
          <p14:tracePt t="10913" x="5530850" y="6511925"/>
          <p14:tracePt t="10921" x="5478463" y="6511925"/>
          <p14:tracePt t="10934" x="5421313" y="6507163"/>
          <p14:tracePt t="10951" x="5416550" y="6507163"/>
          <p14:tracePt t="10952" x="5405438" y="6507163"/>
          <p14:tracePt t="10967" x="5368925" y="6491288"/>
          <p14:tracePt t="10969" x="5311775" y="6480175"/>
          <p14:tracePt t="10983" x="5207000" y="6464300"/>
          <p14:tracePt t="11000" x="4938713" y="6423025"/>
          <p14:tracePt t="11001" x="4913313" y="6423025"/>
          <p14:tracePt t="11017" x="4845050" y="6423025"/>
          <p14:tracePt t="11018" x="4760913" y="6423025"/>
          <p14:tracePt t="11033" x="4651375" y="6423025"/>
          <p14:tracePt t="11050" x="4535488" y="6402388"/>
          <p14:tracePt t="11067" x="4430713" y="6402388"/>
          <p14:tracePt t="11084" x="4371975" y="6402388"/>
          <p14:tracePt t="11100" x="4330700" y="6411913"/>
          <p14:tracePt t="11117" x="4294188" y="6432550"/>
          <p14:tracePt t="11135" x="4278313" y="6438900"/>
          <p14:tracePt t="11514" x="4194175" y="6438900"/>
          <p14:tracePt t="11520" x="4089400" y="6432550"/>
          <p14:tracePt t="11534" x="3916363" y="6432550"/>
          <p14:tracePt t="11551" x="3702050" y="6391275"/>
          <p14:tracePt t="11552" x="3638550" y="6365875"/>
          <p14:tracePt t="11569" x="3613150" y="6365875"/>
          <p14:tracePt t="11585" x="3581400" y="6350000"/>
          <p14:tracePt t="11601" x="3522663" y="6323013"/>
          <p14:tracePt t="11618" x="3465513" y="6286500"/>
          <p14:tracePt t="11634" x="3349625" y="6265863"/>
          <p14:tracePt t="11652" x="3198813" y="6197600"/>
          <p14:tracePt t="11668" x="3025775" y="6092825"/>
          <p14:tracePt t="11684" x="2930525" y="6013450"/>
          <p14:tracePt t="11701" x="2700338" y="5840413"/>
          <p14:tracePt t="11718" x="2495550" y="5715000"/>
          <p14:tracePt t="11737" x="2244725" y="5568950"/>
          <p14:tracePt t="11751" x="2185988" y="5546725"/>
          <p14:tracePt t="11753" x="2154238" y="5514975"/>
          <p14:tracePt t="11768" x="2044700" y="5441950"/>
          <p14:tracePt t="11769" x="1981200" y="5405438"/>
          <p14:tracePt t="11785" x="1935163" y="5373688"/>
          <p14:tracePt t="11786" x="1876425" y="5337175"/>
          <p14:tracePt t="11801" x="1824038" y="5289550"/>
          <p14:tracePt t="11818" x="1682750" y="5138738"/>
          <p14:tracePt t="11835" x="1589088" y="5064125"/>
          <p14:tracePt t="11852" x="1514475" y="5002213"/>
          <p14:tracePt t="11869" x="1425575" y="4933950"/>
          <p14:tracePt t="11886" x="1336675" y="4792663"/>
          <p14:tracePt t="11903" x="1295400" y="4724400"/>
          <p14:tracePt t="11904" x="1284288" y="4681538"/>
          <p14:tracePt t="11920" x="1274763" y="4613275"/>
          <p14:tracePt t="11935" x="1274763" y="4572000"/>
          <p14:tracePt t="11936" x="1247775" y="4519613"/>
          <p14:tracePt t="11952" x="1247775" y="4503738"/>
          <p14:tracePt t="11953" x="1247775" y="4492625"/>
          <p14:tracePt t="11970" x="1247775" y="4487863"/>
          <p14:tracePt t="11985" x="1247775" y="4398963"/>
          <p14:tracePt t="12001" x="1247775" y="4278313"/>
          <p14:tracePt t="12018" x="1311275" y="4141788"/>
          <p14:tracePt t="12035" x="1336675" y="4084638"/>
          <p14:tracePt t="12051" x="1384300" y="4000500"/>
          <p14:tracePt t="12068" x="1420813" y="3890963"/>
          <p14:tracePt t="12105" x="1420813" y="3884613"/>
          <p14:tracePt t="12112" x="1420813" y="3859213"/>
          <p14:tracePt t="12120" x="1441450" y="3843338"/>
          <p14:tracePt t="12135" x="1447800" y="3811588"/>
          <p14:tracePt t="12136" x="1468438" y="3795713"/>
          <p14:tracePt t="12152" x="1468438" y="3738563"/>
          <p14:tracePt t="12169" x="1477963" y="3706813"/>
          <p14:tracePt t="12171" x="1493838" y="3690938"/>
          <p14:tracePt t="12186" x="1536700" y="3643313"/>
          <p14:tracePt t="12201" x="1573213" y="3586163"/>
          <p14:tracePt t="12218" x="1582738" y="3529013"/>
          <p14:tracePt t="12235" x="1614488" y="3455988"/>
          <p14:tracePt t="12252" x="1630363" y="3408363"/>
          <p14:tracePt t="12268" x="1641475" y="3365500"/>
          <p14:tracePt t="12285" x="1666875" y="3319463"/>
          <p14:tracePt t="12302" x="1677988" y="3287713"/>
          <p14:tracePt t="12319" x="1682750" y="3244850"/>
          <p14:tracePt t="12320" x="1682750" y="3224213"/>
          <p14:tracePt t="12335" x="1703388" y="3187700"/>
          <p14:tracePt t="12336" x="1703388" y="3130550"/>
          <p14:tracePt t="12353" x="1703388" y="3094038"/>
          <p14:tracePt t="12354" x="1725613" y="3051175"/>
          <p14:tracePt t="12369" x="1725613" y="3035300"/>
          <p14:tracePt t="12370" x="1725613" y="3003550"/>
          <p14:tracePt t="12386" x="1735138" y="2962275"/>
          <p14:tracePt t="12402" x="1755775" y="2914650"/>
          <p14:tracePt t="12419" x="1755775" y="2898775"/>
          <p14:tracePt t="12436" x="1755775" y="2889250"/>
          <p14:tracePt t="12452" x="1755775" y="2868613"/>
          <p14:tracePt t="12470" x="1751013" y="2852738"/>
          <p14:tracePt t="12486" x="1746250" y="2825750"/>
          <p14:tracePt t="12488" x="1746250" y="2820988"/>
          <p14:tracePt t="12502" x="1746250" y="2809875"/>
          <p14:tracePt t="12518" x="1735138" y="2805113"/>
          <p14:tracePt t="13002" x="1741488" y="2789238"/>
          <p14:tracePt t="13009" x="1755775" y="2778125"/>
          <p14:tracePt t="13034" x="1766888" y="2778125"/>
          <p14:tracePt t="13040" x="1771650" y="2778125"/>
          <p14:tracePt t="13056" x="1798638" y="2778125"/>
          <p14:tracePt t="13070" x="1814513" y="2768600"/>
          <p14:tracePt t="13086" x="1846263" y="2768600"/>
          <p14:tracePt t="13088" x="1851025" y="2768600"/>
          <p14:tracePt t="13102" x="1860550" y="2768600"/>
          <p14:tracePt t="13121" x="1882775" y="2768600"/>
          <p14:tracePt t="13145" x="1892300" y="2768600"/>
          <p14:tracePt t="13155" x="1919288" y="2784475"/>
          <p14:tracePt t="13171" x="1976438" y="2789238"/>
          <p14:tracePt t="13186" x="2028825" y="2800350"/>
          <p14:tracePt t="13203" x="2065338" y="2809875"/>
          <p14:tracePt t="13221" x="2081213" y="2809875"/>
          <p14:tracePt t="13237" x="2117725" y="2816225"/>
          <p14:tracePt t="13254" x="2124075" y="2820988"/>
          <p14:tracePt t="13272" x="2139950" y="2820988"/>
          <p14:tracePt t="13299" x="2149475" y="2830513"/>
          <p14:tracePt t="13321" x="2154238" y="2830513"/>
          <p14:tracePt t="13338" x="2192338" y="2830513"/>
          <p14:tracePt t="13345" x="2217738" y="2830513"/>
          <p14:tracePt t="13353" x="2228850" y="2830513"/>
          <p14:tracePt t="13370" x="2259013" y="2830513"/>
          <p14:tracePt t="13410" x="2274888" y="2830513"/>
          <p14:tracePt t="13416" x="2281238" y="2830513"/>
          <p14:tracePt t="13424" x="2306638" y="2830513"/>
          <p14:tracePt t="13437" x="2317750" y="2836863"/>
          <p14:tracePt t="13961" x="2317750" y="2846388"/>
          <p14:tracePt t="13978" x="2317750" y="2862263"/>
          <p14:tracePt t="14026" x="2317750" y="2868613"/>
          <p14:tracePt t="14050" x="2317750" y="2894013"/>
          <p14:tracePt t="14065" x="2317750" y="2898775"/>
          <p14:tracePt t="14145" x="2322513" y="2909888"/>
          <p14:tracePt t="14161" x="2327275" y="2909888"/>
          <p14:tracePt t="14169" x="2365375" y="2909888"/>
          <p14:tracePt t="14177" x="2390775" y="2905125"/>
          <p14:tracePt t="14192" x="2401888" y="2905125"/>
          <p14:tracePt t="14257" x="2406650" y="2898775"/>
          <p14:tracePt t="14265" x="2417763" y="2889250"/>
          <p14:tracePt t="14272" x="2443163" y="2884488"/>
          <p14:tracePt t="14433" x="2447925" y="2873375"/>
          <p14:tracePt t="14456" x="2447925" y="2868613"/>
          <p14:tracePt t="14490" x="2447925" y="2852738"/>
          <p14:tracePt t="14546" x="2447925" y="2841625"/>
          <p14:tracePt t="14553" x="2438400" y="2836863"/>
          <p14:tracePt t="14577" x="2432050" y="2830513"/>
          <p14:tracePt t="14586" x="2417763" y="2830513"/>
          <p14:tracePt t="14600" x="2406650" y="2830513"/>
          <p14:tracePt t="14608" x="2401888" y="2830513"/>
          <p14:tracePt t="14622" x="2395538" y="2830513"/>
          <p14:tracePt t="14641" x="2374900" y="2830513"/>
          <p14:tracePt t="14666" x="2359025" y="2830513"/>
          <p14:tracePt t="14745" x="2322513" y="2830513"/>
          <p14:tracePt t="14753" x="2306638" y="2830513"/>
          <p14:tracePt t="14770" x="2286000" y="2830513"/>
          <p14:tracePt t="14817" x="2281238" y="2830513"/>
          <p14:tracePt t="14824" x="2265363" y="2820988"/>
          <p14:tracePt t="14839" x="2249488" y="2820988"/>
          <p14:tracePt t="14856" x="2238375" y="2820988"/>
          <p14:tracePt t="14873" x="2233613" y="2820988"/>
          <p14:tracePt t="14922" x="2217738" y="2809875"/>
          <p14:tracePt t="14938" x="2206625" y="2809875"/>
          <p14:tracePt t="14945" x="2201863" y="2809875"/>
          <p14:tracePt t="14955" x="2192338" y="2805113"/>
          <p14:tracePt t="15018" x="2176463" y="2794000"/>
          <p14:tracePt t="15057" x="2176463" y="2789238"/>
          <p14:tracePt t="15065" x="2176463" y="2784475"/>
          <p14:tracePt t="15073" x="2176463" y="2773363"/>
          <p14:tracePt t="15091" x="2170113" y="2747963"/>
          <p14:tracePt t="15106" x="2160588" y="2741613"/>
          <p14:tracePt t="15123" x="2160588" y="2732088"/>
          <p14:tracePt t="15154" x="2160588" y="2716213"/>
          <p14:tracePt t="15160" x="2160588" y="2711450"/>
          <p14:tracePt t="15194" x="2165350" y="2705100"/>
          <p14:tracePt t="15273" x="2170113" y="2705100"/>
          <p14:tracePt t="15292" x="2197100" y="2705100"/>
          <p14:tracePt t="15305" x="2212975" y="2705100"/>
          <p14:tracePt t="15321" x="2228850" y="2705100"/>
          <p14:tracePt t="15337" x="2238375" y="2705100"/>
          <p14:tracePt t="15361" x="2254250" y="2705100"/>
          <p14:tracePt t="15369" x="2281238" y="2695575"/>
          <p14:tracePt t="15385" x="2290763" y="2695575"/>
          <p14:tracePt t="15392" x="2306638" y="2695575"/>
          <p14:tracePt t="15407" x="2322513" y="2695575"/>
          <p14:tracePt t="15423" x="2365375" y="2695575"/>
          <p14:tracePt t="15424" x="2386013" y="2695575"/>
          <p14:tracePt t="15440" x="2401888" y="2695575"/>
          <p14:tracePt t="15441" x="2417763" y="2695575"/>
          <p14:tracePt t="15457" x="2422525" y="2695575"/>
          <p14:tracePt t="15458" x="2459038" y="2695575"/>
          <p14:tracePt t="15474" x="2527300" y="2695575"/>
          <p14:tracePt t="15475" x="2579688" y="2695575"/>
          <p14:tracePt t="15491" x="2657475" y="2695575"/>
          <p14:tracePt t="15507" x="2757488" y="2711450"/>
          <p14:tracePt t="15524" x="2836863" y="2711450"/>
          <p14:tracePt t="15540" x="2998788" y="2736850"/>
          <p14:tracePt t="15557" x="3130550" y="2747963"/>
          <p14:tracePt t="15574" x="3260725" y="2800350"/>
          <p14:tracePt t="15590" x="3387725" y="2800350"/>
          <p14:tracePt t="15608" x="3529013" y="2809875"/>
          <p14:tracePt t="15625" x="3670300" y="2836863"/>
          <p14:tracePt t="15641" x="3743325" y="2846388"/>
          <p14:tracePt t="15642" x="3816350" y="2846388"/>
          <p14:tracePt t="15657" x="3921125" y="2846388"/>
          <p14:tracePt t="15673" x="4011613" y="2846388"/>
          <p14:tracePt t="15691" x="4137025" y="2846388"/>
          <p14:tracePt t="15707" x="4314825" y="2846388"/>
          <p14:tracePt t="15724" x="4456113" y="2846388"/>
          <p14:tracePt t="15741" x="4603750" y="2841625"/>
          <p14:tracePt t="15758" x="4645025" y="2830513"/>
          <p14:tracePt t="15774" x="4756150" y="2830513"/>
          <p14:tracePt t="15776" x="4808538" y="2830513"/>
          <p14:tracePt t="15791" x="4881563" y="2820988"/>
          <p14:tracePt t="15792" x="4902200" y="2789238"/>
          <p14:tracePt t="15808" x="4954588" y="2789238"/>
          <p14:tracePt t="15809" x="4991100" y="2789238"/>
          <p14:tracePt t="15824" x="5059363" y="2789238"/>
          <p14:tracePt t="15825" x="5116513" y="2778125"/>
          <p14:tracePt t="15841" x="5195888" y="2768600"/>
          <p14:tracePt t="15857" x="5227638" y="2768600"/>
          <p14:tracePt t="15874" x="5389563" y="2768600"/>
          <p14:tracePt t="15890" x="5468938" y="2768600"/>
          <p14:tracePt t="15907" x="5514975" y="2768600"/>
          <p14:tracePt t="15924" x="5530850" y="2768600"/>
          <p14:tracePt t="16146" x="5537200" y="2768600"/>
          <p14:tracePt t="16153" x="5541963" y="2768600"/>
          <p14:tracePt t="16160" x="5526088" y="2768600"/>
          <p14:tracePt t="16176" x="5505450" y="2778125"/>
          <p14:tracePt t="16191" x="5478463" y="2778125"/>
          <p14:tracePt t="16208" x="5437188" y="2778125"/>
          <p14:tracePt t="16209" x="5426075" y="2789238"/>
          <p14:tracePt t="16224" x="5384800" y="2789238"/>
          <p14:tracePt t="16241" x="5353050" y="2789238"/>
          <p14:tracePt t="16242" x="5311775" y="2800350"/>
          <p14:tracePt t="16259" x="5295900" y="2800350"/>
          <p14:tracePt t="16260" x="5264150" y="2800350"/>
          <p14:tracePt t="16275" x="5243513" y="2816225"/>
          <p14:tracePt t="16291" x="5227638" y="2820988"/>
          <p14:tracePt t="16308" x="5180013" y="2830513"/>
          <p14:tracePt t="16325" x="5164138" y="2836863"/>
          <p14:tracePt t="16341" x="5132388" y="2836863"/>
          <p14:tracePt t="16358" x="5091113" y="2836863"/>
          <p14:tracePt t="16360" x="5075238" y="2836863"/>
          <p14:tracePt t="16418" x="5054600" y="2836863"/>
          <p14:tracePt t="16466" x="5049838" y="2836863"/>
          <p14:tracePt t="16482" x="5038725" y="2836863"/>
          <p14:tracePt t="16865" x="5049838" y="2836863"/>
          <p14:tracePt t="16873" x="5091113" y="2836863"/>
          <p14:tracePt t="16880" x="5116513" y="2836863"/>
          <p14:tracePt t="16891" x="5148263" y="2836863"/>
          <p14:tracePt t="16909" x="5207000" y="2825750"/>
          <p14:tracePt t="16927" x="5243513" y="2816225"/>
          <p14:tracePt t="16945" x="5253038" y="2816225"/>
          <p14:tracePt t="17090" x="5259388" y="2816225"/>
          <p14:tracePt t="17097" x="5275263" y="2816225"/>
          <p14:tracePt t="17546" x="5289550" y="2816225"/>
          <p14:tracePt t="17577" x="5321300" y="2816225"/>
          <p14:tracePt t="17610" x="5337175" y="2816225"/>
          <p14:tracePt t="17666" x="5353050" y="2816225"/>
          <p14:tracePt t="17681" x="5364163" y="2816225"/>
          <p14:tracePt t="17689" x="5380038" y="2805113"/>
          <p14:tracePt t="17705" x="5395913" y="2805113"/>
          <p14:tracePt t="17721" x="5400675" y="2805113"/>
          <p14:tracePt t="17770" x="5410200" y="2805113"/>
          <p14:tracePt t="17788" x="5416550" y="2805113"/>
          <p14:tracePt t="17850" x="5426075" y="2805113"/>
          <p14:tracePt t="17865" x="5441950" y="2805113"/>
          <p14:tracePt t="17872" x="5448300" y="2805113"/>
          <p14:tracePt t="17898" x="5473700" y="2800350"/>
          <p14:tracePt t="17904" x="5489575" y="2800350"/>
          <p14:tracePt t="17912" x="5530850" y="2800350"/>
          <p14:tracePt t="17927" x="5546725" y="2800350"/>
          <p14:tracePt t="17929" x="5583238" y="2800350"/>
          <p14:tracePt t="17943" x="5614988" y="2800350"/>
          <p14:tracePt t="17961" x="5678488" y="2800350"/>
          <p14:tracePt t="17978" x="5719763" y="2800350"/>
          <p14:tracePt t="17994" x="5726113" y="2800350"/>
          <p14:tracePt t="17996" x="5746750" y="2820988"/>
          <p14:tracePt t="18011" x="5788025" y="2820988"/>
          <p14:tracePt t="18027" x="5803900" y="2820988"/>
          <p14:tracePt t="18045" x="5846763" y="2820988"/>
          <p14:tracePt t="18061" x="5892800" y="2820988"/>
          <p14:tracePt t="18078" x="5929313" y="2820988"/>
          <p14:tracePt t="18094" x="5988050" y="2820988"/>
          <p14:tracePt t="18111" x="5992813" y="2820988"/>
          <p14:tracePt t="18112" x="6003925" y="2820988"/>
          <p14:tracePt t="18127" x="6024563" y="2816225"/>
          <p14:tracePt t="18128" x="6034088" y="2809875"/>
          <p14:tracePt t="18143" x="6065838" y="2809875"/>
          <p14:tracePt t="18144" x="6076950" y="2809875"/>
          <p14:tracePt t="18160" x="6113463" y="2800350"/>
          <p14:tracePt t="18161" x="6149975" y="2800350"/>
          <p14:tracePt t="18177" x="6161088" y="2800350"/>
          <p14:tracePt t="18178" x="6176963" y="2789238"/>
          <p14:tracePt t="18193" x="6202363" y="2773363"/>
          <p14:tracePt t="18212" x="6207125" y="2773363"/>
          <p14:tracePt t="18228" x="6234113" y="2763838"/>
          <p14:tracePt t="18249" x="6238875" y="2757488"/>
          <p14:tracePt t="18290" x="6249988" y="2747963"/>
          <p14:tracePt t="18305" x="6254750" y="2741613"/>
          <p14:tracePt t="18312" x="6270625" y="2732088"/>
          <p14:tracePt t="18338" x="6291263" y="2725738"/>
          <p14:tracePt t="18345" x="6297613" y="2716213"/>
          <p14:tracePt t="18361" x="6307138" y="2716213"/>
          <p14:tracePt t="18362" x="6323013" y="2711450"/>
          <p14:tracePt t="18377" x="6327775" y="2700338"/>
          <p14:tracePt t="18395" x="6359525" y="2700338"/>
          <p14:tracePt t="18410" x="6443663" y="2689225"/>
          <p14:tracePt t="18428" x="6486525" y="2689225"/>
          <p14:tracePt t="18444" x="6569075" y="2679700"/>
          <p14:tracePt t="18461" x="6648450" y="2679700"/>
          <p14:tracePt t="18478" x="6737350" y="2679700"/>
          <p14:tracePt t="18495" x="6805613" y="2679700"/>
          <p14:tracePt t="18496" x="6873875" y="2679700"/>
          <p14:tracePt t="18511" x="6889750" y="2679700"/>
          <p14:tracePt t="18529" x="6999288" y="2679700"/>
          <p14:tracePt t="18530" x="7051675" y="2679700"/>
          <p14:tracePt t="18545" x="7124700" y="2679700"/>
          <p14:tracePt t="18546" x="7162800" y="2679700"/>
          <p14:tracePt t="18561" x="7172325" y="2679700"/>
          <p14:tracePt t="19602" x="7240588" y="2679700"/>
          <p14:tracePt t="19617" x="7277100" y="2679700"/>
          <p14:tracePt t="19647" x="7518400" y="2716213"/>
          <p14:tracePt t="19663" x="7796213" y="2725738"/>
          <p14:tracePt t="19680" x="8085138" y="2705100"/>
          <p14:tracePt t="19697" x="8174038" y="2705100"/>
          <p14:tracePt t="19698" x="8258175" y="2705100"/>
          <p14:tracePt t="19713" x="8331200" y="2705100"/>
          <p14:tracePt t="19730" x="8347075" y="2705100"/>
          <p14:tracePt t="19747" x="8351838" y="2705100"/>
          <p14:tracePt t="19763" x="8372475" y="2695575"/>
          <p14:tracePt t="19794" x="8378825" y="2695575"/>
          <p14:tracePt t="19800" x="8394700" y="2695575"/>
          <p14:tracePt t="19817" x="8488363" y="2716213"/>
          <p14:tracePt t="19830" x="8499475" y="2716213"/>
          <p14:tracePt t="19847" x="8624888" y="2778125"/>
          <p14:tracePt t="19848" x="8704263" y="2836863"/>
          <p14:tracePt t="19863" x="8782050" y="2889250"/>
          <p14:tracePt t="19880" x="8939213" y="2994025"/>
          <p14:tracePt t="19881" x="9018588" y="3057525"/>
          <p14:tracePt t="20873" x="9012238" y="5484813"/>
          <p14:tracePt t="20882" x="8897938" y="5614988"/>
          <p14:tracePt t="20898" x="8809038" y="5726113"/>
          <p14:tracePt t="20915" x="8809038" y="5730875"/>
          <p14:tracePt t="20937" x="8756650" y="5794375"/>
          <p14:tracePt t="20948" x="8693150" y="5861050"/>
          <p14:tracePt t="20965" x="8604250" y="6013450"/>
          <p14:tracePt t="20981" x="8483600" y="6176963"/>
          <p14:tracePt t="20998" x="8347075" y="6350000"/>
          <p14:tracePt t="21015" x="8226425" y="6511925"/>
          <p14:tracePt t="21016" x="8205788" y="6538913"/>
          <p14:tracePt t="21031" x="8178800" y="6569075"/>
          <p14:tracePt t="21049" x="8048625" y="6711950"/>
          <p14:tracePt t="21409" x="4660900" y="6764338"/>
          <p14:tracePt t="21416" x="4629150" y="6742113"/>
          <p14:tracePt t="21434" x="4535488" y="6705600"/>
          <p14:tracePt t="21449" x="4456113" y="6669088"/>
          <p14:tracePt t="21466" x="4335463" y="6621463"/>
          <p14:tracePt t="21467" x="4298950" y="6611938"/>
          <p14:tracePt t="21482" x="4283075" y="6611938"/>
          <p14:tracePt t="21498" x="4267200" y="6600825"/>
          <p14:tracePt t="21515" x="4237038" y="6600825"/>
          <p14:tracePt t="21532" x="4210050" y="6575425"/>
          <p14:tracePt t="21549" x="4105275" y="6553200"/>
          <p14:tracePt t="21566" x="4005263" y="6523038"/>
          <p14:tracePt t="21583" x="3884613" y="6459538"/>
          <p14:tracePt t="21600" x="3711575" y="6380163"/>
          <p14:tracePt t="21602" x="3654425" y="6359525"/>
          <p14:tracePt t="21615" x="3633788" y="6338888"/>
          <p14:tracePt t="21633" x="3522663" y="6327775"/>
          <p14:tracePt t="21634" x="3444875" y="6327775"/>
          <p14:tracePt t="21650" x="3335338" y="6302375"/>
          <p14:tracePt t="21651" x="3276600" y="6265863"/>
          <p14:tracePt t="21667" x="3182938" y="6213475"/>
          <p14:tracePt t="21668" x="3087688" y="6186488"/>
          <p14:tracePt t="21682" x="2946400" y="6097588"/>
          <p14:tracePt t="21699" x="2805113" y="6008688"/>
          <p14:tracePt t="21716" x="2620963" y="5924550"/>
          <p14:tracePt t="21732" x="2506663" y="5799138"/>
          <p14:tracePt t="21749" x="2274888" y="5578475"/>
          <p14:tracePt t="21766" x="2060575" y="5289550"/>
          <p14:tracePt t="21782" x="1892300" y="5064125"/>
          <p14:tracePt t="21799" x="1751013" y="4854575"/>
          <p14:tracePt t="21817" x="1620838" y="4608513"/>
          <p14:tracePt t="21833" x="1593850" y="4545013"/>
          <p14:tracePt t="21834" x="1577975" y="4519613"/>
          <p14:tracePt t="21850" x="1557338" y="4462463"/>
          <p14:tracePt t="21866" x="1525588" y="4387850"/>
          <p14:tracePt t="21883" x="1493838" y="4278313"/>
          <p14:tracePt t="21899" x="1473200" y="4210050"/>
          <p14:tracePt t="21916" x="1462088" y="4162425"/>
          <p14:tracePt t="21934" x="1457325" y="4146550"/>
          <p14:tracePt t="21950" x="1457325" y="4141788"/>
          <p14:tracePt t="21966" x="1457325" y="4116388"/>
          <p14:tracePt t="21983" x="1441450" y="4089400"/>
          <p14:tracePt t="22186" x="1441450" y="4073525"/>
          <p14:tracePt t="22193" x="1441450" y="4068763"/>
          <p14:tracePt t="22201" x="1441450" y="4064000"/>
          <p14:tracePt t="22217" x="1462088" y="3995738"/>
          <p14:tracePt t="22234" x="1462088" y="3968750"/>
          <p14:tracePt t="22235" x="1484313" y="3927475"/>
          <p14:tracePt t="22250" x="1484313" y="3916363"/>
          <p14:tracePt t="22252" x="1489075" y="3895725"/>
          <p14:tracePt t="22274" x="1489075" y="3884613"/>
          <p14:tracePt t="22283" x="1489075" y="3879850"/>
          <p14:tracePt t="22300" x="1489075" y="3848100"/>
          <p14:tracePt t="22317" x="1489075" y="3800475"/>
          <p14:tracePt t="22333" x="1489075" y="3770313"/>
          <p14:tracePt t="22351" x="1489075" y="3738563"/>
          <p14:tracePt t="22367" x="1489075" y="3727450"/>
          <p14:tracePt t="22368" x="1489075" y="3711575"/>
          <p14:tracePt t="22418" x="1489075" y="3686175"/>
          <p14:tracePt t="22425" x="1477963" y="3675063"/>
          <p14:tracePt t="22434" x="1477963" y="3670300"/>
          <p14:tracePt t="22450" x="1473200" y="3654425"/>
          <p14:tracePt t="22474" x="1473200" y="3643313"/>
          <p14:tracePt t="22489" x="1462088" y="3638550"/>
          <p14:tracePt t="22505" x="1462088" y="3629025"/>
          <p14:tracePt t="22517" x="1462088" y="3613150"/>
          <p14:tracePt t="22534" x="1447800" y="3586163"/>
          <p14:tracePt t="22550" x="1447800" y="3565525"/>
          <p14:tracePt t="22569" x="1436688" y="3502025"/>
          <p14:tracePt t="22585" x="1436688" y="3497263"/>
          <p14:tracePt t="22601" x="1436688" y="3481388"/>
          <p14:tracePt t="22642" x="1436688" y="3470275"/>
          <p14:tracePt t="22649" x="1436688" y="3449638"/>
          <p14:tracePt t="22657" x="1436688" y="3440113"/>
          <p14:tracePt t="22667" x="1447800" y="3424238"/>
          <p14:tracePt t="22684" x="1462088" y="3408363"/>
          <p14:tracePt t="22700" x="1473200" y="3392488"/>
          <p14:tracePt t="22718" x="1493838" y="3376613"/>
          <p14:tracePt t="22737" x="1514475" y="3360738"/>
          <p14:tracePt t="22753" x="1520825" y="3349625"/>
          <p14:tracePt t="22826" x="1530350" y="3349625"/>
          <p14:tracePt t="22833" x="1552575" y="3344863"/>
          <p14:tracePt t="22840" x="1562100" y="3344863"/>
          <p14:tracePt t="22858" x="1577975" y="3335338"/>
          <p14:tracePt t="22890" x="1604963" y="3335338"/>
          <p14:tracePt t="22897" x="1625600" y="3324225"/>
          <p14:tracePt t="22905" x="1630363" y="3319463"/>
          <p14:tracePt t="22918" x="1641475" y="3308350"/>
          <p14:tracePt t="22935" x="1662113" y="3292475"/>
          <p14:tracePt t="22936" x="1687513" y="3292475"/>
          <p14:tracePt t="22951" x="1703388" y="3287713"/>
          <p14:tracePt t="22953" x="1703388" y="3276600"/>
          <p14:tracePt t="22985" x="1714500" y="3276600"/>
          <p14:tracePt t="22993" x="1714500" y="3260725"/>
          <p14:tracePt t="23003" x="1714500" y="3244850"/>
          <p14:tracePt t="23020" x="1714500" y="3224213"/>
          <p14:tracePt t="23034" x="1766888" y="3182938"/>
          <p14:tracePt t="23051" x="1824038" y="3167063"/>
          <p14:tracePt t="23067" x="1871663" y="3146425"/>
          <p14:tracePt t="23085" x="1919288" y="3130550"/>
          <p14:tracePt t="23102" x="2003425" y="3109913"/>
          <p14:tracePt t="23118" x="2039938" y="3087688"/>
          <p14:tracePt t="23136" x="2076450" y="3051175"/>
          <p14:tracePt t="23137" x="2081213" y="3051175"/>
          <p14:tracePt t="23151" x="2117725" y="3051175"/>
          <p14:tracePt t="23152" x="2144713" y="3051175"/>
          <p14:tracePt t="23169" x="2165350" y="3041650"/>
          <p14:tracePt t="23170" x="2192338" y="3030538"/>
          <p14:tracePt t="23184" x="2217738" y="3025775"/>
          <p14:tracePt t="23201" x="2244725" y="3025775"/>
          <p14:tracePt t="23203" x="2286000" y="3003550"/>
          <p14:tracePt t="23218" x="2317750" y="2994025"/>
          <p14:tracePt t="23235" x="2322513" y="2989263"/>
          <p14:tracePt t="23739" x="2322513" y="2973388"/>
          <p14:tracePt t="23761" x="2322513" y="2962275"/>
          <p14:tracePt t="23809" x="2322513" y="2957513"/>
          <p14:tracePt t="23817" x="2322513" y="2946400"/>
          <p14:tracePt t="23825" x="2322513" y="2930525"/>
          <p14:tracePt t="24154" x="2338388" y="2925763"/>
          <p14:tracePt t="24161" x="2379663" y="2925763"/>
          <p14:tracePt t="24171" x="2386013" y="2925763"/>
          <p14:tracePt t="24186" x="2438400" y="2925763"/>
          <p14:tracePt t="24203" x="2474913" y="2925763"/>
          <p14:tracePt t="24219" x="2486025" y="2936875"/>
          <p14:tracePt t="24370" x="2500313" y="2936875"/>
          <p14:tracePt t="24377" x="2511425" y="2936875"/>
          <p14:tracePt t="24386" x="2527300" y="2936875"/>
          <p14:tracePt t="24403" x="2563813" y="2936875"/>
          <p14:tracePt t="24874" x="2532063" y="2936875"/>
          <p14:tracePt t="24880" x="2495550" y="2936875"/>
          <p14:tracePt t="24921" x="2422525" y="2936875"/>
          <p14:tracePt t="24922" x="2370138" y="2936875"/>
          <p14:tracePt t="24938" x="2322513" y="2936875"/>
          <p14:tracePt t="24954" x="2317750" y="2936875"/>
          <p14:tracePt t="24956" x="2290763" y="2936875"/>
          <p14:tracePt t="24971" x="2286000" y="2936875"/>
          <p14:tracePt t="25330" x="2274888" y="2936875"/>
          <p14:tracePt t="25754" x="2297113" y="2936875"/>
          <p14:tracePt t="25761" x="2374900" y="2936875"/>
          <p14:tracePt t="25771" x="2417763" y="2946400"/>
          <p14:tracePt t="25789" x="2495550" y="2946400"/>
          <p14:tracePt t="25806" x="2579688" y="2967038"/>
          <p14:tracePt t="25822" x="2620963" y="2967038"/>
          <p14:tracePt t="25839" x="2657475" y="2973388"/>
          <p14:tracePt t="25840" x="2673350" y="2973388"/>
          <p14:tracePt t="25857" x="2689225" y="2973388"/>
          <p14:tracePt t="25873" x="2757488" y="2982913"/>
          <p14:tracePt t="25890" x="2768600" y="2994025"/>
          <p14:tracePt t="25905" x="2773363" y="2994025"/>
          <p14:tracePt t="25906" x="2800350" y="3009900"/>
          <p14:tracePt t="25922" x="2816225" y="3009900"/>
          <p14:tracePt t="25938" x="2841625" y="3009900"/>
          <p14:tracePt t="25956" x="2846388" y="3009900"/>
          <p14:tracePt t="25972" x="2884488" y="3019425"/>
          <p14:tracePt t="25989" x="2905125" y="3019425"/>
          <p14:tracePt t="26006" x="2941638" y="3025775"/>
          <p14:tracePt t="26022" x="2989263" y="3025775"/>
          <p14:tracePt t="26039" x="3035300" y="3035300"/>
          <p14:tracePt t="26041" x="3046413" y="3035300"/>
          <p14:tracePt t="26074" x="3082925" y="3051175"/>
          <p14:tracePt t="26081" x="3098800" y="3051175"/>
          <p14:tracePt t="26090" x="3103563" y="3051175"/>
          <p14:tracePt t="26107" x="3114675" y="3046413"/>
          <p14:tracePt t="26123" x="3187700" y="3046413"/>
          <p14:tracePt t="26139" x="3240088" y="3046413"/>
          <p14:tracePt t="26156" x="3287713" y="3067050"/>
          <p14:tracePt t="26172" x="3381375" y="3067050"/>
          <p14:tracePt t="26189" x="3460750" y="3078163"/>
          <p14:tracePt t="26207" x="3570288" y="3109913"/>
          <p14:tracePt t="26208" x="3629025" y="3119438"/>
          <p14:tracePt t="26222" x="3665538" y="3119438"/>
          <p14:tracePt t="26240" x="3759200" y="3135313"/>
          <p14:tracePt t="26241" x="3800475" y="3140075"/>
          <p14:tracePt t="26256" x="3816350" y="3140075"/>
          <p14:tracePt t="26273" x="3868738" y="3171825"/>
          <p14:tracePt t="26291" x="3948113" y="3171825"/>
          <p14:tracePt t="26307" x="4052888" y="3182938"/>
          <p14:tracePt t="26322" x="4157663" y="3182938"/>
          <p14:tracePt t="26339" x="4252913" y="3182938"/>
          <p14:tracePt t="26356" x="4330700" y="3182938"/>
          <p14:tracePt t="26373" x="4508500" y="3182938"/>
          <p14:tracePt t="26389" x="4587875" y="3182938"/>
          <p14:tracePt t="26406" x="4676775" y="3192463"/>
          <p14:tracePt t="26423" x="4718050" y="3214688"/>
          <p14:tracePt t="26439" x="4765675" y="3214688"/>
          <p14:tracePt t="26457" x="4845050" y="3224213"/>
          <p14:tracePt t="26458" x="4860925" y="3224213"/>
          <p14:tracePt t="26473" x="4913313" y="3224213"/>
          <p14:tracePt t="26474" x="4954588" y="3224213"/>
          <p14:tracePt t="26490" x="4959350" y="3224213"/>
          <p14:tracePt t="26491" x="4997450" y="3224213"/>
          <p14:tracePt t="26506" x="5043488" y="3228975"/>
          <p14:tracePt t="26523" x="5102225" y="3214688"/>
          <p14:tracePt t="26540" x="5106988" y="3208338"/>
          <p14:tracePt t="26557" x="5116513" y="3198813"/>
          <p14:tracePt t="26586" x="5122863" y="3198813"/>
          <p14:tracePt t="26690" x="5159375" y="3171825"/>
          <p14:tracePt t="26697" x="5170488" y="3171825"/>
          <p14:tracePt t="26706" x="5184775" y="3162300"/>
          <p14:tracePt t="26723" x="5232400" y="3155950"/>
          <p14:tracePt t="26740" x="5268913" y="3146425"/>
          <p14:tracePt t="26756" x="5289550" y="3124200"/>
          <p14:tracePt t="26774" x="5295900" y="3124200"/>
          <p14:tracePt t="26954" x="5305425" y="3119438"/>
          <p14:tracePt t="27042" x="5305425" y="3109913"/>
          <p14:tracePt t="27081" x="5305425" y="3094038"/>
          <p14:tracePt t="27122" x="5305425" y="3087688"/>
          <p14:tracePt t="27138" x="5305425" y="3078163"/>
          <p14:tracePt t="27251" x="5305425" y="3071813"/>
          <p14:tracePt t="27602" x="5321300" y="3067050"/>
          <p14:tracePt t="27609" x="5337175" y="3067050"/>
          <p14:tracePt t="27641" x="5380038" y="3067050"/>
          <p14:tracePt t="27643" x="5384800" y="3067050"/>
          <p14:tracePt t="27659" x="5395913" y="3067050"/>
          <p14:tracePt t="27762" x="5400675" y="3067050"/>
          <p14:tracePt t="27769" x="5416550" y="3067050"/>
          <p14:tracePt t="27785" x="5441950" y="3067050"/>
          <p14:tracePt t="27792" x="5453063" y="3057525"/>
          <p14:tracePt t="27810" x="5473700" y="3051175"/>
          <p14:tracePt t="27825" x="5500688" y="3051175"/>
          <p14:tracePt t="27826" x="5521325" y="3041650"/>
          <p14:tracePt t="27843" x="5537200" y="3041650"/>
          <p14:tracePt t="27891" x="5562600" y="3041650"/>
          <p14:tracePt t="28314" x="5573713" y="3041650"/>
          <p14:tracePt t="28321" x="5594350" y="3041650"/>
          <p14:tracePt t="28329" x="5605463" y="3041650"/>
          <p14:tracePt t="28371" x="5605463" y="3051175"/>
          <p14:tracePt t="28377" x="5610225" y="3057525"/>
          <p14:tracePt t="28394" x="5621338" y="3062288"/>
          <p14:tracePt t="28411" x="5621338" y="3071813"/>
          <p14:tracePt t="28546" x="5621338" y="3078163"/>
          <p14:tracePt t="28562" x="5626100" y="3094038"/>
          <p14:tracePt t="28578" x="5641975" y="3094038"/>
          <p14:tracePt t="28594" x="5662613" y="3103563"/>
          <p14:tracePt t="28618" x="5667375" y="3103563"/>
          <p14:tracePt t="28628" x="5678488" y="3103563"/>
          <p14:tracePt t="28650" x="5683250" y="3114675"/>
          <p14:tracePt t="28665" x="5694363" y="3119438"/>
          <p14:tracePt t="28673" x="5699125" y="3124200"/>
          <p14:tracePt t="28681" x="5703888" y="3124200"/>
          <p14:tracePt t="28692" x="5715000" y="3124200"/>
          <p14:tracePt t="28710" x="5730875" y="3135313"/>
          <p14:tracePt t="28726" x="5767388" y="3146425"/>
          <p14:tracePt t="28744" x="5799138" y="3146425"/>
          <p14:tracePt t="28745" x="5824538" y="3162300"/>
          <p14:tracePt t="28760" x="5835650" y="3162300"/>
          <p14:tracePt t="28761" x="5851525" y="3162300"/>
          <p14:tracePt t="28776" x="5876925" y="3162300"/>
          <p14:tracePt t="28793" x="5903913" y="3162300"/>
          <p14:tracePt t="28809" x="5945188" y="3162300"/>
          <p14:tracePt t="28825" x="5981700" y="3162300"/>
          <p14:tracePt t="28843" x="5988050" y="3162300"/>
          <p14:tracePt t="28860" x="6003925" y="3162300"/>
          <p14:tracePt t="28877" x="6013450" y="3162300"/>
          <p14:tracePt t="28931" x="6019800" y="3162300"/>
          <p14:tracePt t="28955" x="6034088" y="3151188"/>
          <p14:tracePt t="29011" x="6045200" y="3151188"/>
          <p14:tracePt t="29994" x="6061075" y="3146425"/>
          <p14:tracePt t="30001" x="6113463" y="3124200"/>
          <p14:tracePt t="30010" x="6154738" y="3114675"/>
          <p14:tracePt t="30028" x="6192838" y="3103563"/>
          <p14:tracePt t="31282" x="6186488" y="3103563"/>
          <p14:tracePt t="31339" x="6170613" y="3103563"/>
          <p14:tracePt t="31354" x="6165850" y="3103563"/>
          <p14:tracePt t="31371" x="6154738" y="3103563"/>
          <p14:tracePt t="31385" x="6149975" y="3103563"/>
          <p14:tracePt t="31393" x="6134100" y="3103563"/>
          <p14:tracePt t="31401" x="6129338" y="3103563"/>
          <p14:tracePt t="31417" x="6118225" y="3103563"/>
          <p14:tracePt t="31466" x="6113463" y="3103563"/>
          <p14:tracePt t="31482" x="6097588" y="3103563"/>
          <p14:tracePt t="31500" x="6086475" y="3103563"/>
          <p14:tracePt t="31515" x="6081713" y="3103563"/>
          <p14:tracePt t="31858" x="6102350" y="3094038"/>
          <p14:tracePt t="31865" x="6154738" y="3094038"/>
          <p14:tracePt t="31873" x="6207125" y="3094038"/>
          <p14:tracePt t="31898" x="6370638" y="3094038"/>
          <p14:tracePt t="31914" x="6459538" y="3094038"/>
          <p14:tracePt t="31931" x="6553200" y="3094038"/>
          <p14:tracePt t="31947" x="6575425" y="3094038"/>
          <p14:tracePt t="32074" x="6591300" y="3094038"/>
          <p14:tracePt t="32081" x="6611938" y="3094038"/>
          <p14:tracePt t="32101" x="6648450" y="3094038"/>
          <p14:tracePt t="32104" x="6716713" y="3094038"/>
          <p14:tracePt t="32114" x="6821488" y="3094038"/>
          <p14:tracePt t="32131" x="6931025" y="3094038"/>
          <p14:tracePt t="32147" x="6978650" y="3098800"/>
          <p14:tracePt t="32164" x="7083425" y="3098800"/>
          <p14:tracePt t="32182" x="7219950" y="3098800"/>
          <p14:tracePt t="32198" x="7297738" y="3098800"/>
          <p14:tracePt t="32215" x="7345363" y="3119438"/>
          <p14:tracePt t="32232" x="7356475" y="3130550"/>
          <p14:tracePt t="32233" x="7381875" y="3130550"/>
          <p14:tracePt t="32306" x="7397750" y="3130550"/>
          <p14:tracePt t="32314" x="7440613" y="3151188"/>
          <p14:tracePt t="32321" x="7445375" y="3151188"/>
          <p14:tracePt t="32331" x="7456488" y="3151188"/>
          <p14:tracePt t="32348" x="7486650" y="3155950"/>
          <p14:tracePt t="32364" x="7534275" y="3167063"/>
          <p14:tracePt t="32382" x="7586663" y="3167063"/>
          <p14:tracePt t="32398" x="7634288" y="3167063"/>
          <p14:tracePt t="32415" x="7670800" y="3167063"/>
          <p14:tracePt t="32417" x="7681913" y="3167063"/>
          <p14:tracePt t="32431" x="7696200" y="3167063"/>
          <p14:tracePt t="32449" x="7743825" y="3167063"/>
          <p14:tracePt t="32466" x="7759700" y="3167063"/>
          <p14:tracePt t="32467" x="7791450" y="3167063"/>
          <p14:tracePt t="32481" x="7796213" y="3167063"/>
          <p14:tracePt t="32571" x="7786688" y="3167063"/>
          <p14:tracePt t="32577" x="7759700" y="3167063"/>
          <p14:tracePt t="32585" x="7743825" y="3167063"/>
          <p14:tracePt t="32599" x="7702550" y="3167063"/>
          <p14:tracePt t="32615" x="7634288" y="3167063"/>
          <p14:tracePt t="32632" x="7529513" y="3167063"/>
          <p14:tracePt t="32650" x="7388225" y="3167063"/>
          <p14:tracePt t="32665" x="7335838" y="3167063"/>
          <p14:tracePt t="32667" x="7292975" y="3167063"/>
          <p14:tracePt t="32683" x="7277100" y="3167063"/>
          <p14:tracePt t="32684" x="7251700" y="3167063"/>
          <p14:tracePt t="32698" x="7215188" y="3167063"/>
          <p14:tracePt t="32716" x="7188200" y="3167063"/>
          <p14:tracePt t="32738" x="7146925" y="3167063"/>
          <p14:tracePt t="32748" x="7131050" y="3162300"/>
          <p14:tracePt t="32765" x="7051675" y="3162300"/>
          <p14:tracePt t="32782" x="6994525" y="3155950"/>
          <p14:tracePt t="32799" x="6937375" y="3146425"/>
          <p14:tracePt t="32801" x="6921500" y="3146425"/>
          <p14:tracePt t="32815" x="6878638" y="3135313"/>
          <p14:tracePt t="32833" x="6831013" y="3124200"/>
          <p14:tracePt t="32850" x="6805613" y="3124200"/>
          <p14:tracePt t="32873" x="6805613" y="3114675"/>
          <p14:tracePt t="32882" x="6789738" y="3109913"/>
          <p14:tracePt t="32899" x="6764338" y="3109913"/>
          <p14:tracePt t="32916" x="6732588" y="3109913"/>
          <p14:tracePt t="32932" x="6716713" y="3109913"/>
          <p14:tracePt t="32949" x="6684963" y="3109913"/>
          <p14:tracePt t="32967" x="6653213" y="3109913"/>
          <p14:tracePt t="32982" x="6637338" y="3109913"/>
          <p14:tracePt t="32999" x="6621463" y="3109913"/>
          <p14:tracePt t="33000" x="6605588" y="3109913"/>
          <p14:tracePt t="33015" x="6596063" y="3109913"/>
          <p14:tracePt t="33032" x="6575425" y="3109913"/>
          <p14:tracePt t="33075" x="6564313" y="3109913"/>
          <p14:tracePt t="33081" x="6559550" y="3109913"/>
          <p14:tracePt t="33097" x="6543675" y="3109913"/>
          <p14:tracePt t="33346" x="6564313" y="3109913"/>
          <p14:tracePt t="33353" x="6591300" y="3109913"/>
          <p14:tracePt t="33366" x="6621463" y="3109913"/>
          <p14:tracePt t="33383" x="6637338" y="3109913"/>
          <p14:tracePt t="33400" x="6653213" y="3109913"/>
          <p14:tracePt t="34090" x="6669088" y="3087688"/>
          <p14:tracePt t="34105" x="6669088" y="3082925"/>
          <p14:tracePt t="34714" x="6669088" y="3071813"/>
          <p14:tracePt t="34721" x="6616700" y="3067050"/>
          <p14:tracePt t="34729" x="6507163" y="3114675"/>
          <p14:tracePt t="34753" x="6370638" y="3167063"/>
          <p14:tracePt t="34769" x="6354763" y="3171825"/>
          <p14:tracePt t="34785" x="6343650" y="3182938"/>
          <p14:tracePt t="34786" x="6297613" y="3198813"/>
          <p14:tracePt t="34802" x="6270625" y="3208338"/>
          <p14:tracePt t="34818" x="6259513" y="3208338"/>
          <p14:tracePt t="34915" x="6254750" y="3219450"/>
          <p14:tracePt t="34921" x="6238875" y="3224213"/>
          <p14:tracePt t="34929" x="6218238" y="3244850"/>
          <p14:tracePt t="34952" x="6202363" y="3251200"/>
          <p14:tracePt t="34969" x="6186488" y="3267075"/>
          <p14:tracePt t="34986" x="6181725" y="3282950"/>
          <p14:tracePt t="34987" x="6161088" y="3303588"/>
          <p14:tracePt t="35003" x="6161088" y="3328988"/>
          <p14:tracePt t="35005" x="6161088" y="3335338"/>
          <p14:tracePt t="35019" x="6113463" y="3392488"/>
          <p14:tracePt t="35036" x="6072188" y="3433763"/>
          <p14:tracePt t="35052" x="6024563" y="3544888"/>
          <p14:tracePt t="35069" x="5929313" y="3717925"/>
          <p14:tracePt t="35085" x="5876925" y="3884613"/>
          <p14:tracePt t="35103" x="5851525" y="4146550"/>
          <p14:tracePt t="35118" x="5808663" y="4346575"/>
          <p14:tracePt t="35136" x="5799138" y="4498975"/>
          <p14:tracePt t="35137" x="5762625" y="4583113"/>
          <p14:tracePt t="35152" x="5751513" y="4692650"/>
          <p14:tracePt t="35170" x="5751513" y="4729163"/>
          <p14:tracePt t="35171" x="5735638" y="4781550"/>
          <p14:tracePt t="35186" x="5735638" y="4865688"/>
          <p14:tracePt t="35762" x="5688013" y="4913313"/>
          <p14:tracePt t="35770" x="5662613" y="5054600"/>
          <p14:tracePt t="35777" x="5605463" y="5164138"/>
          <p14:tracePt t="35786" x="5537200" y="5280025"/>
          <p14:tracePt t="35803" x="5468938" y="5478463"/>
          <p14:tracePt t="35819" x="5441950" y="5662613"/>
          <p14:tracePt t="35837" x="5441950" y="5767388"/>
          <p14:tracePt t="35853" x="5437188" y="5794375"/>
          <p14:tracePt t="87556" x="5400675" y="5794375"/>
          <p14:tracePt t="87564" x="5357813" y="5788025"/>
          <p14:tracePt t="87571" x="5284788" y="5751513"/>
          <p14:tracePt t="87580" x="5243513" y="5741988"/>
          <p14:tracePt t="87597" x="5170488" y="5730875"/>
          <p14:tracePt t="87598" x="5154613" y="5730875"/>
          <p14:tracePt t="87756" x="5122863" y="5730875"/>
          <p14:tracePt t="87763" x="5070475" y="5730875"/>
          <p14:tracePt t="87771" x="5011738" y="5762625"/>
          <p14:tracePt t="87780" x="4970463" y="5767388"/>
          <p14:tracePt t="87797" x="4902200" y="5815013"/>
          <p14:tracePt t="87814" x="4876800" y="5819775"/>
          <p14:tracePt t="87836" x="4860925" y="5819775"/>
          <p14:tracePt t="87847" x="4845050" y="5819775"/>
          <p14:tracePt t="87863" x="4818063" y="5819775"/>
          <p14:tracePt t="87892" x="4813300" y="5819775"/>
          <p14:tracePt t="87899" x="4760913" y="5778500"/>
          <p14:tracePt t="87914" x="4692650" y="5694363"/>
          <p14:tracePt t="87915" x="4576763" y="5578475"/>
          <p14:tracePt t="87930" x="4524375" y="5500688"/>
          <p14:tracePt t="87947" x="4414838" y="5295900"/>
          <p14:tracePt t="87948" x="4383088" y="5264150"/>
          <p14:tracePt t="87963" x="4367213" y="5259388"/>
          <p14:tracePt t="87965" x="4341813" y="5248275"/>
          <p14:tracePt t="87980" x="4310063" y="5227638"/>
          <p14:tracePt t="87981" x="4278313" y="5207000"/>
          <p14:tracePt t="87996" x="4173538" y="5195888"/>
          <p14:tracePt t="88013" x="4052888" y="5195888"/>
          <p14:tracePt t="88030" x="3959225" y="5200650"/>
          <p14:tracePt t="88046" x="3927475" y="5200650"/>
          <p14:tracePt t="88396" x="3916363" y="5200650"/>
          <p14:tracePt t="88403" x="3884613" y="5200650"/>
          <p14:tracePt t="88448" x="3702050" y="5143500"/>
          <p14:tracePt t="88541" x="3695700" y="5122863"/>
          <p14:tracePt t="88548" x="3686175" y="5106988"/>
          <p14:tracePt t="88555" x="3654425" y="5086350"/>
          <p14:tracePt t="88565" x="3649663" y="5070475"/>
          <p14:tracePt t="88580" x="3570288" y="4991100"/>
          <p14:tracePt t="88597" x="3470275" y="4865688"/>
          <p14:tracePt t="88614" x="3340100" y="4733925"/>
          <p14:tracePt t="88631" x="3240088" y="4608513"/>
          <p14:tracePt t="88648" x="3109913" y="4483100"/>
          <p14:tracePt t="88665" x="3094038" y="4435475"/>
          <p14:tracePt t="88681" x="3041650" y="4371975"/>
          <p14:tracePt t="88699" x="2951163" y="4298950"/>
          <p14:tracePt t="88714" x="2909888" y="4289425"/>
          <p14:tracePt t="88716" x="2878138" y="4257675"/>
          <p14:tracePt t="88731" x="2852738" y="4241800"/>
          <p14:tracePt t="88733" x="2820988" y="4241800"/>
          <p14:tracePt t="88747" x="2805113" y="4221163"/>
          <p14:tracePt t="88748" x="2773363" y="4200525"/>
          <p14:tracePt t="88765" x="2768600" y="4194175"/>
          <p14:tracePt t="88780" x="2720975" y="4157663"/>
          <p14:tracePt t="88798" x="2705100" y="4146550"/>
          <p14:tracePt t="88843" x="2673350" y="4141788"/>
          <p14:tracePt t="88851" x="2663825" y="4121150"/>
          <p14:tracePt t="88864" x="2647950" y="4110038"/>
          <p14:tracePt t="88881" x="2579688" y="4110038"/>
          <p14:tracePt t="88898" x="2543175" y="4105275"/>
          <p14:tracePt t="88899" x="2527300" y="4094163"/>
          <p14:tracePt t="88924" x="2522538" y="4094163"/>
          <p14:tracePt t="88932" x="2486025" y="4079875"/>
          <p14:tracePt t="88948" x="2427288" y="4048125"/>
          <p14:tracePt t="88964" x="2249488" y="3984625"/>
          <p14:tracePt t="88982" x="2065338" y="3916363"/>
          <p14:tracePt t="88999" x="1987550" y="3863975"/>
          <p14:tracePt t="89020" x="1944688" y="3843338"/>
          <p14:tracePt t="89032" x="1871663" y="3832225"/>
          <p14:tracePt t="89048" x="1778000" y="3822700"/>
          <p14:tracePt t="89065" x="1677988" y="3775075"/>
          <p14:tracePt t="89081" x="1593850" y="3754438"/>
          <p14:tracePt t="89083" x="1562100" y="3743325"/>
          <p14:tracePt t="89098" x="1536700" y="3738563"/>
          <p14:tracePt t="89115" x="1473200" y="3727450"/>
          <p14:tracePt t="89702" x="1462088" y="3727450"/>
          <p14:tracePt t="89723" x="1462088" y="3717925"/>
          <p14:tracePt t="89732" x="1447800" y="3711575"/>
          <p14:tracePt t="89739" x="1441450" y="3711575"/>
          <p14:tracePt t="89749" x="1416050" y="3690938"/>
          <p14:tracePt t="89766" x="1400175" y="3681413"/>
          <p14:tracePt t="89783" x="1373188" y="3670300"/>
          <p14:tracePt t="89799" x="1357313" y="3670300"/>
          <p14:tracePt t="89817" x="1352550" y="3665538"/>
          <p14:tracePt t="89833" x="1336675" y="3649663"/>
          <p14:tracePt t="89851" x="1320800" y="3633788"/>
          <p14:tracePt t="89867" x="1320800" y="3613150"/>
          <p14:tracePt t="89883" x="1316038" y="3602038"/>
          <p14:tracePt t="89899" x="1316038" y="3575050"/>
          <p14:tracePt t="89900" x="1304925" y="3570288"/>
          <p14:tracePt t="89916" x="1279525" y="3517900"/>
          <p14:tracePt t="89932" x="1274763" y="3497263"/>
          <p14:tracePt t="89950" x="1263650" y="3492500"/>
          <p14:tracePt t="89966" x="1263650" y="3481388"/>
          <p14:tracePt t="90069" x="1258888" y="3465513"/>
          <p14:tracePt t="90084" x="1258888" y="3460750"/>
          <p14:tracePt t="90102" x="1247775" y="3455988"/>
          <p14:tracePt t="90660" x="1252538" y="3444875"/>
          <p14:tracePt t="90669" x="1320800" y="3433763"/>
          <p14:tracePt t="90675" x="1379538" y="3424238"/>
          <p14:tracePt t="90686" x="1404938" y="3424238"/>
          <p14:tracePt t="90701" x="1541463" y="3424238"/>
          <p14:tracePt t="90717" x="1609725" y="3424238"/>
          <p14:tracePt t="90733" x="1630363" y="3424238"/>
          <p14:tracePt t="90750" x="1687513" y="3424238"/>
          <p14:tracePt t="90768" x="1778000" y="3424238"/>
          <p14:tracePt t="90784" x="1860550" y="3424238"/>
          <p14:tracePt t="90801" x="1887538" y="3424238"/>
          <p14:tracePt t="90802" x="1903413" y="3424238"/>
          <p14:tracePt t="90817" x="1928813" y="3424238"/>
          <p14:tracePt t="90834" x="1987550" y="3402013"/>
          <p14:tracePt t="90835" x="2039938" y="3392488"/>
          <p14:tracePt t="90851" x="2117725" y="3392488"/>
          <p14:tracePt t="90868" x="2181225" y="3381375"/>
          <p14:tracePt t="90884" x="2185988" y="3381375"/>
          <p14:tracePt t="90902" x="2222500" y="3381375"/>
          <p14:tracePt t="90904" x="2306638" y="3371850"/>
          <p14:tracePt t="90917" x="2432050" y="3349625"/>
          <p14:tracePt t="90934" x="2552700" y="3349625"/>
          <p14:tracePt t="90952" x="2695575" y="3349625"/>
          <p14:tracePt t="90968" x="2805113" y="3349625"/>
          <p14:tracePt t="90984" x="2962275" y="3349625"/>
          <p14:tracePt t="91001" x="3103563" y="3349625"/>
          <p14:tracePt t="91017" x="3244850" y="3349625"/>
          <p14:tracePt t="91018" x="3335338" y="3349625"/>
          <p14:tracePt t="91034" x="3387725" y="3349625"/>
          <p14:tracePt t="91035" x="3444875" y="3349625"/>
          <p14:tracePt t="91051" x="3529013" y="3349625"/>
          <p14:tracePt t="91052" x="3586163" y="3349625"/>
          <p14:tracePt t="91068" x="3613150" y="3349625"/>
          <p14:tracePt t="91069" x="3690938" y="3349625"/>
          <p14:tracePt t="91084" x="3868738" y="3349625"/>
          <p14:tracePt t="91101" x="4048125" y="3335338"/>
          <p14:tracePt t="91117" x="4141788" y="3324225"/>
          <p14:tracePt t="91135" x="4273550" y="3271838"/>
          <p14:tracePt t="91152" x="4314825" y="3271838"/>
          <p14:tracePt t="91168" x="4362450" y="3271838"/>
          <p14:tracePt t="91185" x="4394200" y="3271838"/>
          <p14:tracePt t="91202" x="4419600" y="3260725"/>
          <p14:tracePt t="91203" x="4435475" y="3260725"/>
          <p14:tracePt t="91219" x="4456113" y="3255963"/>
          <p14:tracePt t="91235" x="4508500" y="3255963"/>
          <p14:tracePt t="91236" x="4535488" y="3224213"/>
          <p14:tracePt t="91252" x="4567238" y="3224213"/>
          <p14:tracePt t="91253" x="4603750" y="3214688"/>
          <p14:tracePt t="91269" x="4613275" y="3214688"/>
          <p14:tracePt t="91285" x="4629150" y="3214688"/>
          <p14:tracePt t="91301" x="4635500" y="3214688"/>
          <p14:tracePt t="91318" x="4681538" y="3214688"/>
          <p14:tracePt t="91340" x="4697413" y="3203575"/>
          <p14:tracePt t="91355" x="4713288" y="3203575"/>
          <p14:tracePt t="91371" x="4724400" y="3203575"/>
          <p14:tracePt t="91461" x="4729163" y="3203575"/>
          <p14:tracePt t="91493" x="4740275" y="3208338"/>
          <p14:tracePt t="91508" x="4740275" y="3235325"/>
          <p14:tracePt t="91523" x="4745038" y="3240088"/>
          <p14:tracePt t="91548" x="4749800" y="3244850"/>
          <p14:tracePt t="91588" x="4760913" y="3255963"/>
          <p14:tracePt t="91595" x="4760913" y="3260725"/>
          <p14:tracePt t="91603" x="4765675" y="3271838"/>
          <p14:tracePt t="91620" x="4765675" y="3276600"/>
          <p14:tracePt t="91636" x="4765675" y="3292475"/>
          <p14:tracePt t="91637" x="4776788" y="3313113"/>
          <p14:tracePt t="91653" x="4792663" y="3319463"/>
          <p14:tracePt t="91669" x="4802188" y="3328988"/>
          <p14:tracePt t="91685" x="4808538" y="3335338"/>
          <p14:tracePt t="91702" x="4818063" y="3349625"/>
          <p14:tracePt t="91719" x="4824413" y="3355975"/>
          <p14:tracePt t="91736" x="4838700" y="3376613"/>
          <p14:tracePt t="91753" x="4854575" y="3387725"/>
          <p14:tracePt t="91892" x="4865688" y="3397250"/>
          <p14:tracePt t="91899" x="4870450" y="3397250"/>
          <p14:tracePt t="91907" x="4876800" y="3397250"/>
          <p14:tracePt t="91919" x="4891088" y="3397250"/>
          <p14:tracePt t="91936" x="4922838" y="3397250"/>
          <p14:tracePt t="91980" x="4929188" y="3397250"/>
          <p14:tracePt t="91987" x="4929188" y="3392488"/>
          <p14:tracePt t="92028" x="4929188" y="3387725"/>
          <p14:tracePt t="92157" x="4938713" y="3381375"/>
          <p14:tracePt t="92172" x="4943475" y="3371850"/>
          <p14:tracePt t="92220" x="4959350" y="3371850"/>
          <p14:tracePt t="92284" x="4965700" y="3371850"/>
          <p14:tracePt t="92308" x="4975225" y="3365500"/>
          <p14:tracePt t="92315" x="4991100" y="3365500"/>
          <p14:tracePt t="92323" x="4997450" y="3365500"/>
          <p14:tracePt t="92335" x="5006975" y="3365500"/>
          <p14:tracePt t="92354" x="5027613" y="3365500"/>
          <p14:tracePt t="92370" x="5043488" y="3365500"/>
          <p14:tracePt t="92501" x="5054600" y="3365500"/>
          <p14:tracePt t="93988" x="5059363" y="3365500"/>
          <p14:tracePt t="94133" x="5059363" y="3355975"/>
          <p14:tracePt t="94155" x="5059363" y="3349625"/>
          <p14:tracePt t="94189" x="5070475" y="3335338"/>
          <p14:tracePt t="94205" x="5075238" y="3335338"/>
          <p14:tracePt t="94222" x="5080000" y="3335338"/>
          <p14:tracePt t="94239" x="5091113" y="3335338"/>
          <p14:tracePt t="94276" x="5106988" y="3335338"/>
          <p14:tracePt t="94283" x="5122863" y="3335338"/>
          <p14:tracePt t="94300" x="5127625" y="3335338"/>
          <p14:tracePt t="94307" x="5154613" y="3335338"/>
          <p14:tracePt t="94333" x="5164138" y="3335338"/>
          <p14:tracePt t="94340" x="5170488" y="3335338"/>
          <p14:tracePt t="94358" x="5180013" y="3335338"/>
          <p14:tracePt t="94444" x="5184775" y="3344863"/>
          <p14:tracePt t="94459" x="5191125" y="3344863"/>
          <p14:tracePt t="94485" x="5200650" y="3344863"/>
          <p14:tracePt t="94491" x="5207000" y="3344863"/>
          <p14:tracePt t="94507" x="5222875" y="3344863"/>
          <p14:tracePt t="94516" x="5232400" y="3344863"/>
          <p14:tracePt t="94523" x="5248275" y="3349625"/>
          <p14:tracePt t="94541" x="5264150" y="3349625"/>
          <p14:tracePt t="94557" x="5268913" y="3349625"/>
          <p14:tracePt t="94558" x="5280025" y="3360738"/>
          <p14:tracePt t="94581" x="5305425" y="3360738"/>
          <p14:tracePt t="94627" x="5311775" y="3360738"/>
          <p14:tracePt t="94636" x="5321300" y="3365500"/>
          <p14:tracePt t="94643" x="5343525" y="3365500"/>
          <p14:tracePt t="94657" x="5353050" y="3365500"/>
          <p14:tracePt t="94674" x="5357813" y="3365500"/>
          <p14:tracePt t="94690" x="5389563" y="3365500"/>
          <p14:tracePt t="94709" x="5405438" y="3365500"/>
          <p14:tracePt t="94724" x="5405438" y="3371850"/>
          <p14:tracePt t="94973" x="5416550" y="3381375"/>
          <p14:tracePt t="94979" x="5421313" y="3381375"/>
          <p14:tracePt t="95023" x="5448300" y="3381375"/>
          <p14:tracePt t="95043" x="5462588" y="3381375"/>
          <p14:tracePt t="95484" x="5468938" y="3381375"/>
          <p14:tracePt t="95491" x="5478463" y="3381375"/>
          <p14:tracePt t="95509" x="5500688" y="3381375"/>
          <p14:tracePt t="95515" x="5510213" y="3381375"/>
          <p14:tracePt t="95532" x="5514975" y="3381375"/>
          <p14:tracePt t="95540" x="5526088" y="3381375"/>
          <p14:tracePt t="95590" x="5541963" y="3381375"/>
          <p14:tracePt t="95773" x="5546725" y="3381375"/>
          <p14:tracePt t="95779" x="5557838" y="3381375"/>
          <p14:tracePt t="95827" x="5562600" y="3381375"/>
          <p14:tracePt t="95843" x="5568950" y="3381375"/>
          <p14:tracePt t="96093" x="5578475" y="3381375"/>
          <p14:tracePt t="96099" x="5583238" y="3381375"/>
          <p14:tracePt t="96110" x="5599113" y="3381375"/>
          <p14:tracePt t="96126" x="5630863" y="3381375"/>
          <p14:tracePt t="96142" x="5635625" y="3381375"/>
          <p14:tracePt t="96159" x="5641975" y="3376613"/>
          <p14:tracePt t="96176" x="5651500" y="3355975"/>
          <p14:tracePt t="96192" x="5688013" y="3340100"/>
          <p14:tracePt t="96208" x="5715000" y="3340100"/>
          <p14:tracePt t="96381" x="5730875" y="3340100"/>
          <p14:tracePt t="96388" x="5746750" y="3340100"/>
          <p14:tracePt t="96395" x="5756275" y="3340100"/>
          <p14:tracePt t="96409" x="5762625" y="3340100"/>
          <p14:tracePt t="96426" x="5767388" y="3340100"/>
          <p14:tracePt t="96517" x="5778500" y="3340100"/>
          <p14:tracePt t="96524" x="5772150" y="3344863"/>
          <p14:tracePt t="96531" x="5756275" y="3365500"/>
          <p14:tracePt t="96543" x="5756275" y="3371850"/>
          <p14:tracePt t="96560" x="5726113" y="3408363"/>
          <p14:tracePt t="96576" x="5703888" y="3433763"/>
          <p14:tracePt t="96684" x="5694363" y="3433763"/>
          <p14:tracePt t="96741" x="5678488" y="3433763"/>
          <p14:tracePt t="96908" x="5673725" y="3433763"/>
          <p14:tracePt t="96981" x="5673725" y="3429000"/>
          <p14:tracePt t="97004" x="5673725" y="3417888"/>
          <p14:tracePt t="97020" x="5683250" y="3413125"/>
          <p14:tracePt t="97027" x="5699125" y="3413125"/>
          <p14:tracePt t="101877" x="5694363" y="3392488"/>
          <p14:tracePt t="101883" x="5667375" y="3381375"/>
          <p14:tracePt t="101916" x="5614988" y="3381375"/>
          <p14:tracePt t="101933" x="5583238" y="3381375"/>
          <p14:tracePt t="101950" x="5573713" y="3381375"/>
          <p14:tracePt t="101967" x="5568950" y="3381375"/>
          <p14:tracePt t="101984" x="5553075" y="3381375"/>
          <p14:tracePt t="102000" x="5541963" y="3381375"/>
          <p14:tracePt t="102018" x="5537200" y="3381375"/>
          <p14:tracePt t="102020" x="5526088" y="3376613"/>
          <p14:tracePt t="102053" x="5510213" y="3376613"/>
          <p14:tracePt t="102070" x="5505450" y="3376613"/>
          <p14:tracePt t="102149" x="5500688" y="3376613"/>
          <p14:tracePt t="102156" x="5489575" y="3376613"/>
          <p14:tracePt t="102180" x="5484813" y="3376613"/>
          <p14:tracePt t="102196" x="5468938" y="3397250"/>
          <p14:tracePt t="102204" x="5457825" y="3397250"/>
          <p14:tracePt t="102309" x="5453063" y="3402013"/>
          <p14:tracePt t="102492" x="5453063" y="3408363"/>
          <p14:tracePt t="102500" x="5462588" y="3408363"/>
          <p14:tracePt t="102517" x="5468938" y="3408363"/>
          <p14:tracePt t="102534" x="5510213" y="3429000"/>
          <p14:tracePt t="102552" x="5521325" y="3429000"/>
          <p14:tracePt t="102568" x="5526088" y="3429000"/>
          <p14:tracePt t="102596" x="5530850" y="3429000"/>
          <p14:tracePt t="102604" x="5541963" y="3429000"/>
          <p14:tracePt t="102618" x="5557838" y="3429000"/>
          <p14:tracePt t="102635" x="5626100" y="3429000"/>
          <p14:tracePt t="102636" x="5641975" y="3429000"/>
          <p14:tracePt t="102652" x="5657850" y="3429000"/>
          <p14:tracePt t="102669" x="5673725" y="3429000"/>
          <p14:tracePt t="102725" x="5715000" y="3429000"/>
          <p14:tracePt t="102732" x="5719763" y="3433763"/>
          <p14:tracePt t="102789" x="5756275" y="3433763"/>
          <p14:tracePt t="102797" x="5762625" y="3433763"/>
          <p14:tracePt t="102803" x="5772150" y="3433763"/>
          <p14:tracePt t="102818" x="5778500" y="3433763"/>
          <p14:tracePt t="102834" x="5799138" y="3433763"/>
          <p14:tracePt t="102852" x="5815013" y="3433763"/>
          <p14:tracePt t="102853" x="5824538" y="3433763"/>
          <p14:tracePt t="102869" x="5851525" y="3433763"/>
          <p14:tracePt t="102870" x="5867400" y="3433763"/>
          <p14:tracePt t="102885" x="5883275" y="3433763"/>
          <p14:tracePt t="102918" x="5888038" y="3433763"/>
          <p14:tracePt t="102941" x="5899150" y="3424238"/>
          <p14:tracePt t="102948" x="5903913" y="3417888"/>
          <p14:tracePt t="102964" x="5924550" y="3402013"/>
          <p14:tracePt t="102989" x="5929313" y="3392488"/>
          <p14:tracePt t="102996" x="5935663" y="3387725"/>
          <p14:tracePt t="103004" x="5981700" y="3376613"/>
          <p14:tracePt t="103020" x="5992813" y="3376613"/>
          <p14:tracePt t="103053" x="6019800" y="3376613"/>
          <p14:tracePt t="103724" x="6013450" y="3376613"/>
          <p14:tracePt t="103732" x="6008688" y="3376613"/>
          <p14:tracePt t="104044" x="6008688" y="3381375"/>
          <p14:tracePt t="104060" x="5997575" y="3397250"/>
          <p14:tracePt t="104068" x="5972175" y="3402013"/>
          <p14:tracePt t="104076" x="5951538" y="3402013"/>
          <p14:tracePt t="104086" x="5935663" y="3402013"/>
          <p14:tracePt t="104103" x="5919788" y="3402013"/>
          <p14:tracePt t="104120" x="5915025" y="3402013"/>
          <p14:tracePt t="104137" x="5899150" y="3402013"/>
          <p14:tracePt t="104154" x="5892800" y="3402013"/>
          <p14:tracePt t="104171" x="5867400" y="3402013"/>
          <p14:tracePt t="104172" x="5851525" y="3402013"/>
          <p14:tracePt t="104187" x="5794375" y="3402013"/>
          <p14:tracePt t="104205" x="5788025" y="3402013"/>
          <p14:tracePt t="104207" x="5778500" y="3402013"/>
          <p14:tracePt t="104236" x="5762625" y="3402013"/>
          <p14:tracePt t="104244" x="5767388" y="3402013"/>
          <p14:tracePt t="104285" x="5762625" y="3402013"/>
          <p14:tracePt t="104365" x="5756275" y="3402013"/>
          <p14:tracePt t="104694" x="5767388" y="3402013"/>
          <p14:tracePt t="104700" x="5794375" y="3402013"/>
          <p14:tracePt t="104707" x="5815013" y="3402013"/>
          <p14:tracePt t="104724" x="5819775" y="3402013"/>
          <p14:tracePt t="104738" x="5824538" y="3402013"/>
          <p14:tracePt t="104754" x="5861050" y="3402013"/>
          <p14:tracePt t="104755" x="5915025" y="3402013"/>
          <p14:tracePt t="104772" x="5940425" y="3402013"/>
          <p14:tracePt t="104773" x="5956300" y="3402013"/>
          <p14:tracePt t="104788" x="5997575" y="3402013"/>
          <p14:tracePt t="104789" x="6024563" y="3402013"/>
          <p14:tracePt t="104804" x="6040438" y="3402013"/>
          <p14:tracePt t="104805" x="6061075" y="3392488"/>
          <p14:tracePt t="104821" x="6076950" y="3392488"/>
          <p14:tracePt t="104838" x="6097588" y="3381375"/>
          <p14:tracePt t="105156" x="6176963" y="3371850"/>
          <p14:tracePt t="105164" x="6207125" y="3371850"/>
          <p14:tracePt t="105174" x="6245225" y="3371850"/>
          <p14:tracePt t="105188" x="6365875" y="3371850"/>
          <p14:tracePt t="105205" x="6543675" y="3371850"/>
          <p14:tracePt t="105222" x="6716713" y="3371850"/>
          <p14:tracePt t="105239" x="6800850" y="3335338"/>
          <p14:tracePt t="105255" x="6810375" y="3335338"/>
          <p14:tracePt t="105272" x="6846888" y="3349625"/>
          <p14:tracePt t="105289" x="6873875" y="3349625"/>
          <p14:tracePt t="105317" x="6884988" y="3349625"/>
          <p14:tracePt t="105333" x="6889750" y="3349625"/>
          <p14:tracePt t="105340" x="6915150" y="3349625"/>
          <p14:tracePt t="105355" x="6942138" y="3349625"/>
          <p14:tracePt t="105357" x="6967538" y="3349625"/>
          <p14:tracePt t="105372" x="7046913" y="3349625"/>
          <p14:tracePt t="105388" x="7078663" y="3349625"/>
          <p14:tracePt t="105389" x="7094538" y="3349625"/>
          <p14:tracePt t="105406" x="7183438" y="3349625"/>
          <p14:tracePt t="105422" x="7308850" y="3349625"/>
          <p14:tracePt t="105439" x="7324725" y="3349625"/>
          <p14:tracePt t="105469" x="7329488" y="3349625"/>
          <p14:tracePt t="105484" x="7340600" y="3349625"/>
          <p14:tracePt t="105629" x="7345363" y="3349625"/>
          <p14:tracePt t="105653" x="7350125" y="3349625"/>
          <p14:tracePt t="105660" x="7388225" y="3335338"/>
          <p14:tracePt t="105673" x="7397750" y="3335338"/>
          <p14:tracePt t="105689" x="7440613" y="3335338"/>
          <p14:tracePt t="105706" x="7486650" y="3340100"/>
          <p14:tracePt t="105723" x="7529513" y="3349625"/>
          <p14:tracePt t="105725" x="7581900" y="3360738"/>
          <p14:tracePt t="105739" x="7591425" y="3376613"/>
          <p14:tracePt t="107381" x="7597775" y="3376613"/>
          <p14:tracePt t="107397" x="7561263" y="3365500"/>
          <p14:tracePt t="107425" x="7561263" y="3360738"/>
          <p14:tracePt t="107508" x="7534275" y="3340100"/>
          <p14:tracePt t="107516" x="7518400" y="3340100"/>
          <p14:tracePt t="107532" x="7477125" y="3328988"/>
          <p14:tracePt t="107541" x="7470775" y="3324225"/>
          <p14:tracePt t="107558" x="7434263" y="3324225"/>
          <p14:tracePt t="107575" x="7402513" y="3324225"/>
          <p14:tracePt t="107592" x="7388225" y="3324225"/>
          <p14:tracePt t="107609" x="7356475" y="3324225"/>
          <p14:tracePt t="107625" x="7335838" y="3324225"/>
          <p14:tracePt t="107642" x="7261225" y="3324225"/>
          <p14:tracePt t="107644" x="7229475" y="3324225"/>
          <p14:tracePt t="107659" x="7177088" y="3324225"/>
          <p14:tracePt t="107660" x="7124700" y="3324225"/>
          <p14:tracePt t="107676" x="7072313" y="3324225"/>
          <p14:tracePt t="107677" x="6999288" y="3324225"/>
          <p14:tracePt t="107693" x="6931025" y="3324225"/>
          <p14:tracePt t="107694" x="6826250" y="3324225"/>
          <p14:tracePt t="107708" x="6632575" y="3324225"/>
          <p14:tracePt t="107726" x="6334125" y="3324225"/>
          <p14:tracePt t="107743" x="6161088" y="3324225"/>
          <p14:tracePt t="107759" x="5951538" y="3324225"/>
          <p14:tracePt t="107776" x="5703888" y="3324225"/>
          <p14:tracePt t="107794" x="5478463" y="3324225"/>
          <p14:tracePt t="107795" x="5337175" y="3324225"/>
          <p14:tracePt t="107809" x="5180013" y="3344863"/>
          <p14:tracePt t="107825" x="5018088" y="3344863"/>
          <p14:tracePt t="107842" x="4902200" y="3360738"/>
          <p14:tracePt t="107843" x="4870450" y="3371850"/>
          <p14:tracePt t="107859" x="4733925" y="3371850"/>
          <p14:tracePt t="107876" x="4724400" y="3376613"/>
          <p14:tracePt t="107877" x="4676775" y="3397250"/>
          <p14:tracePt t="107892" x="4598988" y="3424238"/>
          <p14:tracePt t="107893" x="4545013" y="3433763"/>
          <p14:tracePt t="107909" x="4446588" y="3465513"/>
          <p14:tracePt t="107926" x="4435475" y="3476625"/>
          <p14:tracePt t="107942" x="4341813" y="3481388"/>
          <p14:tracePt t="107959" x="4194175" y="3522663"/>
          <p14:tracePt t="107976" x="4048125" y="3544888"/>
          <p14:tracePt t="107993" x="3979863" y="3570288"/>
          <p14:tracePt t="108009" x="3973513" y="3570288"/>
          <p14:tracePt t="108026" x="3879850" y="3590925"/>
          <p14:tracePt t="108043" x="3686175" y="3602038"/>
          <p14:tracePt t="108044" x="3629025" y="3629025"/>
          <p14:tracePt t="108060" x="3617913" y="3629025"/>
          <p14:tracePt t="108060" x="3581400" y="3622675"/>
          <p14:tracePt t="108077" x="3424238" y="3606800"/>
          <p14:tracePt t="108093" x="3365500" y="3606800"/>
          <p14:tracePt t="108094" x="3297238" y="3606800"/>
          <p14:tracePt t="108109" x="3162300" y="3606800"/>
          <p14:tracePt t="108127" x="3025775" y="3606800"/>
          <p14:tracePt t="108143" x="2878138" y="3597275"/>
          <p14:tracePt t="108159" x="2816225" y="3575050"/>
          <p14:tracePt t="108176" x="2789238" y="3575050"/>
          <p14:tracePt t="108196" x="2784475" y="3575050"/>
          <p14:tracePt t="108212" x="2784475" y="3570288"/>
          <p14:tracePt t="108226" x="2784475" y="3565525"/>
          <p14:tracePt t="108244" x="2711450" y="3554413"/>
          <p14:tracePt t="108260" x="2673350" y="3533775"/>
          <p14:tracePt t="108276" x="2579688" y="3522663"/>
          <p14:tracePt t="108277" x="2522538" y="3513138"/>
          <p14:tracePt t="108293" x="2343150" y="3497263"/>
          <p14:tracePt t="108309" x="2165350" y="3470275"/>
          <p14:tracePt t="108326" x="2128838" y="3460750"/>
          <p14:tracePt t="108343" x="2012950" y="3449638"/>
          <p14:tracePt t="108360" x="1914525" y="3413125"/>
          <p14:tracePt t="108376" x="1846263" y="3402013"/>
          <p14:tracePt t="108394" x="1782763" y="3387725"/>
          <p14:tracePt t="108411" x="1762125" y="3387725"/>
          <p14:tracePt t="108412" x="1746250" y="3387725"/>
          <p14:tracePt t="108426" x="1741488" y="3387725"/>
          <p14:tracePt t="108444" x="1709738" y="3360738"/>
          <p14:tracePt t="108460" x="1698625" y="3360738"/>
          <p14:tracePt t="108524" x="1693863" y="3349625"/>
          <p14:tracePt t="108541" x="1682750" y="3349625"/>
          <p14:tracePt t="108548" x="1677988" y="3349625"/>
          <p14:tracePt t="108559" x="1677988" y="3344863"/>
          <p14:tracePt t="108589" x="1677988" y="3340100"/>
          <p14:tracePt t="108621" x="1677988" y="3328988"/>
          <p14:tracePt t="108628" x="1677988" y="3324225"/>
          <p14:tracePt t="108853" x="1677988" y="3313113"/>
          <p14:tracePt t="108925" x="1682750" y="3335338"/>
          <p14:tracePt t="108932" x="1682750" y="3349625"/>
          <p14:tracePt t="108948" x="1682750" y="3360738"/>
          <p14:tracePt t="108960" x="1687513" y="3365500"/>
          <p14:tracePt t="108977" x="1698625" y="3376613"/>
          <p14:tracePt t="108994" x="1698625" y="3381375"/>
          <p14:tracePt t="108996" x="1698625" y="3397250"/>
          <p14:tracePt t="109011" x="1698625" y="3408363"/>
          <p14:tracePt t="109027" x="1698625" y="3417888"/>
          <p14:tracePt t="109045" x="1698625" y="3455988"/>
          <p14:tracePt t="109062" x="1698625" y="3476625"/>
          <p14:tracePt t="109080" x="1698625" y="3481388"/>
          <p14:tracePt t="109095" x="1698625" y="3492500"/>
          <p14:tracePt t="109111" x="1703388" y="3497263"/>
          <p14:tracePt t="109133" x="1703388" y="3513138"/>
          <p14:tracePt t="109148" x="1714500" y="3533775"/>
          <p14:tracePt t="109164" x="1714500" y="3538538"/>
          <p14:tracePt t="109177" x="1714500" y="3554413"/>
          <p14:tracePt t="109195" x="1714500" y="3565525"/>
          <p14:tracePt t="109211" x="1719263" y="3570288"/>
          <p14:tracePt t="109246" x="1719263" y="3575050"/>
          <p14:tracePt t="109253" x="1725613" y="3586163"/>
          <p14:tracePt t="109260" x="1735138" y="3590925"/>
          <p14:tracePt t="109278" x="1735138" y="3606800"/>
          <p14:tracePt t="109294" x="1746250" y="3643313"/>
          <p14:tracePt t="109311" x="1746250" y="3649663"/>
          <p14:tracePt t="109327" x="1746250" y="3681413"/>
          <p14:tracePt t="109344" x="1746250" y="3690938"/>
          <p14:tracePt t="109837" x="1762125" y="3690938"/>
          <p14:tracePt t="109844" x="1778000" y="3675063"/>
          <p14:tracePt t="109895" x="1835150" y="3638550"/>
          <p14:tracePt t="109913" x="1851025" y="3622675"/>
          <p14:tracePt t="109929" x="1876425" y="3597275"/>
          <p14:tracePt t="109945" x="1924050" y="3570288"/>
          <p14:tracePt t="109962" x="1951038" y="3544888"/>
          <p14:tracePt t="109980" x="2033588" y="3486150"/>
          <p14:tracePt t="109996" x="2092325" y="3449638"/>
          <p14:tracePt t="110012" x="2112963" y="3440113"/>
          <p14:tracePt t="110014" x="2165350" y="3402013"/>
          <p14:tracePt t="110029" x="2185988" y="3402013"/>
          <p14:tracePt t="110045" x="2274888" y="3360738"/>
          <p14:tracePt t="110063" x="2354263" y="3344863"/>
          <p14:tracePt t="110079" x="2411413" y="3344863"/>
          <p14:tracePt t="110096" x="2447925" y="3313113"/>
          <p14:tracePt t="110112" x="2522538" y="3308350"/>
          <p14:tracePt t="110129" x="2579688" y="3308350"/>
          <p14:tracePt t="110146" x="2636838" y="3308350"/>
          <p14:tracePt t="110147" x="2652713" y="3308350"/>
          <p14:tracePt t="110163" x="2657475" y="3308350"/>
          <p14:tracePt t="110164" x="2668588" y="3308350"/>
          <p14:tracePt t="110179" x="2689225" y="3308350"/>
          <p14:tracePt t="110196" x="2716213" y="3319463"/>
          <p14:tracePt t="110214" x="2720975" y="3319463"/>
          <p14:tracePt t="110229" x="2747963" y="3319463"/>
          <p14:tracePt t="110246" x="2789238" y="3328988"/>
          <p14:tracePt t="110263" x="2800350" y="3328988"/>
          <p14:tracePt t="110293" x="2805113" y="3335338"/>
          <p14:tracePt t="110300" x="2841625" y="3344863"/>
          <p14:tracePt t="110313" x="2846388" y="3349625"/>
          <p14:tracePt t="110330" x="2873375" y="3365500"/>
          <p14:tracePt t="110331" x="2898775" y="3365500"/>
          <p14:tracePt t="110347" x="2925763" y="3376613"/>
          <p14:tracePt t="110348" x="2973388" y="3408363"/>
          <p14:tracePt t="110364" x="3041650" y="3429000"/>
          <p14:tracePt t="110379" x="3057525" y="3429000"/>
          <p14:tracePt t="110380" x="3098800" y="3449638"/>
          <p14:tracePt t="110396" x="3124200" y="3460750"/>
          <p14:tracePt t="110397" x="3167063" y="3460750"/>
          <p14:tracePt t="110412" x="3182938" y="3476625"/>
          <p14:tracePt t="110414" x="3224213" y="3476625"/>
          <p14:tracePt t="110429" x="3282950" y="3517900"/>
          <p14:tracePt t="110446" x="3349625" y="3529013"/>
          <p14:tracePt t="110463" x="3413125" y="3554413"/>
          <p14:tracePt t="110480" x="3433763" y="3565525"/>
          <p14:tracePt t="110497" x="3449638" y="3565525"/>
          <p14:tracePt t="110513" x="3465513" y="3570288"/>
          <p14:tracePt t="110542" x="3492500" y="3581400"/>
          <p14:tracePt t="110547" x="3508375" y="3581400"/>
          <p14:tracePt t="110564" x="3590925" y="3590925"/>
          <p14:tracePt t="110580" x="3606800" y="3590925"/>
          <p14:tracePt t="110582" x="3659188" y="3602038"/>
          <p14:tracePt t="110597" x="3702050" y="3613150"/>
          <p14:tracePt t="110598" x="3706813" y="3613150"/>
          <p14:tracePt t="110614" x="3722688" y="3613150"/>
          <p14:tracePt t="110630" x="3738563" y="3613150"/>
          <p14:tracePt t="110647" x="3743325" y="3617913"/>
          <p14:tracePt t="110664" x="3759200" y="3617913"/>
          <p14:tracePt t="110681" x="3770313" y="3617913"/>
          <p14:tracePt t="110805" x="3795713" y="3629025"/>
          <p14:tracePt t="110812" x="3822700" y="3649663"/>
          <p14:tracePt t="110829" x="3832225" y="3649663"/>
          <p14:tracePt t="110836" x="3859213" y="3649663"/>
          <p14:tracePt t="110846" x="3875088" y="3649663"/>
          <p14:tracePt t="110863" x="3890963" y="3654425"/>
          <p14:tracePt t="110893" x="3895725" y="3654425"/>
          <p14:tracePt t="110925" x="3900488" y="3654425"/>
          <p14:tracePt t="110932" x="3927475" y="3654425"/>
          <p14:tracePt t="110947" x="3943350" y="3654425"/>
          <p14:tracePt t="110964" x="4027488" y="3665538"/>
          <p14:tracePt t="110981" x="4057650" y="3665538"/>
          <p14:tracePt t="110998" x="4079875" y="3665538"/>
          <p14:tracePt t="111000" x="4132263" y="3665538"/>
          <p14:tracePt t="111013" x="4289425" y="3665538"/>
          <p14:tracePt t="111030" x="4446588" y="3665538"/>
          <p14:tracePt t="111047" x="4624388" y="3654425"/>
          <p14:tracePt t="111064" x="4749800" y="3654425"/>
          <p14:tracePt t="111080" x="4818063" y="3633788"/>
          <p14:tracePt t="111097" x="4829175" y="3629025"/>
          <p14:tracePt t="111114" x="4838700" y="3629025"/>
          <p14:tracePt t="111116" x="4845050" y="3622675"/>
          <p14:tracePt t="111237" x="4860925" y="3622675"/>
          <p14:tracePt t="111261" x="4870450" y="3622675"/>
          <p14:tracePt t="111268" x="4876800" y="3622675"/>
          <p14:tracePt t="111280" x="4891088" y="3613150"/>
          <p14:tracePt t="111298" x="4906963" y="3581400"/>
          <p14:tracePt t="111300" x="4918075" y="3570288"/>
          <p14:tracePt t="111316" x="4922838" y="3554413"/>
          <p14:tracePt t="111341" x="4933950" y="3529013"/>
          <p14:tracePt t="111348" x="4943475" y="3529013"/>
          <p14:tracePt t="111364" x="4959350" y="3508375"/>
          <p14:tracePt t="111381" x="4959350" y="3502025"/>
          <p14:tracePt t="111397" x="4975225" y="3460750"/>
          <p14:tracePt t="111414" x="4991100" y="3433763"/>
          <p14:tracePt t="111431" x="5011738" y="3402013"/>
          <p14:tracePt t="111448" x="5033963" y="3376613"/>
          <p14:tracePt t="111517" x="5059363" y="3365500"/>
          <p14:tracePt t="111532" x="5091113" y="3365500"/>
          <p14:tracePt t="111540" x="5106988" y="3365500"/>
          <p14:tracePt t="111549" x="5132388" y="3365500"/>
          <p14:tracePt t="111565" x="5154613" y="3365500"/>
          <p14:tracePt t="111566" x="5191125" y="3365500"/>
          <p14:tracePt t="111582" x="5207000" y="3365500"/>
          <p14:tracePt t="111598" x="5275263" y="3365500"/>
          <p14:tracePt t="111615" x="5295900" y="3365500"/>
          <p14:tracePt t="111631" x="5348288" y="3365500"/>
          <p14:tracePt t="111648" x="5380038" y="3365500"/>
          <p14:tracePt t="111665" x="5405438" y="3365500"/>
          <p14:tracePt t="111701" x="5410200" y="3365500"/>
          <p14:tracePt t="111757" x="5426075" y="3365500"/>
          <p14:tracePt t="111781" x="5457825" y="3365500"/>
          <p14:tracePt t="111797" x="5473700" y="3365500"/>
          <p14:tracePt t="111804" x="5505450" y="3381375"/>
          <p14:tracePt t="111838" x="5510213" y="3387725"/>
          <p14:tracePt t="111844" x="5514975" y="3397250"/>
          <p14:tracePt t="111852" x="5514975" y="3402013"/>
          <p14:tracePt t="111864" x="5526088" y="3402013"/>
          <p14:tracePt t="111882" x="5530850" y="3402013"/>
          <p14:tracePt t="111884" x="5557838" y="3417888"/>
          <p14:tracePt t="111909" x="5578475" y="3440113"/>
          <p14:tracePt t="111916" x="5594350" y="3465513"/>
          <p14:tracePt t="111933" x="5594350" y="3476625"/>
          <p14:tracePt t="111934" x="5594350" y="3502025"/>
          <p14:tracePt t="111948" x="5605463" y="3533775"/>
          <p14:tracePt t="111965" x="5630863" y="3565525"/>
          <p14:tracePt t="111981" x="5630863" y="3581400"/>
          <p14:tracePt t="111999" x="5635625" y="3613150"/>
          <p14:tracePt t="112014" x="5635625" y="3659188"/>
          <p14:tracePt t="112032" x="5635625" y="3681413"/>
          <p14:tracePt t="112049" x="5630863" y="3717925"/>
          <p14:tracePt t="112065" x="5605463" y="3775075"/>
          <p14:tracePt t="112084" x="5568950" y="3838575"/>
          <p14:tracePt t="112085" x="5557838" y="3848100"/>
          <p14:tracePt t="112099" x="5553075" y="3854450"/>
          <p14:tracePt t="112100" x="5553075" y="3859213"/>
          <p14:tracePt t="112134" x="5537200" y="3868738"/>
          <p14:tracePt t="112173" x="5521325" y="3868738"/>
          <p14:tracePt t="112181" x="5489575" y="3890963"/>
          <p14:tracePt t="112188" x="5484813" y="3890963"/>
          <p14:tracePt t="112204" x="5473700" y="3890963"/>
          <p14:tracePt t="112214" x="5457825" y="3890963"/>
          <p14:tracePt t="112233" x="5453063" y="3890963"/>
          <p14:tracePt t="112249" x="5441950" y="3890963"/>
          <p14:tracePt t="112265" x="5416550" y="3890963"/>
          <p14:tracePt t="112283" x="5400675" y="3890963"/>
          <p14:tracePt t="112365" x="5395913" y="3890963"/>
          <p14:tracePt t="112372" x="5395913" y="3884613"/>
          <p14:tracePt t="112382" x="5395913" y="3868738"/>
          <p14:tracePt t="112400" x="5410200" y="3843338"/>
          <p14:tracePt t="112417" x="5416550" y="3806825"/>
          <p14:tracePt t="112433" x="5426075" y="3790950"/>
          <p14:tracePt t="112449" x="5453063" y="3763963"/>
          <p14:tracePt t="112465" x="5462588" y="3759200"/>
          <p14:tracePt t="112482" x="5500688" y="3743325"/>
          <p14:tracePt t="112499" x="5530850" y="3733800"/>
          <p14:tracePt t="112516" x="5614988" y="3717925"/>
          <p14:tracePt t="112534" x="5678488" y="3686175"/>
          <p14:tracePt t="112549" x="5735638" y="3665538"/>
          <p14:tracePt t="112566" x="5783263" y="3649663"/>
          <p14:tracePt t="112582" x="5824538" y="3629025"/>
          <p14:tracePt t="112599" x="5840413" y="3629025"/>
          <p14:tracePt t="112669" x="5851525" y="3622675"/>
          <p14:tracePt t="112676" x="5856288" y="3622675"/>
          <p14:tracePt t="112692" x="5867400" y="3622675"/>
          <p14:tracePt t="112700" x="5872163" y="3622675"/>
          <p14:tracePt t="112717" x="5876925" y="3622675"/>
          <p14:tracePt t="112742" x="5903913" y="3622675"/>
          <p14:tracePt t="112749" x="5915025" y="3622675"/>
          <p14:tracePt t="112767" x="5945188" y="3629025"/>
          <p14:tracePt t="112783" x="6003925" y="3633788"/>
          <p14:tracePt t="112800" x="6019800" y="3643313"/>
          <p14:tracePt t="112817" x="6024563" y="3649663"/>
          <p14:tracePt t="112834" x="6034088" y="3649663"/>
          <p14:tracePt t="112850" x="6040438" y="3659188"/>
          <p14:tracePt t="112851" x="6049963" y="3659188"/>
          <p14:tracePt t="112884" x="6049963" y="3675063"/>
          <p14:tracePt t="112957" x="6049963" y="3681413"/>
          <p14:tracePt t="112973" x="6065838" y="3695700"/>
          <p14:tracePt t="113021" x="6072188" y="3695700"/>
          <p14:tracePt t="113084" x="6108700" y="3695700"/>
          <p14:tracePt t="113102" x="6124575" y="3695700"/>
          <p14:tracePt t="113118" x="6149975" y="3695700"/>
          <p14:tracePt t="113124" x="6161088" y="3695700"/>
          <p14:tracePt t="113133" x="6165850" y="3695700"/>
          <p14:tracePt t="113175" x="6176963" y="3695700"/>
          <p14:tracePt t="113180" x="6207125" y="3695700"/>
          <p14:tracePt t="113197" x="6238875" y="3695700"/>
          <p14:tracePt t="113213" x="6265863" y="3695700"/>
          <p14:tracePt t="113220" x="6275388" y="3686175"/>
          <p14:tracePt t="113245" x="6302375" y="3686175"/>
          <p14:tracePt t="113252" x="6343650" y="3675063"/>
          <p14:tracePt t="113266" x="6380163" y="3675063"/>
          <p14:tracePt t="113267" x="6448425" y="3665538"/>
          <p14:tracePt t="113284" x="6459538" y="3665538"/>
          <p14:tracePt t="113300" x="6480175" y="3665538"/>
          <p14:tracePt t="113301" x="6538913" y="3654425"/>
          <p14:tracePt t="113316" x="6591300" y="3654425"/>
          <p14:tracePt t="113334" x="6673850" y="3633788"/>
          <p14:tracePt t="113350" x="6753225" y="3633788"/>
          <p14:tracePt t="113367" x="6846888" y="3633788"/>
          <p14:tracePt t="113383" x="6962775" y="3638550"/>
          <p14:tracePt t="113400" x="7072313" y="3649663"/>
          <p14:tracePt t="113418" x="7124700" y="3649663"/>
          <p14:tracePt t="113419" x="7135813" y="3649663"/>
          <p14:tracePt t="113436" x="7151688" y="3649663"/>
          <p14:tracePt t="113461" x="7167563" y="3649663"/>
          <p14:tracePt t="113468" x="7204075" y="3649663"/>
          <p14:tracePt t="113485" x="7261225" y="3659188"/>
          <p14:tracePt t="113501" x="7267575" y="3659188"/>
          <p14:tracePt t="113517" x="7292975" y="3675063"/>
          <p14:tracePt t="113534" x="7361238" y="3675063"/>
          <p14:tracePt t="113551" x="7397750" y="3675063"/>
          <p14:tracePt t="113567" x="7413625" y="3675063"/>
          <p14:tracePt t="113702" x="7418388" y="3675063"/>
          <p14:tracePt t="113725" x="7429500" y="3675063"/>
          <p14:tracePt t="113733" x="7470775" y="3675063"/>
          <p14:tracePt t="113740" x="7493000" y="3675063"/>
          <p14:tracePt t="113751" x="7529513" y="3675063"/>
          <p14:tracePt t="113768" x="7586663" y="3686175"/>
          <p14:tracePt t="113785" x="7629525" y="3686175"/>
          <p14:tracePt t="113802" x="7666038" y="3686175"/>
          <p14:tracePt t="113803" x="7670800" y="3686175"/>
          <p14:tracePt t="113820" x="7681913" y="3686175"/>
          <p14:tracePt t="113836" x="7686675" y="3686175"/>
          <p14:tracePt t="113852" x="7691438" y="3686175"/>
          <p14:tracePt t="113894" x="7702550" y="3686175"/>
          <p14:tracePt t="114013" x="7727950" y="3686175"/>
          <p14:tracePt t="114020" x="7743825" y="3686175"/>
          <p14:tracePt t="114028" x="7748588" y="3686175"/>
          <p14:tracePt t="114044" x="7764463" y="3681413"/>
          <p14:tracePt t="114061" x="7775575" y="3681413"/>
          <p14:tracePt t="114069" x="7780338" y="3675063"/>
          <p14:tracePt t="114086" x="7791450" y="3675063"/>
          <p14:tracePt t="114141" x="7796213" y="3670300"/>
          <p14:tracePt t="114196" x="7796213" y="3654425"/>
          <p14:tracePt t="114318" x="7796213" y="3643313"/>
          <p14:tracePt t="114405" x="7796213" y="3638550"/>
          <p14:tracePt t="114412" x="7807325" y="3638550"/>
          <p14:tracePt t="114419" x="7800975" y="3638550"/>
          <p14:tracePt t="114668" x="7770813" y="3638550"/>
          <p14:tracePt t="114676" x="7748588" y="3638550"/>
          <p14:tracePt t="114719" x="7691438" y="3638550"/>
          <p14:tracePt t="114736" x="7643813" y="3649663"/>
          <p14:tracePt t="114753" x="7607300" y="3649663"/>
          <p14:tracePt t="114770" x="7539038" y="3649663"/>
          <p14:tracePt t="114771" x="7481888" y="3659188"/>
          <p14:tracePt t="114785" x="7477125" y="3659188"/>
          <p14:tracePt t="114803" x="7402513" y="3670300"/>
          <p14:tracePt t="114804" x="7381875" y="3670300"/>
          <p14:tracePt t="114819" x="7313613" y="3690938"/>
          <p14:tracePt t="114837" x="7235825" y="3690938"/>
          <p14:tracePt t="114853" x="7219950" y="3690938"/>
          <p14:tracePt t="114854" x="7167563" y="3690938"/>
          <p14:tracePt t="114870" x="7058025" y="3690938"/>
          <p14:tracePt t="114886" x="6978650" y="3690938"/>
          <p14:tracePt t="114903" x="6899275" y="3690938"/>
          <p14:tracePt t="114920" x="6842125" y="3690938"/>
          <p14:tracePt t="114937" x="6826250" y="3702050"/>
          <p14:tracePt t="114953" x="6789738" y="3702050"/>
          <p14:tracePt t="114969" x="6748463" y="3702050"/>
          <p14:tracePt t="114986" x="6705600" y="3702050"/>
          <p14:tracePt t="115003" x="6669088" y="3702050"/>
          <p14:tracePt t="115004" x="6653213" y="3702050"/>
          <p14:tracePt t="115020" x="6596063" y="3702050"/>
          <p14:tracePt t="115038" x="6569075" y="3711575"/>
          <p14:tracePt t="115054" x="6532563" y="3711575"/>
          <p14:tracePt t="115070" x="6491288" y="3711575"/>
          <p14:tracePt t="115086" x="6464300" y="3711575"/>
          <p14:tracePt t="115104" x="6454775" y="3717925"/>
          <p14:tracePt t="115121" x="6438900" y="3717925"/>
          <p14:tracePt t="115137" x="6411913" y="3717925"/>
          <p14:tracePt t="115154" x="6396038" y="3717925"/>
          <p14:tracePt t="115156" x="6370638" y="3717925"/>
          <p14:tracePt t="115170" x="6354763" y="3717925"/>
          <p14:tracePt t="115186" x="6323013" y="3717925"/>
          <p14:tracePt t="115204" x="6291263" y="3717925"/>
          <p14:tracePt t="115342" x="6281738" y="3717925"/>
          <p14:tracePt t="115462" x="6259513" y="3717925"/>
          <p14:tracePt t="115542" x="6249988" y="3717925"/>
          <p14:tracePt t="115612" x="6234113" y="3706813"/>
          <p14:tracePt t="115630" x="6218238" y="3686175"/>
          <p14:tracePt t="115653" x="6207125" y="3681413"/>
          <p14:tracePt t="115660" x="6202363" y="3681413"/>
          <p14:tracePt t="115670" x="6192838" y="3675063"/>
          <p14:tracePt t="115687" x="6186488" y="3665538"/>
          <p14:tracePt t="115789" x="6186488" y="3659188"/>
          <p14:tracePt t="115796" x="6186488" y="3643313"/>
          <p14:tracePt t="115805" x="6176963" y="3633788"/>
          <p14:tracePt t="115942" x="6170613" y="3629025"/>
          <p14:tracePt t="115948" x="6170613" y="3622675"/>
          <p14:tracePt t="115956" x="6170613" y="3613150"/>
          <p14:tracePt t="115972" x="6170613" y="3606800"/>
          <p14:tracePt t="115997" x="6165850" y="3606800"/>
          <p14:tracePt t="116022" x="6176963" y="3606800"/>
          <p14:tracePt t="116028" x="6202363" y="3606800"/>
          <p14:tracePt t="116037" x="6218238" y="3606800"/>
          <p14:tracePt t="116056" x="6229350" y="3606800"/>
          <p14:tracePt t="116093" x="6234113" y="3606800"/>
          <p14:tracePt t="116100" x="6238875" y="3606800"/>
          <p14:tracePt t="116108" x="6249988" y="3606800"/>
          <p14:tracePt t="116121" x="6265863" y="3606800"/>
          <p14:tracePt t="116138" x="6281738" y="3606800"/>
          <p14:tracePt t="116139" x="6286500" y="3606800"/>
          <p14:tracePt t="116156" x="6313488" y="3606800"/>
          <p14:tracePt t="116173" x="6327775" y="3606800"/>
          <p14:tracePt t="116188" x="6350000" y="3606800"/>
          <p14:tracePt t="116190" x="6365875" y="3606800"/>
          <p14:tracePt t="116204" x="6380163" y="3606800"/>
          <p14:tracePt t="116223" x="6407150" y="3606800"/>
          <p14:tracePt t="116238" x="6423025" y="3606800"/>
          <p14:tracePt t="116254" x="6432550" y="3606800"/>
          <p14:tracePt t="116271" x="6454775" y="3606800"/>
          <p14:tracePt t="116288" x="6470650" y="3606800"/>
          <p14:tracePt t="116305" x="6491288" y="3606800"/>
          <p14:tracePt t="116322" x="6507163" y="3606800"/>
          <p14:tracePt t="116339" x="6523038" y="3606800"/>
          <p14:tracePt t="116356" x="6564313" y="3606800"/>
          <p14:tracePt t="116372" x="6580188" y="3606800"/>
          <p14:tracePt t="116388" x="6616700" y="3606800"/>
          <p14:tracePt t="116390" x="6632575" y="3606800"/>
          <p14:tracePt t="116405" x="6657975" y="3606800"/>
          <p14:tracePt t="116406" x="6669088" y="3606800"/>
          <p14:tracePt t="116421" x="6721475" y="3606800"/>
          <p14:tracePt t="116494" x="6737350" y="3606800"/>
          <p14:tracePt t="116549" x="6764338" y="3606800"/>
          <p14:tracePt t="116565" x="6794500" y="3606800"/>
          <p14:tracePt t="116582" x="6810375" y="3606800"/>
          <p14:tracePt t="116598" x="6837363" y="3606800"/>
          <p14:tracePt t="116604" x="6846888" y="3606800"/>
          <p14:tracePt t="116612" x="6869113" y="3606800"/>
          <p14:tracePt t="116628" x="6878638" y="3606800"/>
          <p14:tracePt t="116638" x="6894513" y="3606800"/>
          <p14:tracePt t="116655" x="6910388" y="3606800"/>
          <p14:tracePt t="116672" x="6967538" y="3606800"/>
          <p14:tracePt t="116689" x="7015163" y="3606800"/>
          <p14:tracePt t="116705" x="7031038" y="3606800"/>
          <p14:tracePt t="116723" x="7035800" y="3617913"/>
          <p14:tracePt t="116765" x="7051675" y="3617913"/>
          <p14:tracePt t="116774" x="7062788" y="3617913"/>
          <p14:tracePt t="116780" x="7067550" y="3617913"/>
          <p14:tracePt t="116796" x="7094538" y="3622675"/>
          <p14:tracePt t="116804" x="7110413" y="3622675"/>
          <p14:tracePt t="116821" x="7135813" y="3622675"/>
          <p14:tracePt t="116838" x="7156450" y="3622675"/>
          <p14:tracePt t="116885" x="7172325" y="3622675"/>
          <p14:tracePt t="116892" x="7192963" y="3622675"/>
          <p14:tracePt t="116905" x="7219950" y="3633788"/>
          <p14:tracePt t="116973" x="7229475" y="3665538"/>
          <p14:tracePt t="116980" x="7256463" y="3665538"/>
          <p14:tracePt t="116989" x="7272338" y="3665538"/>
          <p14:tracePt t="117006" x="7283450" y="3670300"/>
          <p14:tracePt t="117037" x="7297738" y="3681413"/>
          <p14:tracePt t="117044" x="7313613" y="3681413"/>
          <p14:tracePt t="117061" x="7340600" y="3681413"/>
          <p14:tracePt t="117077" x="7361238" y="3681413"/>
          <p14:tracePt t="117090" x="7366000" y="3681413"/>
          <p14:tracePt t="117107" x="7397750" y="3681413"/>
          <p14:tracePt t="117108" x="7408863" y="3681413"/>
          <p14:tracePt t="117124" x="7434263" y="3665538"/>
          <p14:tracePt t="117140" x="7429500" y="3670300"/>
          <p14:tracePt t="117156" x="7450138" y="3670300"/>
          <p14:tracePt t="117173" x="7493000" y="3665538"/>
          <p14:tracePt t="117174" x="7508875" y="3665538"/>
          <p14:tracePt t="117189" x="7554913" y="3643313"/>
          <p14:tracePt t="117206" x="7581900" y="3638550"/>
          <p14:tracePt t="117223" x="7591425" y="3622675"/>
          <p14:tracePt t="117240" x="7618413" y="3597275"/>
          <p14:tracePt t="117257" x="7618413" y="3581400"/>
          <p14:tracePt t="117274" x="7623175" y="3565525"/>
          <p14:tracePt t="117291" x="7634288" y="3560763"/>
          <p14:tracePt t="117292" x="7650163" y="3538538"/>
          <p14:tracePt t="117308" x="7654925" y="3538538"/>
          <p14:tracePt t="117323" x="7666038" y="3533775"/>
          <p14:tracePt t="117477" x="7670800" y="3529013"/>
          <p14:tracePt t="117492" x="7670800" y="3513138"/>
          <p14:tracePt t="117500" x="7670800" y="3502025"/>
          <p14:tracePt t="117525" x="7675563" y="3497263"/>
          <p14:tracePt t="117614" x="7675563" y="3486150"/>
          <p14:tracePt t="117677" x="7696200" y="3481388"/>
          <p14:tracePt t="117684" x="7691438" y="3470275"/>
          <p14:tracePt t="117692" x="7691438" y="3465513"/>
          <p14:tracePt t="117774" x="7696200" y="3440113"/>
          <p14:tracePt t="118245" x="7712075" y="3417888"/>
          <p14:tracePt t="119749" x="7723188" y="3424238"/>
          <p14:tracePt t="119789" x="7723188" y="3429000"/>
          <p14:tracePt t="119821" x="7723188" y="3444875"/>
          <p14:tracePt t="119853" x="7723188" y="3455988"/>
          <p14:tracePt t="119958" x="7718425" y="3460750"/>
          <p14:tracePt t="120069" x="7702550" y="3460750"/>
          <p14:tracePt t="120108" x="7696200" y="3460750"/>
          <p14:tracePt t="120125" x="7670800" y="3460750"/>
          <p14:tracePt t="120132" x="7654925" y="3449638"/>
          <p14:tracePt t="120144" x="7623175" y="3449638"/>
          <p14:tracePt t="120160" x="7570788" y="3449638"/>
          <p14:tracePt t="120177" x="7523163" y="3449638"/>
          <p14:tracePt t="120195" x="7518400" y="3449638"/>
          <p14:tracePt t="120211" x="7493000" y="3449638"/>
          <p14:tracePt t="120228" x="7445375" y="3449638"/>
          <p14:tracePt t="120245" x="7402513" y="3449638"/>
          <p14:tracePt t="120261" x="7377113" y="3449638"/>
          <p14:tracePt t="120262" x="7350125" y="3449638"/>
          <p14:tracePt t="120277" x="7329488" y="3449638"/>
          <p14:tracePt t="120295" x="7304088" y="3449638"/>
          <p14:tracePt t="120310" x="7277100" y="3440113"/>
          <p14:tracePt t="120328" x="7188200" y="3465513"/>
          <p14:tracePt t="120345" x="7162800" y="3465513"/>
          <p14:tracePt t="120362" x="7146925" y="3470275"/>
          <p14:tracePt t="120364" x="7119938" y="3470275"/>
          <p14:tracePt t="120380" x="7083425" y="3470275"/>
          <p14:tracePt t="120393" x="7062788" y="3470275"/>
          <p14:tracePt t="120412" x="6978650" y="3481388"/>
          <p14:tracePt t="120427" x="6973888" y="3481388"/>
          <p14:tracePt t="120453" x="6958013" y="3486150"/>
          <p14:tracePt t="120518" x="6946900" y="3486150"/>
          <p14:tracePt t="120524" x="6931025" y="3486150"/>
          <p14:tracePt t="120532" x="6905625" y="3486150"/>
          <p14:tracePt t="120544" x="6894513" y="3486150"/>
          <p14:tracePt t="120562" x="6862763" y="3486150"/>
          <p14:tracePt t="120579" x="6778625" y="3497263"/>
          <p14:tracePt t="120581" x="6773863" y="3497263"/>
          <p14:tracePt t="120597" x="6757988" y="3497263"/>
          <p14:tracePt t="120611" x="6748463" y="3497263"/>
          <p14:tracePt t="120629" x="6742113" y="3497263"/>
          <p14:tracePt t="120645" x="6716713" y="3497263"/>
          <p14:tracePt t="120663" x="6684963" y="3497263"/>
          <p14:tracePt t="120677" x="6669088" y="3497263"/>
          <p14:tracePt t="120694" x="6648450" y="3497263"/>
          <p14:tracePt t="120712" x="6621463" y="3497263"/>
          <p14:tracePt t="120728" x="6584950" y="3497263"/>
          <p14:tracePt t="120745" x="6553200" y="3497263"/>
          <p14:tracePt t="120829" x="6548438" y="3497263"/>
          <p14:tracePt t="120862" x="6523038" y="3497263"/>
          <p14:tracePt t="120868" x="6507163" y="3497263"/>
          <p14:tracePt t="120877" x="6496050" y="3497263"/>
          <p14:tracePt t="120895" x="6448425" y="3502025"/>
          <p14:tracePt t="120913" x="6443663" y="3502025"/>
          <p14:tracePt t="120929" x="6432550" y="3508375"/>
          <p14:tracePt t="120945" x="6391275" y="3517900"/>
          <p14:tracePt t="120962" x="6380163" y="3517900"/>
          <p14:tracePt t="120979" x="6375400" y="3529013"/>
          <p14:tracePt t="121045" x="6370638" y="3529013"/>
          <p14:tracePt t="121053" x="6354763" y="3529013"/>
          <p14:tracePt t="121062" x="6343650" y="3529013"/>
          <p14:tracePt t="121079" x="6327775" y="3529013"/>
          <p14:tracePt t="121095" x="6291263" y="3529013"/>
          <p14:tracePt t="121112" x="6265863" y="3529013"/>
          <p14:tracePt t="121129" x="6249988" y="3522663"/>
          <p14:tracePt t="122742" x="6265863" y="3522663"/>
          <p14:tracePt t="122966" x="6275388" y="3544888"/>
          <p14:tracePt t="123181" x="6302375" y="3544888"/>
          <p14:tracePt t="123188" x="6343650" y="3544888"/>
          <p14:tracePt t="123214" x="6480175" y="3544888"/>
          <p14:tracePt t="123232" x="6564313" y="3544888"/>
          <p14:tracePt t="123248" x="6616700" y="3554413"/>
          <p14:tracePt t="123266" x="6726238" y="3554413"/>
          <p14:tracePt t="123282" x="6778625" y="3544888"/>
          <p14:tracePt t="123298" x="6873875" y="3544888"/>
          <p14:tracePt t="123315" x="6889750" y="3544888"/>
          <p14:tracePt t="123342" x="6915150" y="3544888"/>
          <p14:tracePt t="123349" x="6946900" y="3544888"/>
          <p14:tracePt t="123365" x="6951663" y="3544888"/>
          <p14:tracePt t="123388" x="6962775" y="3544888"/>
          <p14:tracePt t="123437" x="6994525" y="3544888"/>
          <p14:tracePt t="123452" x="7004050" y="3544888"/>
          <p14:tracePt t="123702" x="7010400" y="3544888"/>
          <p14:tracePt t="124015" x="7015163" y="3544888"/>
          <p14:tracePt t="124029" x="6989763" y="3549650"/>
          <p14:tracePt t="124036" x="6958013" y="3549650"/>
          <p14:tracePt t="124049" x="6931025" y="3549650"/>
          <p14:tracePt t="124066" x="6905625" y="3549650"/>
          <p14:tracePt t="124084" x="6889750" y="3549650"/>
          <p14:tracePt t="124100" x="6842125" y="3538538"/>
          <p14:tracePt t="124116" x="6769100" y="3529013"/>
          <p14:tracePt t="124133" x="6732588" y="3517900"/>
          <p14:tracePt t="124149" x="6711950" y="3502025"/>
          <p14:tracePt t="124166" x="6632575" y="3486150"/>
          <p14:tracePt t="124184" x="6627813" y="3486150"/>
          <p14:tracePt t="124205" x="6611938" y="3476625"/>
          <p14:tracePt t="124216" x="6611938" y="3460750"/>
          <p14:tracePt t="124234" x="6596063" y="3460750"/>
          <p14:tracePt t="124236" x="6584950" y="3460750"/>
          <p14:tracePt t="124249" x="6584950" y="3449638"/>
          <p14:tracePt t="124334" x="6580188" y="3449638"/>
          <p14:tracePt t="124349" x="6569075" y="3449638"/>
          <p14:tracePt t="124364" x="6553200" y="3449638"/>
          <p14:tracePt t="124405" x="6538913" y="3444875"/>
          <p14:tracePt t="124413" x="6527800" y="3433763"/>
          <p14:tracePt t="124420" x="6511925" y="3429000"/>
          <p14:tracePt t="124433" x="6507163" y="3417888"/>
          <p14:tracePt t="124450" x="6491288" y="3402013"/>
          <p14:tracePt t="124469" x="6491288" y="3387725"/>
          <p14:tracePt t="124485" x="6491288" y="3381375"/>
          <p14:tracePt t="124501" x="6486525" y="3376613"/>
          <p14:tracePt t="124503" x="6475413" y="3365500"/>
          <p14:tracePt t="124526" x="6480175" y="3340100"/>
          <p14:tracePt t="124533" x="6507163" y="3324225"/>
          <p14:tracePt t="124550" x="6564313" y="3324225"/>
          <p14:tracePt t="124567" x="6580188" y="3324225"/>
          <p14:tracePt t="124585" x="6580188" y="3313113"/>
          <p14:tracePt t="124604" x="6643688" y="3292475"/>
          <p14:tracePt t="124621" x="6680200" y="3292475"/>
          <p14:tracePt t="124634" x="6732588" y="3292475"/>
          <p14:tracePt t="124652" x="6816725" y="3287713"/>
          <p14:tracePt t="124667" x="6873875" y="3271838"/>
          <p14:tracePt t="124684" x="6937375" y="3260725"/>
          <p14:tracePt t="124709" x="6973888" y="3235325"/>
          <p14:tracePt t="124718" x="7031038" y="3224213"/>
          <p14:tracePt t="124734" x="7078663" y="3187700"/>
          <p14:tracePt t="124750" x="7115175" y="3176588"/>
          <p14:tracePt t="124767" x="7140575" y="3162300"/>
          <p14:tracePt t="124784" x="7156450" y="3146425"/>
          <p14:tracePt t="124838" x="7167563" y="3135313"/>
          <p14:tracePt t="124870" x="7172325" y="3135313"/>
          <p14:tracePt t="124925" x="7219950" y="3124200"/>
          <p14:tracePt t="124933" x="7251700" y="3124200"/>
          <p14:tracePt t="124958" x="7267575" y="3124200"/>
          <p14:tracePt t="124964" x="7283450" y="3124200"/>
          <p14:tracePt t="124973" x="7313613" y="3109913"/>
          <p14:tracePt t="124984" x="7340600" y="3098800"/>
          <p14:tracePt t="125002" x="7413625" y="3078163"/>
          <p14:tracePt t="125018" x="7481888" y="3046413"/>
          <p14:tracePt t="125035" x="7529513" y="3035300"/>
          <p14:tracePt t="125051" x="7545388" y="3035300"/>
          <p14:tracePt t="125053" x="7575550" y="3035300"/>
          <p14:tracePt t="125069" x="7591425" y="3035300"/>
          <p14:tracePt t="125094" x="7643813" y="3035300"/>
          <p14:tracePt t="125105" x="7650163" y="3035300"/>
          <p14:tracePt t="125118" x="7675563" y="3035300"/>
          <p14:tracePt t="125253" x="7681913" y="3035300"/>
          <p14:tracePt t="125278" x="7686675" y="3030538"/>
          <p14:tracePt t="125398" x="7686675" y="3041650"/>
          <p14:tracePt t="125404" x="7686675" y="3057525"/>
          <p14:tracePt t="125419" x="7696200" y="3067050"/>
          <p14:tracePt t="125420" x="7702550" y="3087688"/>
          <p14:tracePt t="125436" x="7734300" y="3098800"/>
          <p14:tracePt t="125478" x="7739063" y="3109913"/>
          <p14:tracePt t="125486" x="7748588" y="3109913"/>
          <p14:tracePt t="125493" x="7764463" y="3114675"/>
          <p14:tracePt t="125629" x="7775575" y="3135313"/>
          <p14:tracePt t="125782" x="7775575" y="3140075"/>
          <p14:tracePt t="125788" x="7775575" y="3151188"/>
          <p14:tracePt t="127205" x="7734300" y="3151188"/>
          <p14:tracePt t="127213" x="7727950" y="3151188"/>
          <p14:tracePt t="127255" x="7723188" y="3135313"/>
          <p14:tracePt t="127358" x="7707313" y="3151188"/>
          <p14:tracePt t="127364" x="7702550" y="3155950"/>
          <p14:tracePt t="127372" x="7702550" y="3167063"/>
          <p14:tracePt t="127389" x="7691438" y="3182938"/>
          <p14:tracePt t="127414" x="7691438" y="3187700"/>
          <p14:tracePt t="127422" x="7675563" y="3198813"/>
          <p14:tracePt t="127454" x="7654925" y="3240088"/>
          <p14:tracePt t="127461" x="7623175" y="3251200"/>
          <p14:tracePt t="127471" x="7618413" y="3255963"/>
          <p14:tracePt t="127487" x="7586663" y="3267075"/>
          <p14:tracePt t="128302" x="7575550" y="3267075"/>
          <p14:tracePt t="128637" x="7618413" y="3271838"/>
          <p14:tracePt t="128645" x="7650163" y="3303588"/>
          <p14:tracePt t="128655" x="7681913" y="3335338"/>
          <p14:tracePt t="128673" x="7754938" y="3397250"/>
          <p14:tracePt t="128693" x="7786688" y="3417888"/>
          <p14:tracePt t="128706" x="7786688" y="3424238"/>
          <p14:tracePt t="128725" x="7848600" y="3470275"/>
          <p14:tracePt t="128741" x="7880350" y="3481388"/>
          <p14:tracePt t="128742" x="7896225" y="3486150"/>
          <p14:tracePt t="128757" x="7927975" y="3486150"/>
          <p14:tracePt t="128790" x="7964488" y="3486150"/>
          <p14:tracePt t="128797" x="7980363" y="3486150"/>
          <p14:tracePt t="128806" x="8021638" y="3486150"/>
          <p14:tracePt t="128823" x="8064500" y="3486150"/>
          <p14:tracePt t="128839" x="8110538" y="3486150"/>
          <p14:tracePt t="128856" x="8231188" y="3444875"/>
          <p14:tracePt t="128874" x="8274050" y="3417888"/>
          <p14:tracePt t="128890" x="8294688" y="3387725"/>
          <p14:tracePt t="128892" x="8315325" y="3371850"/>
          <p14:tracePt t="128907" x="8315325" y="3360738"/>
          <p14:tracePt t="128908" x="8315325" y="3355975"/>
          <p14:tracePt t="128934" x="8320088" y="3340100"/>
          <p14:tracePt t="128949" x="8320088" y="3328988"/>
          <p14:tracePt t="128958" x="8320088" y="3324225"/>
          <p14:tracePt t="128974" x="8320088" y="3319463"/>
          <p14:tracePt t="128991" x="8310563" y="3303588"/>
          <p14:tracePt t="129008" x="8305800" y="3287713"/>
          <p14:tracePt t="129045" x="8305800" y="3276600"/>
          <p14:tracePt t="129061" x="8305800" y="3271838"/>
          <p14:tracePt t="129069" x="8294688" y="3244850"/>
          <p14:tracePt t="129076" x="8278813" y="3224213"/>
          <p14:tracePt t="129093" x="8267700" y="3208338"/>
          <p14:tracePt t="129107" x="8267700" y="3198813"/>
          <p14:tracePt t="129286" x="8253413" y="3192463"/>
          <p14:tracePt t="129302" x="8231188" y="3182938"/>
          <p14:tracePt t="129309" x="8226425" y="3176588"/>
          <p14:tracePt t="129334" x="8215313" y="3176588"/>
          <p14:tracePt t="129398" x="8194675" y="3155950"/>
          <p14:tracePt t="129413" x="8194675" y="3151188"/>
          <p14:tracePt t="129774" x="8174038" y="3140075"/>
          <p14:tracePt t="129780" x="8147050" y="3140075"/>
          <p14:tracePt t="129791" x="8132763" y="3140075"/>
          <p14:tracePt t="129808" x="8094663" y="3140075"/>
          <p14:tracePt t="129826" x="8089900" y="3140075"/>
          <p14:tracePt t="129950" x="8074025" y="3140075"/>
          <p14:tracePt t="129966" x="8021638" y="3140075"/>
          <p14:tracePt t="129973" x="8005763" y="3140075"/>
          <p14:tracePt t="129989" x="7996238" y="3135313"/>
          <p14:tracePt t="130013" x="7980363" y="3135313"/>
          <p14:tracePt t="130582" x="7912100" y="3114675"/>
          <p14:tracePt t="130589" x="7854950" y="3087688"/>
          <p14:tracePt t="130597" x="7843838" y="3082925"/>
          <p14:tracePt t="130610" x="7839075" y="3082925"/>
          <p14:tracePt t="130626" x="7791450" y="3062288"/>
          <p14:tracePt t="130643" x="7780338" y="3057525"/>
          <p14:tracePt t="131125" x="7770813" y="3057525"/>
          <p14:tracePt t="131142" x="7764463" y="3067050"/>
          <p14:tracePt t="131158" x="7754938" y="3071813"/>
          <p14:tracePt t="131165" x="7723188" y="3082925"/>
          <p14:tracePt t="131181" x="7702550" y="3098800"/>
          <p14:tracePt t="131193" x="7696200" y="3098800"/>
          <p14:tracePt t="131210" x="7681913" y="3098800"/>
          <p14:tracePt t="131228" x="7670800" y="3109913"/>
          <p14:tracePt t="131262" x="7666038" y="3114675"/>
          <p14:tracePt t="131269" x="7654925" y="3114675"/>
          <p14:tracePt t="131285" x="7650163" y="3114675"/>
          <p14:tracePt t="131296" x="7643813" y="3114675"/>
          <p14:tracePt t="131310" x="7607300" y="3114675"/>
          <p14:tracePt t="131327" x="7575550" y="3124200"/>
          <p14:tracePt t="131344" x="7561263" y="3124200"/>
          <p14:tracePt t="131360" x="7534275" y="3124200"/>
          <p14:tracePt t="131381" x="7518400" y="3140075"/>
          <p14:tracePt t="131394" x="7508875" y="3151188"/>
          <p14:tracePt t="131411" x="7486650" y="3151188"/>
          <p14:tracePt t="131412" x="7466013" y="3151188"/>
          <p14:tracePt t="131427" x="7429500" y="3151188"/>
          <p14:tracePt t="131428" x="7413625" y="3151188"/>
          <p14:tracePt t="131444" x="7397750" y="3151188"/>
          <p14:tracePt t="131462" x="7377113" y="3151188"/>
          <p14:tracePt t="131502" x="7350125" y="3151188"/>
          <p14:tracePt t="131526" x="7313613" y="3151188"/>
          <p14:tracePt t="131550" x="7304088" y="3151188"/>
          <p14:tracePt t="131564" x="7297738" y="3151188"/>
          <p14:tracePt t="131613" x="7297738" y="3146425"/>
          <p14:tracePt t="131629" x="7272338" y="3146425"/>
          <p14:tracePt t="131637" x="7261225" y="3140075"/>
          <p14:tracePt t="131645" x="7256463" y="3140075"/>
          <p14:tracePt t="131660" x="7251700" y="3140075"/>
          <p14:tracePt t="131685" x="7224713" y="3130550"/>
          <p14:tracePt t="131694" x="7192963" y="3130550"/>
          <p14:tracePt t="131717" x="7188200" y="3130550"/>
          <p14:tracePt t="131727" x="7183438" y="3130550"/>
          <p14:tracePt t="131745" x="7172325" y="3130550"/>
          <p14:tracePt t="131761" x="7167563" y="3130550"/>
          <p14:tracePt t="131777" x="7140575" y="3146425"/>
          <p14:tracePt t="131795" x="7135813" y="3146425"/>
          <p14:tracePt t="131796" x="7124700" y="3146425"/>
          <p14:tracePt t="131989" x="7099300" y="3140075"/>
          <p14:tracePt t="132005" x="7094538" y="3140075"/>
          <p14:tracePt t="132013" x="7078663" y="3140075"/>
          <p14:tracePt t="132070" x="7067550" y="3140075"/>
          <p14:tracePt t="132077" x="7062788" y="3140075"/>
          <p14:tracePt t="132158" x="7062788" y="3151188"/>
          <p14:tracePt t="132182" x="7083425" y="3155950"/>
          <p14:tracePt t="132189" x="7110413" y="3155950"/>
          <p14:tracePt t="132196" x="7115175" y="3167063"/>
          <p14:tracePt t="132223" x="7140575" y="3167063"/>
          <p14:tracePt t="132228" x="7208838" y="3167063"/>
          <p14:tracePt t="132245" x="7224713" y="3167063"/>
          <p14:tracePt t="132247" x="7240588" y="3167063"/>
          <p14:tracePt t="132262" x="7283450" y="3167063"/>
          <p14:tracePt t="132264" x="7308850" y="3167063"/>
          <p14:tracePt t="132278" x="7335838" y="3167063"/>
          <p14:tracePt t="132295" x="7366000" y="3167063"/>
          <p14:tracePt t="132312" x="7429500" y="3167063"/>
          <p14:tracePt t="132328" x="7486650" y="3167063"/>
          <p14:tracePt t="132346" x="7566025" y="3167063"/>
          <p14:tracePt t="132363" x="7634288" y="3167063"/>
          <p14:tracePt t="132365" x="7675563" y="3167063"/>
          <p14:tracePt t="132378" x="7681913" y="3167063"/>
          <p14:tracePt t="132395" x="7696200" y="3182938"/>
          <p14:tracePt t="132397" x="7712075" y="3182938"/>
          <p14:tracePt t="132413" x="7743825" y="3182938"/>
          <p14:tracePt t="132445" x="7748588" y="3182938"/>
          <p14:tracePt t="132453" x="7754938" y="3182938"/>
          <p14:tracePt t="132478" x="7764463" y="3182938"/>
          <p14:tracePt t="132598" x="7764463" y="3187700"/>
          <p14:tracePt t="132604" x="7743825" y="3187700"/>
          <p14:tracePt t="132613" x="7718425" y="3187700"/>
          <p14:tracePt t="132629" x="7696200" y="3187700"/>
          <p14:tracePt t="132630" x="7650163" y="3187700"/>
          <p14:tracePt t="132646" x="7607300" y="3187700"/>
          <p14:tracePt t="132647" x="7570788" y="3187700"/>
          <p14:tracePt t="132662" x="7529513" y="3187700"/>
          <p14:tracePt t="132664" x="7461250" y="3187700"/>
          <p14:tracePt t="132678" x="7350125" y="3187700"/>
          <p14:tracePt t="132696" x="7329488" y="3187700"/>
          <p14:tracePt t="132765" x="7313613" y="3187700"/>
          <p14:tracePt t="132774" x="7304088" y="3187700"/>
          <p14:tracePt t="132790" x="7283450" y="3187700"/>
          <p14:tracePt t="132796" x="7261225" y="3187700"/>
          <p14:tracePt t="132814" x="7229475" y="3187700"/>
          <p14:tracePt t="132829" x="7219950" y="3198813"/>
          <p14:tracePt t="133150" x="7224713" y="3198813"/>
          <p14:tracePt t="133157" x="7229475" y="3198813"/>
          <p14:tracePt t="133183" x="7245350" y="3198813"/>
          <p14:tracePt t="133188" x="7272338" y="3198813"/>
          <p14:tracePt t="133197" x="7313613" y="3198813"/>
          <p14:tracePt t="133213" x="7350125" y="3198813"/>
          <p14:tracePt t="133215" x="7402513" y="3198813"/>
          <p14:tracePt t="133229" x="7461250" y="3198813"/>
          <p14:tracePt t="133247" x="7508875" y="3198813"/>
          <p14:tracePt t="133263" x="7523163" y="3198813"/>
          <p14:tracePt t="133281" x="7539038" y="3198813"/>
          <p14:tracePt t="133297" x="7554913" y="3198813"/>
          <p14:tracePt t="133313" x="7581900" y="3198813"/>
          <p14:tracePt t="133330" x="7602538" y="3198813"/>
          <p14:tracePt t="133346" x="7629525" y="3176588"/>
          <p14:tracePt t="133363" x="7681913" y="3176588"/>
          <p14:tracePt t="133365" x="7723188" y="3176588"/>
          <p14:tracePt t="133380" x="7739063" y="3176588"/>
          <p14:tracePt t="133381" x="7764463" y="3176588"/>
          <p14:tracePt t="133397" x="7832725" y="3176588"/>
          <p14:tracePt t="133414" x="7875588" y="3176588"/>
          <p14:tracePt t="133430" x="7912100" y="3176588"/>
          <p14:tracePt t="133454" x="7943850" y="3176588"/>
          <p14:tracePt t="133478" x="8021638" y="3176588"/>
          <p14:tracePt t="133485" x="8037513" y="3182938"/>
          <p14:tracePt t="133496" x="8069263" y="3182938"/>
          <p14:tracePt t="133515" x="8085138" y="3182938"/>
          <p14:tracePt t="133516" x="8110538" y="3176588"/>
          <p14:tracePt t="133530" x="8121650" y="3176588"/>
          <p14:tracePt t="134109" x="8126413" y="3176588"/>
          <p14:tracePt t="134117" x="8137525" y="3182938"/>
          <p14:tracePt t="134148" x="8169275" y="3187700"/>
          <p14:tracePt t="134365" x="8158163" y="3187700"/>
          <p14:tracePt t="134398" x="8153400" y="3187700"/>
          <p14:tracePt t="134405" x="8137525" y="3187700"/>
          <p14:tracePt t="134415" x="8116888" y="3187700"/>
          <p14:tracePt t="134431" x="8074025" y="3176588"/>
          <p14:tracePt t="134449" x="8058150" y="3176588"/>
          <p14:tracePt t="134774" x="8048625" y="3176588"/>
          <p14:tracePt t="134781" x="8032750" y="3176588"/>
          <p14:tracePt t="134789" x="8027988" y="3182938"/>
          <p14:tracePt t="134798" x="8016875" y="3208338"/>
          <p14:tracePt t="134815" x="8005763" y="3240088"/>
          <p14:tracePt t="134832" x="7974013" y="3340100"/>
          <p14:tracePt t="134849" x="7964488" y="3397250"/>
          <p14:tracePt t="134865" x="7964488" y="3402013"/>
          <p14:tracePt t="134882" x="7948613" y="3440113"/>
          <p14:tracePt t="134900" x="7912100" y="3497263"/>
          <p14:tracePt t="134902" x="7880350" y="3538538"/>
          <p14:tracePt t="134915" x="7880350" y="3570288"/>
          <p14:tracePt t="134917" x="7832725" y="3613150"/>
          <p14:tracePt t="134933" x="7832725" y="3629025"/>
          <p14:tracePt t="134934" x="7823200" y="3686175"/>
          <p14:tracePt t="134949" x="7812088" y="3711575"/>
          <p14:tracePt t="134950" x="7800975" y="3743325"/>
          <p14:tracePt t="134965" x="7800975" y="3770313"/>
          <p14:tracePt t="134982" x="7780338" y="3811588"/>
          <p14:tracePt t="134999" x="7780338" y="3827463"/>
          <p14:tracePt t="135022" x="7791450" y="3854450"/>
          <p14:tracePt t="135037" x="7786688" y="3868738"/>
          <p14:tracePt t="135049" x="7786688" y="3879850"/>
          <p14:tracePt t="135066" x="7786688" y="3895725"/>
          <p14:tracePt t="135082" x="7775575" y="3963988"/>
          <p14:tracePt t="135085" x="7775575" y="3989388"/>
          <p14:tracePt t="135099" x="7775575" y="4005263"/>
          <p14:tracePt t="135117" x="7764463" y="4089400"/>
          <p14:tracePt t="135133" x="7754938" y="4152900"/>
          <p14:tracePt t="135150" x="7718425" y="4189413"/>
          <p14:tracePt t="135166" x="7727950" y="4237038"/>
          <p14:tracePt t="135182" x="7723188" y="4294188"/>
          <p14:tracePt t="135199" x="7727950" y="4310063"/>
          <p14:tracePt t="135216" x="7727950" y="4456113"/>
          <p14:tracePt t="135233" x="7707313" y="4624388"/>
          <p14:tracePt t="135249" x="7696200" y="4697413"/>
          <p14:tracePt t="135266" x="7666038" y="4772025"/>
          <p14:tracePt t="135283" x="7654925" y="4886325"/>
          <p14:tracePt t="135299" x="7597775" y="4970463"/>
          <p14:tracePt t="135317" x="7570788" y="4997450"/>
          <p14:tracePt t="135318" x="7566025" y="5006975"/>
          <p14:tracePt t="135333" x="7566025" y="5011738"/>
          <p14:tracePt t="135357" x="7554913" y="5011738"/>
          <p14:tracePt t="135366" x="7523163" y="5011738"/>
          <p14:tracePt t="135383" x="7477125" y="5002213"/>
          <p14:tracePt t="135400" x="7440613" y="5002213"/>
          <p14:tracePt t="135417" x="7388225" y="4981575"/>
          <p14:tracePt t="135433" x="7350125" y="4954588"/>
          <p14:tracePt t="135450" x="7329488" y="4922838"/>
          <p14:tracePt t="135466" x="7304088" y="4902200"/>
          <p14:tracePt t="135484" x="7283450" y="4886325"/>
          <p14:tracePt t="135485" x="7261225" y="4876800"/>
          <p14:tracePt t="135499" x="7245350" y="4876800"/>
          <p14:tracePt t="135517" x="7162800" y="4865688"/>
          <p14:tracePt t="135534" x="7104063" y="4854575"/>
          <p14:tracePt t="135535" x="7088188" y="4854575"/>
          <p14:tracePt t="135550" x="7051675" y="4833938"/>
          <p14:tracePt t="135566" x="7046913" y="4833938"/>
          <p14:tracePt t="135582" x="7026275" y="4833938"/>
          <p14:tracePt t="135599" x="6983413" y="4833938"/>
          <p14:tracePt t="135617" x="6978650" y="4833938"/>
          <p14:tracePt t="135634" x="6967538" y="4833938"/>
          <p14:tracePt t="135798" x="6973888" y="4833938"/>
          <p14:tracePt t="135805" x="6978650" y="4833938"/>
          <p14:tracePt t="135816" x="7015163" y="4833938"/>
          <p14:tracePt t="135834" x="7078663" y="4824413"/>
          <p14:tracePt t="135850" x="7167563" y="4813300"/>
          <p14:tracePt t="135867" x="7245350" y="4802188"/>
          <p14:tracePt t="135869" x="7288213" y="4802188"/>
          <p14:tracePt t="135884" x="7345363" y="4772025"/>
          <p14:tracePt t="135918" x="7356475" y="4765675"/>
          <p14:tracePt t="135966" x="7356475" y="4749800"/>
          <p14:tracePt t="135973" x="7381875" y="4718050"/>
          <p14:tracePt t="135983" x="7466013" y="4640263"/>
          <p14:tracePt t="136000" x="7534275" y="4560888"/>
          <p14:tracePt t="136017" x="7623175" y="4456113"/>
          <p14:tracePt t="136034" x="7696200" y="4351338"/>
          <p14:tracePt t="136051" x="7743825" y="4314825"/>
          <p14:tracePt t="136052" x="7764463" y="4273550"/>
          <p14:tracePt t="136067" x="7796213" y="4252913"/>
          <p14:tracePt t="136084" x="7859713" y="4173538"/>
          <p14:tracePt t="136086" x="7927975" y="4094163"/>
          <p14:tracePt t="136100" x="7948613" y="4073525"/>
          <p14:tracePt t="136101" x="7948613" y="4057650"/>
          <p14:tracePt t="136117" x="7964488" y="4011613"/>
          <p14:tracePt t="136134" x="8001000" y="3959225"/>
          <p14:tracePt t="136135" x="8016875" y="3927475"/>
          <p14:tracePt t="136150" x="8064500" y="3863975"/>
          <p14:tracePt t="136167" x="8110538" y="3827463"/>
          <p14:tracePt t="136184" x="8189913" y="3775075"/>
          <p14:tracePt t="136201" x="8226425" y="3738563"/>
          <p14:tracePt t="136219" x="8294688" y="3681413"/>
          <p14:tracePt t="136221" x="8305800" y="3654425"/>
          <p14:tracePt t="136235" x="8310563" y="3643313"/>
          <p14:tracePt t="136251" x="8358188" y="3602038"/>
          <p14:tracePt t="136268" x="8358188" y="3590925"/>
          <p14:tracePt t="136283" x="8372475" y="3575050"/>
          <p14:tracePt t="136300" x="8372475" y="3560763"/>
          <p14:tracePt t="136317" x="8372475" y="3544888"/>
          <p14:tracePt t="136335" x="8399463" y="3508375"/>
          <p14:tracePt t="136375" x="8440738" y="3476625"/>
          <p14:tracePt t="136389" x="8451850" y="3470275"/>
          <p14:tracePt t="136397" x="8456613" y="3460750"/>
          <p14:tracePt t="136404" x="8483600" y="3444875"/>
          <p14:tracePt t="136417" x="8493125" y="3433763"/>
          <p14:tracePt t="136435" x="8524875" y="3408363"/>
          <p14:tracePt t="136452" x="8577263" y="3360738"/>
          <p14:tracePt t="136453" x="8583613" y="3355975"/>
          <p14:tracePt t="136467" x="8583613" y="3344863"/>
          <p14:tracePt t="136526" x="8588375" y="3340100"/>
          <p14:tracePt t="136534" x="8604250" y="3340100"/>
          <p14:tracePt t="136566" x="8604250" y="3324225"/>
          <p14:tracePt t="139622" x="8604250" y="3282950"/>
          <p14:tracePt t="139629" x="8604250" y="3276600"/>
          <p14:tracePt t="139645" x="8604250" y="3267075"/>
          <p14:tracePt t="139655" x="8604250" y="3260725"/>
          <p14:tracePt t="139673" x="8604250" y="3235325"/>
          <p14:tracePt t="139690" x="8599488" y="3224213"/>
          <p14:tracePt t="139706" x="8599488" y="3214688"/>
          <p14:tracePt t="139830" x="8599488" y="3198813"/>
          <p14:tracePt t="139837" x="8609013" y="3171825"/>
          <p14:tracePt t="139893" x="8620125" y="3151188"/>
          <p14:tracePt t="139901" x="8620125" y="3146425"/>
          <p14:tracePt t="139909" x="8624888" y="3135313"/>
          <p14:tracePt t="139941" x="8636000" y="3103563"/>
          <p14:tracePt t="139966" x="8645525" y="3103563"/>
          <p14:tracePt t="139983" x="8651875" y="3094038"/>
          <p14:tracePt t="139990" x="8656638" y="3087688"/>
          <p14:tracePt t="140015" x="8666163" y="3071813"/>
          <p14:tracePt t="140021" x="8682038" y="3062288"/>
          <p14:tracePt t="140029" x="8693150" y="3057525"/>
          <p14:tracePt t="140446" x="8688388" y="3057525"/>
          <p14:tracePt t="140454" x="8682038" y="3062288"/>
          <p14:tracePt t="140491" x="8672513" y="3094038"/>
          <p14:tracePt t="140507" x="8666163" y="3119438"/>
          <p14:tracePt t="140523" x="8651875" y="3135313"/>
          <p14:tracePt t="140541" x="8645525" y="3151188"/>
          <p14:tracePt t="140557" x="8636000" y="3171825"/>
          <p14:tracePt t="140582" x="8629650" y="3176588"/>
          <p14:tracePt t="140605" x="8620125" y="3187700"/>
          <p14:tracePt t="140614" x="8613775" y="3192463"/>
          <p14:tracePt t="140630" x="8604250" y="3203575"/>
          <p14:tracePt t="140678" x="8599488" y="3208338"/>
          <p14:tracePt t="140774" x="8588375" y="3224213"/>
          <p14:tracePt t="140781" x="8583613" y="3235325"/>
          <p14:tracePt t="141325" x="8540750" y="3282950"/>
          <p14:tracePt t="141334" x="8535988" y="3313113"/>
          <p14:tracePt t="141376" x="8524875" y="3349625"/>
          <p14:tracePt t="141399" x="8504238" y="3376613"/>
          <p14:tracePt t="141408" x="8488363" y="3402013"/>
          <p14:tracePt t="141426" x="8467725" y="3455988"/>
          <p14:tracePt t="141441" x="8440738" y="3497263"/>
          <p14:tracePt t="141459" x="8404225" y="3565525"/>
          <p14:tracePt t="141460" x="8404225" y="3586163"/>
          <p14:tracePt t="141475" x="8378825" y="3602038"/>
          <p14:tracePt t="141493" x="8367713" y="3633788"/>
          <p14:tracePt t="141509" x="8305800" y="3686175"/>
          <p14:tracePt t="141527" x="8262938" y="3770313"/>
          <p14:tracePt t="141543" x="8258175" y="3786188"/>
          <p14:tracePt t="141544" x="8237538" y="3806825"/>
          <p14:tracePt t="141559" x="8221663" y="3811588"/>
          <p14:tracePt t="141576" x="8210550" y="3879850"/>
          <p14:tracePt t="141592" x="8174038" y="3911600"/>
          <p14:tracePt t="141608" x="8162925" y="3963988"/>
          <p14:tracePt t="141625" x="8121650" y="4037013"/>
          <p14:tracePt t="141642" x="8053388" y="4125913"/>
          <p14:tracePt t="141659" x="8001000" y="4189413"/>
          <p14:tracePt t="141676" x="7885113" y="4273550"/>
          <p14:tracePt t="141693" x="7848600" y="4319588"/>
          <p14:tracePt t="141694" x="7816850" y="4367213"/>
          <p14:tracePt t="141709" x="7780338" y="4403725"/>
          <p14:tracePt t="141726" x="7748588" y="4425950"/>
          <p14:tracePt t="141727" x="7691438" y="4456113"/>
          <p14:tracePt t="141743" x="7675563" y="4467225"/>
          <p14:tracePt t="141744" x="7607300" y="4478338"/>
          <p14:tracePt t="141759" x="7570788" y="4487863"/>
          <p14:tracePt t="141776" x="7545388" y="4503738"/>
          <p14:tracePt t="141793" x="7534275" y="4514850"/>
          <p14:tracePt t="141823" x="7529513" y="4508500"/>
          <p14:tracePt t="141828" x="7513638" y="4508500"/>
          <p14:tracePt t="141842" x="7470775" y="4503738"/>
          <p14:tracePt t="141859" x="7413625" y="4503738"/>
          <p14:tracePt t="141860" x="7377113" y="4503738"/>
          <p14:tracePt t="141877" x="7361238" y="4503738"/>
          <p14:tracePt t="141892" x="7319963" y="4503738"/>
          <p14:tracePt t="141894" x="7313613" y="4503738"/>
          <p14:tracePt t="141909" x="7277100" y="4492625"/>
          <p14:tracePt t="141925" x="7272338" y="4492625"/>
          <p14:tracePt t="141926" x="7235825" y="4492625"/>
          <p14:tracePt t="141942" x="7215188" y="4492625"/>
          <p14:tracePt t="141958" x="7156450" y="4492625"/>
          <p14:tracePt t="141975" x="7110413" y="4456113"/>
          <p14:tracePt t="141992" x="7104063" y="4456113"/>
          <p14:tracePt t="142009" x="7088188" y="4456113"/>
          <p14:tracePt t="142026" x="7072313" y="4456113"/>
          <p14:tracePt t="142078" x="7062788" y="4451350"/>
          <p14:tracePt t="142430" x="7058025" y="4425950"/>
          <p14:tracePt t="142437" x="7026275" y="4425950"/>
          <p14:tracePt t="142582" x="7042150" y="4435475"/>
          <p14:tracePt t="142589" x="7042150" y="4451350"/>
          <p14:tracePt t="142597" x="7042150" y="4462463"/>
          <p14:tracePt t="142670" x="7042150" y="4456113"/>
          <p14:tracePt t="142679" x="7019925" y="4440238"/>
          <p14:tracePt t="142684" x="7010400" y="4414838"/>
          <p14:tracePt t="142694" x="7004050" y="4403725"/>
          <p14:tracePt t="142710" x="6989763" y="4378325"/>
          <p14:tracePt t="142727" x="6978650" y="4371975"/>
          <p14:tracePt t="142758" x="6921500" y="4362450"/>
          <p14:tracePt t="142765" x="6862763" y="4341813"/>
          <p14:tracePt t="142777" x="6842125" y="4330700"/>
          <p14:tracePt t="142794" x="6805613" y="4314825"/>
          <p14:tracePt t="142811" x="6737350" y="4294188"/>
          <p14:tracePt t="142812" x="6705600" y="4273550"/>
          <p14:tracePt t="142827" x="6669088" y="4273550"/>
          <p14:tracePt t="142844" x="6605588" y="4252913"/>
          <p14:tracePt t="142845" x="6580188" y="4237038"/>
          <p14:tracePt t="142860" x="6569075" y="4237038"/>
          <p14:tracePt t="142861" x="6548438" y="4225925"/>
          <p14:tracePt t="142877" x="6538913" y="4225925"/>
          <p14:tracePt t="142918" x="6511925" y="4214813"/>
          <p14:tracePt t="142925" x="6496050" y="4200525"/>
          <p14:tracePt t="142933" x="6475413" y="4168775"/>
          <p14:tracePt t="142944" x="6470650" y="4162425"/>
          <p14:tracePt t="142960" x="6423025" y="4137025"/>
          <p14:tracePt t="142978" x="6365875" y="4084638"/>
          <p14:tracePt t="142994" x="6302375" y="4021138"/>
          <p14:tracePt t="143011" x="6218238" y="3932238"/>
          <p14:tracePt t="143027" x="6181725" y="3859213"/>
          <p14:tracePt t="143044" x="6176963" y="3816350"/>
          <p14:tracePt t="143045" x="6145213" y="3800475"/>
          <p14:tracePt t="143061" x="6145213" y="3775075"/>
          <p14:tracePt t="143078" x="6140450" y="3743325"/>
          <p14:tracePt t="143095" x="6140450" y="3733800"/>
          <p14:tracePt t="143096" x="6140450" y="3727450"/>
          <p14:tracePt t="143111" x="6140450" y="3711575"/>
          <p14:tracePt t="143127" x="6140450" y="3702050"/>
          <p14:tracePt t="143174" x="6140450" y="3695700"/>
          <p14:tracePt t="143342" x="6140450" y="3690938"/>
          <p14:tracePt t="143365" x="6140450" y="3681413"/>
          <p14:tracePt t="143395" x="6154738" y="3665538"/>
          <p14:tracePt t="143510" x="6154738" y="3654425"/>
          <p14:tracePt t="143517" x="6154738" y="3649663"/>
          <p14:tracePt t="143638" x="6154738" y="3643313"/>
          <p14:tracePt t="143654" x="6165850" y="3622675"/>
          <p14:tracePt t="143703" x="6181725" y="3617913"/>
          <p14:tracePt t="143782" x="6192838" y="3606800"/>
          <p14:tracePt t="143894" x="6197600" y="3602038"/>
          <p14:tracePt t="143901" x="6207125" y="3586163"/>
          <p14:tracePt t="143912" x="6223000" y="3565525"/>
          <p14:tracePt t="143959" x="6234113" y="3538538"/>
          <p14:tracePt t="143991" x="6234113" y="3529013"/>
          <p14:tracePt t="144262" x="6245225" y="3522663"/>
          <p14:tracePt t="144269" x="6259513" y="3522663"/>
          <p14:tracePt t="144279" x="6286500" y="3522663"/>
          <p14:tracePt t="144297" x="6327775" y="3529013"/>
          <p14:tracePt t="144313" x="6370638" y="3549650"/>
          <p14:tracePt t="144329" x="6386513" y="3560763"/>
          <p14:tracePt t="144347" x="6411913" y="3560763"/>
          <p14:tracePt t="144348" x="6418263" y="3560763"/>
          <p14:tracePt t="144364" x="6427788" y="3560763"/>
          <p14:tracePt t="144365" x="6454775" y="3565525"/>
          <p14:tracePt t="144379" x="6470650" y="3565525"/>
          <p14:tracePt t="144381" x="6475413" y="3565525"/>
          <p14:tracePt t="144396" x="6491288" y="3565525"/>
          <p14:tracePt t="144397" x="6500813" y="3565525"/>
          <p14:tracePt t="144414" x="6532563" y="3575050"/>
          <p14:tracePt t="144430" x="6543675" y="3581400"/>
          <p14:tracePt t="144445" x="6564313" y="3581400"/>
          <p14:tracePt t="144462" x="6580188" y="3581400"/>
          <p14:tracePt t="144494" x="6591300" y="3581400"/>
          <p14:tracePt t="144565" x="6605588" y="3581400"/>
          <p14:tracePt t="144774" x="6600825" y="3581400"/>
          <p14:tracePt t="144781" x="6584950" y="3581400"/>
          <p14:tracePt t="144789" x="6580188" y="3570288"/>
          <p14:tracePt t="144815" x="6564313" y="3565525"/>
          <p14:tracePt t="144831" x="6532563" y="3554413"/>
          <p14:tracePt t="144833" x="6527800" y="3544888"/>
          <p14:tracePt t="144846" x="6511925" y="3538538"/>
          <p14:tracePt t="144894" x="6496050" y="3538538"/>
          <p14:tracePt t="144935" x="6486525" y="3533775"/>
          <p14:tracePt t="144941" x="6480175" y="3522663"/>
          <p14:tracePt t="144982" x="6454775" y="3522663"/>
          <p14:tracePt t="144989" x="6448425" y="3522663"/>
          <p14:tracePt t="145031" x="6438900" y="3522663"/>
          <p14:tracePt t="145037" x="6423025" y="3522663"/>
          <p14:tracePt t="145053" x="6418263" y="3522663"/>
          <p14:tracePt t="145063" x="6407150" y="3522663"/>
          <p14:tracePt t="145080" x="6375400" y="3522663"/>
          <p14:tracePt t="145097" x="6338888" y="3508375"/>
          <p14:tracePt t="145114" x="6327775" y="3497263"/>
          <p14:tracePt t="145131" x="6318250" y="3497263"/>
          <p14:tracePt t="145147" x="6302375" y="3497263"/>
          <p14:tracePt t="145198" x="6297613" y="3497263"/>
          <p14:tracePt t="145310" x="6286500" y="3497263"/>
          <p14:tracePt t="145342" x="6281738" y="3497263"/>
          <p14:tracePt t="145455" x="6270625" y="3502025"/>
          <p14:tracePt t="145710" x="6275388" y="3508375"/>
          <p14:tracePt t="145725" x="6275388" y="3497263"/>
          <p14:tracePt t="145733" x="6291263" y="3492500"/>
          <p14:tracePt t="145748" x="6291263" y="3481388"/>
          <p14:tracePt t="145863" x="6291263" y="3492500"/>
          <p14:tracePt t="145869" x="6302375" y="3513138"/>
          <p14:tracePt t="145881" x="6307138" y="3529013"/>
          <p14:tracePt t="145899" x="6323013" y="3544888"/>
          <p14:tracePt t="145901" x="6334125" y="3549650"/>
          <p14:tracePt t="145926" x="6334125" y="3560763"/>
          <p14:tracePt t="145942" x="6334125" y="3575050"/>
          <p14:tracePt t="145950" x="6334125" y="3581400"/>
          <p14:tracePt t="145967" x="6334125" y="3590925"/>
          <p14:tracePt t="145990" x="6334125" y="3597275"/>
          <p14:tracePt t="146078" x="6338888" y="3602038"/>
          <p14:tracePt t="146085" x="6338888" y="3586163"/>
          <p14:tracePt t="146098" x="6338888" y="3575050"/>
          <p14:tracePt t="146115" x="6338888" y="3522663"/>
          <p14:tracePt t="146117" x="6338888" y="3508375"/>
          <p14:tracePt t="146132" x="6338888" y="3492500"/>
          <p14:tracePt t="146133" x="6338888" y="3481388"/>
          <p14:tracePt t="146149" x="6338888" y="3455988"/>
          <p14:tracePt t="146167" x="6338888" y="3449638"/>
          <p14:tracePt t="146183" x="6338888" y="3444875"/>
          <p14:tracePt t="146286" x="6334125" y="3465513"/>
          <p14:tracePt t="146301" x="6334125" y="3470275"/>
          <p14:tracePt t="146310" x="6334125" y="3497263"/>
          <p14:tracePt t="146317" x="6334125" y="3513138"/>
          <p14:tracePt t="146332" x="6327775" y="3554413"/>
          <p14:tracePt t="146334" x="6327775" y="3560763"/>
          <p14:tracePt t="146349" x="6327775" y="3586163"/>
          <p14:tracePt t="146350" x="6318250" y="3590925"/>
          <p14:tracePt t="146438" x="6318250" y="3565525"/>
          <p14:tracePt t="146445" x="6307138" y="3549650"/>
          <p14:tracePt t="146453" x="6307138" y="3538538"/>
          <p14:tracePt t="146465" x="6307138" y="3522663"/>
          <p14:tracePt t="146483" x="6307138" y="3481388"/>
          <p14:tracePt t="146485" x="6297613" y="3440113"/>
          <p14:tracePt t="146499" x="6291263" y="3424238"/>
          <p14:tracePt t="146500" x="6291263" y="3413125"/>
          <p14:tracePt t="146516" x="6291263" y="3408363"/>
          <p14:tracePt t="146532" x="6291263" y="3397250"/>
          <p14:tracePt t="146606" x="6291263" y="3408363"/>
          <p14:tracePt t="146614" x="6291263" y="3429000"/>
          <p14:tracePt t="146622" x="6291263" y="3455988"/>
          <p14:tracePt t="146633" x="6291263" y="3492500"/>
          <p14:tracePt t="146649" x="6281738" y="3549650"/>
          <p14:tracePt t="146666" x="6270625" y="3590925"/>
          <p14:tracePt t="146790" x="6270625" y="3581400"/>
          <p14:tracePt t="146797" x="6275388" y="3538538"/>
          <p14:tracePt t="146805" x="6286500" y="3513138"/>
          <p14:tracePt t="146815" x="6307138" y="3492500"/>
          <p14:tracePt t="146832" x="6334125" y="3465513"/>
          <p14:tracePt t="146850" x="6334125" y="3460750"/>
          <p14:tracePt t="146958" x="6334125" y="3470275"/>
          <p14:tracePt t="146965" x="6327775" y="3486150"/>
          <p14:tracePt t="146973" x="6323013" y="3508375"/>
          <p14:tracePt t="146989" x="6323013" y="3513138"/>
          <p14:tracePt t="146999" x="6313488" y="3529013"/>
          <p14:tracePt t="147102" x="6307138" y="3538538"/>
          <p14:tracePt t="147109" x="6297613" y="3538538"/>
          <p14:tracePt t="147117" x="6270625" y="3522663"/>
          <p14:tracePt t="147134" x="6254750" y="3497263"/>
          <p14:tracePt t="147135" x="6234113" y="3476625"/>
          <p14:tracePt t="147151" x="6234113" y="3449638"/>
          <p14:tracePt t="147152" x="6223000" y="3429000"/>
          <p14:tracePt t="147167" x="6197600" y="3402013"/>
          <p14:tracePt t="147184" x="6197600" y="3397250"/>
          <p14:tracePt t="147358" x="6202363" y="3397250"/>
          <p14:tracePt t="147406" x="6207125" y="3408363"/>
          <p14:tracePt t="147502" x="6161088" y="3417888"/>
          <p14:tracePt t="147510" x="6149975" y="3417888"/>
          <p14:tracePt t="147518" x="6118225" y="3417888"/>
          <p14:tracePt t="147535" x="6065838" y="3429000"/>
          <p14:tracePt t="147536" x="5961063" y="3429000"/>
          <p14:tracePt t="147551" x="5715000" y="3429000"/>
          <p14:tracePt t="147567" x="5380038" y="3429000"/>
          <p14:tracePt t="147583" x="5170488" y="3429000"/>
          <p14:tracePt t="147601" x="4891088" y="3429000"/>
          <p14:tracePt t="147618" x="4665663" y="3429000"/>
          <p14:tracePt t="147634" x="4419600" y="3429000"/>
          <p14:tracePt t="147651" x="4157663" y="3417888"/>
          <p14:tracePt t="147653" x="4032250" y="3392488"/>
          <p14:tracePt t="147667" x="3838575" y="3376613"/>
          <p14:tracePt t="147684" x="3522663" y="3344863"/>
          <p14:tracePt t="147685" x="3349625" y="3319463"/>
          <p14:tracePt t="147701" x="3155950" y="3319463"/>
          <p14:tracePt t="147718" x="2789238" y="3319463"/>
          <p14:tracePt t="147719" x="2616200" y="3319463"/>
          <p14:tracePt t="147734" x="2459038" y="3319463"/>
          <p14:tracePt t="147736" x="2390775" y="3319463"/>
          <p14:tracePt t="147750" x="2265363" y="3319463"/>
          <p14:tracePt t="147769" x="2259013" y="3319463"/>
          <p14:tracePt t="147785" x="2233613" y="3328988"/>
          <p14:tracePt t="147801" x="2165350" y="3328988"/>
          <p14:tracePt t="147818" x="2117725" y="3328988"/>
          <p14:tracePt t="147835" x="2044700" y="3340100"/>
          <p14:tracePt t="147836" x="2033588" y="3340100"/>
          <p14:tracePt t="147854" x="2012950" y="3340100"/>
          <p14:tracePt t="147878" x="2003425" y="3340100"/>
          <p14:tracePt t="147886" x="1987550" y="3340100"/>
          <p14:tracePt t="147904" x="1960563" y="3335338"/>
          <p14:tracePt t="147918" x="1951038" y="3335338"/>
          <p14:tracePt t="147943" x="1935163" y="3324225"/>
          <p14:tracePt t="147950" x="1928813" y="3319463"/>
          <p14:tracePt t="148006" x="1919288" y="3319463"/>
          <p14:tracePt t="148013" x="1871663" y="3335338"/>
          <p14:tracePt t="148021" x="1835150" y="3335338"/>
          <p14:tracePt t="148035" x="1803400" y="3335338"/>
          <p14:tracePt t="148052" x="1709738" y="3344863"/>
          <p14:tracePt t="148053" x="1682750" y="3344863"/>
          <p14:tracePt t="148068" x="1677988" y="3344863"/>
          <p14:tracePt t="148069" x="1662113" y="3344863"/>
          <p14:tracePt t="148085" x="1577975" y="3344863"/>
          <p14:tracePt t="148102" x="1484313" y="3365500"/>
          <p14:tracePt t="148119" x="1473200" y="3376613"/>
          <p14:tracePt t="148120" x="1457325" y="3376613"/>
          <p14:tracePt t="148135" x="1420813" y="3376613"/>
          <p14:tracePt t="148151" x="1416050" y="3376613"/>
          <p14:tracePt t="148199" x="1400175" y="3376613"/>
          <p14:tracePt t="148238" x="1389063" y="3381375"/>
          <p14:tracePt t="148463" x="1389063" y="3392488"/>
          <p14:tracePt t="148486" x="1404938" y="3408363"/>
          <p14:tracePt t="148494" x="1431925" y="3417888"/>
          <p14:tracePt t="148503" x="1447800" y="3417888"/>
          <p14:tracePt t="148518" x="1493838" y="3417888"/>
          <p14:tracePt t="148536" x="1536700" y="3424238"/>
          <p14:tracePt t="148552" x="1577975" y="3424238"/>
          <p14:tracePt t="148569" x="1625600" y="3455988"/>
          <p14:tracePt t="148585" x="1673225" y="3481388"/>
          <p14:tracePt t="148603" x="1730375" y="3533775"/>
          <p14:tracePt t="148605" x="1814513" y="3570288"/>
          <p14:tracePt t="148619" x="1824038" y="3575050"/>
          <p14:tracePt t="148636" x="1830388" y="3613150"/>
          <p14:tracePt t="148638" x="1839913" y="3617913"/>
          <p14:tracePt t="148653" x="1851025" y="3643313"/>
          <p14:tracePt t="148654" x="1851025" y="3659188"/>
          <p14:tracePt t="148670" x="1871663" y="3743325"/>
          <p14:tracePt t="148686" x="1871663" y="3795713"/>
          <p14:tracePt t="148687" x="1871663" y="3811588"/>
          <p14:tracePt t="148702" x="1871663" y="3854450"/>
          <p14:tracePt t="148719" x="1871663" y="3906838"/>
          <p14:tracePt t="148720" x="1871663" y="3937000"/>
          <p14:tracePt t="148736" x="1871663" y="3968750"/>
          <p14:tracePt t="148753" x="1860550" y="3984625"/>
          <p14:tracePt t="148770" x="1860550" y="4016375"/>
          <p14:tracePt t="148786" x="1851025" y="4027488"/>
          <p14:tracePt t="148846" x="1830388" y="4027488"/>
          <p14:tracePt t="148862" x="1798638" y="4027488"/>
          <p14:tracePt t="148878" x="1782763" y="4027488"/>
          <p14:tracePt t="148887" x="1778000" y="4027488"/>
          <p14:tracePt t="148902" x="1766888" y="4021138"/>
          <p14:tracePt t="148920" x="1693863" y="4005263"/>
          <p14:tracePt t="148937" x="1620838" y="3973513"/>
          <p14:tracePt t="148953" x="1536700" y="3963988"/>
          <p14:tracePt t="148970" x="1473200" y="3937000"/>
          <p14:tracePt t="148986" x="1425575" y="3921125"/>
          <p14:tracePt t="149002" x="1395413" y="3911600"/>
          <p14:tracePt t="149020" x="1379538" y="3911600"/>
          <p14:tracePt t="149022" x="1352550" y="3906838"/>
          <p14:tracePt t="149038" x="1343025" y="3895725"/>
          <p14:tracePt t="149053" x="1336675" y="3890963"/>
          <p14:tracePt t="149054" x="1327150" y="3879850"/>
          <p14:tracePt t="149070" x="1320800" y="3879850"/>
          <p14:tracePt t="149071" x="1304925" y="3875088"/>
          <p14:tracePt t="149087" x="1295400" y="3863975"/>
          <p14:tracePt t="149103" x="1284288" y="3859213"/>
          <p14:tracePt t="149120" x="1274763" y="3859213"/>
          <p14:tracePt t="149137" x="1268413" y="3859213"/>
          <p14:tracePt t="149153" x="1258888" y="3848100"/>
          <p14:tracePt t="150262" x="1279525" y="3848100"/>
          <p14:tracePt t="150269" x="1320800" y="3848100"/>
          <p14:tracePt t="150305" x="1500188" y="3863975"/>
          <p14:tracePt t="150323" x="1546225" y="3884613"/>
          <p14:tracePt t="150338" x="1562100" y="3890963"/>
          <p14:tracePt t="150354" x="1573213" y="3890963"/>
          <p14:tracePt t="150371" x="1646238" y="3890963"/>
          <p14:tracePt t="150373" x="1735138" y="3890963"/>
          <p14:tracePt t="150387" x="1778000" y="3890963"/>
          <p14:tracePt t="150406" x="1871663" y="3906838"/>
          <p14:tracePt t="150408" x="1924050" y="3906838"/>
          <p14:tracePt t="150421" x="1997075" y="3916363"/>
          <p14:tracePt t="150422" x="2039938" y="3916363"/>
          <p14:tracePt t="150439" x="2049463" y="3943350"/>
          <p14:tracePt t="150440" x="2144713" y="3959225"/>
          <p14:tracePt t="150455" x="2427288" y="4000500"/>
          <p14:tracePt t="150471" x="2789238" y="4000500"/>
          <p14:tracePt t="150488" x="3067050" y="4000500"/>
          <p14:tracePt t="150505" x="3313113" y="4000500"/>
          <p14:tracePt t="150522" x="3522663" y="4000500"/>
          <p14:tracePt t="150540" x="3717925" y="4000500"/>
          <p14:tracePt t="150541" x="3854450" y="4000500"/>
          <p14:tracePt t="150555" x="3911600" y="4000500"/>
          <p14:tracePt t="150574" x="4057650" y="4000500"/>
          <p14:tracePt t="150589" x="4100513" y="3995738"/>
          <p14:tracePt t="150590" x="4173538" y="3995738"/>
          <p14:tracePt t="150605" x="4225925" y="3995738"/>
          <p14:tracePt t="150622" x="4241800" y="3995738"/>
          <p14:tracePt t="150638" x="4310063" y="3973513"/>
          <p14:tracePt t="150655" x="4378325" y="3973513"/>
          <p14:tracePt t="150671" x="4435475" y="3973513"/>
          <p14:tracePt t="150688" x="4462463" y="3973513"/>
          <p14:tracePt t="150705" x="4545013" y="3952875"/>
          <p14:tracePt t="150722" x="4708525" y="3927475"/>
          <p14:tracePt t="150739" x="4870450" y="3916363"/>
          <p14:tracePt t="150756" x="5018088" y="3900488"/>
          <p14:tracePt t="150773" x="5148263" y="3895725"/>
          <p14:tracePt t="150790" x="5268913" y="3879850"/>
          <p14:tracePt t="150806" x="5380038" y="3879850"/>
          <p14:tracePt t="150824" x="5578475" y="3854450"/>
          <p14:tracePt t="150839" x="5778500" y="3800475"/>
          <p14:tracePt t="150856" x="5835650" y="3770313"/>
          <p14:tracePt t="150872" x="6056313" y="3748088"/>
          <p14:tracePt t="150889" x="6254750" y="3706813"/>
          <p14:tracePt t="150906" x="6359525" y="3706813"/>
          <p14:tracePt t="150923" x="6516688" y="3675063"/>
          <p14:tracePt t="150939" x="6632575" y="3622675"/>
          <p14:tracePt t="150941" x="6653213" y="3622675"/>
          <p14:tracePt t="150956" x="6689725" y="3613150"/>
          <p14:tracePt t="151086" x="6700838" y="3617913"/>
          <p14:tracePt t="151093" x="6700838" y="3622675"/>
          <p14:tracePt t="151106" x="6700838" y="3638550"/>
          <p14:tracePt t="151123" x="6684963" y="3686175"/>
          <p14:tracePt t="151125" x="6632575" y="3695700"/>
          <p14:tracePt t="151138" x="6600825" y="3706813"/>
          <p14:tracePt t="151155" x="6553200" y="3738563"/>
          <p14:tracePt t="151172" x="6475413" y="3759200"/>
          <p14:tracePt t="151189" x="6418263" y="3775075"/>
          <p14:tracePt t="151206" x="6386513" y="3786188"/>
          <p14:tracePt t="151495" x="6359525" y="3795713"/>
          <p14:tracePt t="151501" x="6354763" y="3795713"/>
          <p14:tracePt t="151542" x="6302375" y="3811588"/>
          <p14:tracePt t="151854" x="6307138" y="3816350"/>
          <p14:tracePt t="151861" x="6354763" y="3838575"/>
          <p14:tracePt t="151874" x="6407150" y="3838575"/>
          <p14:tracePt t="151890" x="6523038" y="3838575"/>
          <p14:tracePt t="151907" x="6591300" y="3838575"/>
          <p14:tracePt t="151925" x="6757988" y="3838575"/>
          <p14:tracePt t="151940" x="6789738" y="3838575"/>
          <p14:tracePt t="151958" x="6794500" y="3838575"/>
          <p14:tracePt t="152046" x="6784975" y="3838575"/>
          <p14:tracePt t="152054" x="6769100" y="3838575"/>
          <p14:tracePt t="152062" x="6726238" y="3838575"/>
          <p14:tracePt t="152074" x="6648450" y="3838575"/>
          <p14:tracePt t="152091" x="6538913" y="3848100"/>
          <p14:tracePt t="152108" x="6438900" y="3832225"/>
          <p14:tracePt t="152110" x="6386513" y="3832225"/>
          <p14:tracePt t="152123" x="6334125" y="3832225"/>
          <p14:tracePt t="152141" x="6249988" y="3811588"/>
          <p14:tracePt t="152142" x="6207125" y="3800475"/>
          <p14:tracePt t="152157" x="6192838" y="3795713"/>
          <p14:tracePt t="152192" x="6161088" y="3775075"/>
          <p14:tracePt t="152197" x="6154738" y="3770313"/>
          <p14:tracePt t="152215" x="6145213" y="3759200"/>
          <p14:tracePt t="152224" x="6129338" y="3759200"/>
          <p14:tracePt t="152241" x="6113463" y="3754438"/>
          <p14:tracePt t="152270" x="6097588" y="3717925"/>
          <p14:tracePt t="152277" x="6065838" y="3686175"/>
          <p14:tracePt t="152292" x="6065838" y="3670300"/>
          <p14:tracePt t="152293" x="6056313" y="3638550"/>
          <p14:tracePt t="152307" x="6049963" y="3622675"/>
          <p14:tracePt t="152324" x="6049963" y="3575050"/>
          <p14:tracePt t="152326" x="6049963" y="3549650"/>
          <p14:tracePt t="152343" x="6049963" y="3513138"/>
          <p14:tracePt t="152358" x="6049963" y="3497263"/>
          <p14:tracePt t="152359" x="6049963" y="3492500"/>
          <p14:tracePt t="152375" x="6049963" y="3476625"/>
          <p14:tracePt t="152446" x="6049963" y="3465513"/>
          <p14:tracePt t="152454" x="6049963" y="3508375"/>
          <p14:tracePt t="152461" x="6092825" y="3602038"/>
          <p14:tracePt t="152474" x="6118225" y="3711575"/>
          <p14:tracePt t="152491" x="6229350" y="3948113"/>
          <p14:tracePt t="152493" x="6302375" y="4064000"/>
          <p14:tracePt t="152507" x="6313488" y="4137025"/>
          <p14:tracePt t="152509" x="6359525" y="4184650"/>
          <p14:tracePt t="152525" x="6370638" y="4241800"/>
          <p14:tracePt t="152526" x="6407150" y="4283075"/>
          <p14:tracePt t="152542" x="6418263" y="4330700"/>
          <p14:tracePt t="152558" x="6418263" y="4357688"/>
          <p14:tracePt t="152575" x="6418263" y="4383088"/>
          <p14:tracePt t="152591" x="6418263" y="4387850"/>
          <p14:tracePt t="152608" x="6418263" y="4398963"/>
          <p14:tracePt t="152639" x="6411913" y="4425950"/>
          <p14:tracePt t="152693" x="6396038" y="4425950"/>
          <p14:tracePt t="152702" x="6365875" y="4425950"/>
          <p14:tracePt t="153318" x="6254750" y="4435475"/>
          <p14:tracePt t="153327" x="6238875" y="4435475"/>
          <p14:tracePt t="153333" x="6170613" y="4456113"/>
          <p14:tracePt t="153342" x="6061075" y="4498975"/>
          <p14:tracePt t="153360" x="5945188" y="4524375"/>
          <p14:tracePt t="153376" x="5903913" y="4524375"/>
          <p14:tracePt t="153393" x="5835650" y="4524375"/>
          <p14:tracePt t="153410" x="5741988" y="4524375"/>
          <p14:tracePt t="153426" x="5667375" y="4524375"/>
          <p14:tracePt t="153443" x="5541963" y="4519613"/>
          <p14:tracePt t="153460" x="5514975" y="4498975"/>
          <p14:tracePt t="153461" x="5453063" y="4498975"/>
          <p14:tracePt t="153476" x="5395913" y="4498975"/>
          <p14:tracePt t="153493" x="5184775" y="4498975"/>
          <p14:tracePt t="153509" x="5033963" y="4435475"/>
          <p14:tracePt t="153526" x="4938713" y="4410075"/>
          <p14:tracePt t="153528" x="4886325" y="4398963"/>
          <p14:tracePt t="153543" x="4802188" y="4398963"/>
          <p14:tracePt t="153560" x="4540250" y="4357688"/>
          <p14:tracePt t="153576" x="4273550" y="4298950"/>
          <p14:tracePt t="153593" x="4041775" y="4289425"/>
          <p14:tracePt t="153610" x="3827463" y="4262438"/>
          <p14:tracePt t="153627" x="3733800" y="4262438"/>
          <p14:tracePt t="153644" x="3613150" y="4241800"/>
          <p14:tracePt t="153645" x="3570288" y="4230688"/>
          <p14:tracePt t="153659" x="3533775" y="4230688"/>
          <p14:tracePt t="153677" x="3349625" y="4221163"/>
          <p14:tracePt t="153678" x="3313113" y="4221163"/>
          <p14:tracePt t="153695" x="3303588" y="4221163"/>
          <p14:tracePt t="153709" x="3244850" y="4210050"/>
          <p14:tracePt t="153710" x="3140075" y="4210050"/>
          <p14:tracePt t="153735" x="3051175" y="4210050"/>
          <p14:tracePt t="153743" x="2982913" y="4210050"/>
          <p14:tracePt t="153759" x="2841625" y="4210050"/>
          <p14:tracePt t="153776" x="2732088" y="4210050"/>
          <p14:tracePt t="153798" x="2716213" y="4210050"/>
          <p14:tracePt t="153810" x="2663825" y="4210050"/>
          <p14:tracePt t="153826" x="2632075" y="4210050"/>
          <p14:tracePt t="153843" x="2616200" y="4210050"/>
          <p14:tracePt t="153845" x="2616200" y="4230688"/>
          <p14:tracePt t="153860" x="2616200" y="4241800"/>
          <p14:tracePt t="153877" x="2516188" y="4241800"/>
          <p14:tracePt t="153878" x="2427288" y="4241800"/>
          <p14:tracePt t="153894" x="2374900" y="4241800"/>
          <p14:tracePt t="153895" x="2322513" y="4241800"/>
          <p14:tracePt t="153910" x="2265363" y="4241800"/>
          <p14:tracePt t="153911" x="2206625" y="4230688"/>
          <p14:tracePt t="153927" x="2201863" y="4230688"/>
          <p14:tracePt t="153943" x="2197100" y="4230688"/>
          <p14:tracePt t="153962" x="2160588" y="4230688"/>
          <p14:tracePt t="153977" x="2092325" y="4230688"/>
          <p14:tracePt t="153994" x="1997075" y="4230688"/>
          <p14:tracePt t="154010" x="1951038" y="4230688"/>
          <p14:tracePt t="154027" x="1860550" y="4237038"/>
          <p14:tracePt t="154044" x="1778000" y="4237038"/>
          <p14:tracePt t="154045" x="1687513" y="4252913"/>
          <p14:tracePt t="154060" x="1651000" y="4252913"/>
          <p14:tracePt t="154062" x="1641475" y="4252913"/>
          <p14:tracePt t="154077" x="1536700" y="4262438"/>
          <p14:tracePt t="154078" x="1441450" y="4298950"/>
          <p14:tracePt t="154094" x="1384300" y="4310063"/>
          <p14:tracePt t="154095" x="1295400" y="4310063"/>
          <p14:tracePt t="154111" x="1289050" y="4310063"/>
          <p14:tracePt t="154127" x="1279525" y="4310063"/>
          <p14:tracePt t="154406" x="1274763" y="4310063"/>
          <p14:tracePt t="154463" x="1236663" y="4298950"/>
          <p14:tracePt t="154479" x="1211263" y="4298950"/>
          <p14:tracePt t="154496" x="1200150" y="4294188"/>
          <p14:tracePt t="154583" x="1184275" y="4283075"/>
          <p14:tracePt t="154590" x="1154113" y="4273550"/>
          <p14:tracePt t="154597" x="1116013" y="4273550"/>
          <p14:tracePt t="154611" x="1111250" y="4273550"/>
          <p14:tracePt t="154627" x="1095375" y="4273550"/>
          <p14:tracePt t="154663" x="1085850" y="4267200"/>
          <p14:tracePt t="154670" x="1079500" y="4257675"/>
          <p14:tracePt t="154678" x="1063625" y="4257675"/>
          <p14:tracePt t="154695" x="1054100" y="4257675"/>
          <p14:tracePt t="154711" x="1038225" y="4257675"/>
          <p14:tracePt t="155607" x="1033463" y="4257675"/>
          <p14:tracePt t="155613" x="1017588" y="4257675"/>
          <p14:tracePt t="155629" x="969963" y="4257675"/>
          <p14:tracePt t="155647" x="954088" y="4257675"/>
          <p14:tracePt t="155665" x="938213" y="4257675"/>
          <p14:tracePt t="155679" x="928688" y="4257675"/>
          <p14:tracePt t="155696" x="912813" y="4257675"/>
          <p14:tracePt t="155712" x="896938" y="4257675"/>
          <p14:tracePt t="155729" x="865188" y="4257675"/>
          <p14:tracePt t="155746" x="833438" y="4257675"/>
          <p14:tracePt t="155763" x="828675" y="4257675"/>
          <p14:tracePt t="155791" x="817563" y="4257675"/>
          <p14:tracePt t="155797" x="812800" y="4257675"/>
          <p14:tracePt t="155813" x="796925" y="4257675"/>
          <p14:tracePt t="156831" x="808038" y="4252913"/>
          <p14:tracePt t="156838" x="823913" y="4241800"/>
          <p14:tracePt t="156982" x="833438" y="4241800"/>
          <p14:tracePt t="157000" x="860425" y="4241800"/>
          <p14:tracePt t="157005" x="865188" y="4241800"/>
          <p14:tracePt t="157014" x="876300" y="4241800"/>
          <p14:tracePt t="157031" x="906463" y="4241800"/>
          <p14:tracePt t="157048" x="922338" y="4230688"/>
          <p14:tracePt t="157066" x="938213" y="4230688"/>
          <p14:tracePt t="157081" x="958850" y="4214813"/>
          <p14:tracePt t="157098" x="990600" y="4214813"/>
          <p14:tracePt t="157115" x="1006475" y="4214813"/>
          <p14:tracePt t="157131" x="1038225" y="4214813"/>
          <p14:tracePt t="157148" x="1085850" y="4214813"/>
          <p14:tracePt t="157165" x="1116013" y="4214813"/>
          <p14:tracePt t="157182" x="1211263" y="4205288"/>
          <p14:tracePt t="157199" x="1279525" y="4205288"/>
          <p14:tracePt t="157200" x="1304925" y="4205288"/>
          <p14:tracePt t="157215" x="1457325" y="4205288"/>
          <p14:tracePt t="157232" x="1620838" y="4205288"/>
          <p14:tracePt t="157248" x="1814513" y="4205288"/>
          <p14:tracePt t="157265" x="2008188" y="4205288"/>
          <p14:tracePt t="157282" x="2133600" y="4205288"/>
          <p14:tracePt t="157299" x="2411413" y="4178300"/>
          <p14:tracePt t="157315" x="2732088" y="4178300"/>
          <p14:tracePt t="157332" x="3103563" y="4178300"/>
          <p14:tracePt t="157334" x="3297238" y="4178300"/>
          <p14:tracePt t="157348" x="3433763" y="4178300"/>
          <p14:tracePt t="157365" x="3748088" y="4178300"/>
          <p14:tracePt t="157366" x="3921125" y="4178300"/>
          <p14:tracePt t="157382" x="4011613" y="4178300"/>
          <p14:tracePt t="157383" x="4079875" y="4178300"/>
          <p14:tracePt t="157399" x="4205288" y="4178300"/>
          <p14:tracePt t="157400" x="4325938" y="4184650"/>
          <p14:tracePt t="157415" x="4492625" y="4225925"/>
          <p14:tracePt t="157431" x="4635500" y="4225925"/>
          <p14:tracePt t="157449" x="4860925" y="4225925"/>
          <p14:tracePt t="157465" x="5022850" y="4225925"/>
          <p14:tracePt t="157482" x="5164138" y="4225925"/>
          <p14:tracePt t="157499" x="5337175" y="4225925"/>
          <p14:tracePt t="157501" x="5441950" y="4225925"/>
          <p14:tracePt t="157516" x="5530850" y="4225925"/>
          <p14:tracePt t="157532" x="5662613" y="4225925"/>
          <p14:tracePt t="157534" x="5710238" y="4225925"/>
          <p14:tracePt t="157549" x="5762625" y="4225925"/>
          <p14:tracePt t="157551" x="5799138" y="4225925"/>
          <p14:tracePt t="157566" x="5840413" y="4225925"/>
          <p14:tracePt t="157582" x="5856288" y="4225925"/>
          <p14:tracePt t="157599" x="5861050" y="4225925"/>
          <p14:tracePt t="157600" x="5883275" y="4225925"/>
          <p14:tracePt t="157616" x="5940425" y="4225925"/>
          <p14:tracePt t="157632" x="5967413" y="4225925"/>
          <p14:tracePt t="157649" x="5972175" y="4225925"/>
          <p14:tracePt t="157847" x="5981700" y="4225925"/>
          <p14:tracePt t="157871" x="5988050" y="4225925"/>
          <p14:tracePt t="157884" x="6003925" y="4221163"/>
          <p14:tracePt t="157885" x="6013450" y="4221163"/>
          <p14:tracePt t="157901" x="6019800" y="4221163"/>
          <p14:tracePt t="157917" x="6029325" y="4221163"/>
          <p14:tracePt t="157933" x="6072188" y="4221163"/>
          <p14:tracePt t="157950" x="6140450" y="4210050"/>
          <p14:tracePt t="157966" x="6161088" y="4210050"/>
          <p14:tracePt t="157982" x="6238875" y="4210050"/>
          <p14:tracePt t="157999" x="6297613" y="4210050"/>
          <p14:tracePt t="158270" x="6307138" y="4210050"/>
          <p14:tracePt t="158278" x="6313488" y="4210050"/>
          <p14:tracePt t="158285" x="6350000" y="4194175"/>
          <p14:tracePt t="158299" x="6380163" y="4146550"/>
          <p14:tracePt t="158316" x="6459538" y="4079875"/>
          <p14:tracePt t="158317" x="6500813" y="4048125"/>
          <p14:tracePt t="158333" x="6523038" y="4027488"/>
          <p14:tracePt t="158334" x="6543675" y="3984625"/>
          <p14:tracePt t="158349" x="6575425" y="3952875"/>
          <p14:tracePt t="158351" x="6600825" y="3937000"/>
          <p14:tracePt t="158366" x="6611938" y="3927475"/>
          <p14:tracePt t="158368" x="6627813" y="3921125"/>
          <p14:tracePt t="158382" x="6643688" y="3895725"/>
          <p14:tracePt t="158558" x="6643688" y="3927475"/>
          <p14:tracePt t="158565" x="6637338" y="3948113"/>
          <p14:tracePt t="158574" x="6621463" y="3973513"/>
          <p14:tracePt t="158583" x="6621463" y="4005263"/>
          <p14:tracePt t="158600" x="6575425" y="4089400"/>
          <p14:tracePt t="158617" x="6538913" y="4162425"/>
          <p14:tracePt t="158634" x="6527800" y="4178300"/>
          <p14:tracePt t="158650" x="6516688" y="4205288"/>
          <p14:tracePt t="158667" x="6516688" y="4214813"/>
          <p14:tracePt t="158684" x="6511925" y="4221163"/>
          <p14:tracePt t="158686" x="6500813" y="4221163"/>
          <p14:tracePt t="158701" x="6496050" y="4230688"/>
          <p14:tracePt t="158717" x="6480175" y="4246563"/>
          <p14:tracePt t="158718" x="6448425" y="4246563"/>
          <p14:tracePt t="158734" x="6423025" y="4257675"/>
          <p14:tracePt t="158735" x="6407150" y="4257675"/>
          <p14:tracePt t="158750" x="6375400" y="4257675"/>
          <p14:tracePt t="158752" x="6359525" y="4257675"/>
          <p14:tracePt t="158768" x="6323013" y="4257675"/>
          <p14:tracePt t="158784" x="6313488" y="4257675"/>
          <p14:tracePt t="158801" x="6291263" y="4257675"/>
          <p14:tracePt t="158817" x="6281738" y="4257675"/>
          <p14:tracePt t="158834" x="6265863" y="4262438"/>
          <p14:tracePt t="158852" x="6249988" y="4262438"/>
          <p14:tracePt t="158853" x="6245225" y="4262438"/>
          <p14:tracePt t="158867" x="6234113" y="4262438"/>
          <p14:tracePt t="158884" x="6213475" y="4262438"/>
          <p14:tracePt t="158886" x="6202363" y="4262438"/>
          <p14:tracePt t="158901" x="6197600" y="4262438"/>
          <p14:tracePt t="158902" x="6170613" y="4262438"/>
          <p14:tracePt t="158918" x="6154738" y="4262438"/>
          <p14:tracePt t="158966" x="6149975" y="4262438"/>
          <p14:tracePt t="158974" x="6134100" y="4252913"/>
          <p14:tracePt t="158983" x="6124575" y="4246563"/>
          <p14:tracePt t="159001" x="6118225" y="4237038"/>
          <p14:tracePt t="159017" x="6102350" y="4221163"/>
          <p14:tracePt t="159035" x="6086475" y="4205288"/>
          <p14:tracePt t="159063" x="6086475" y="4200525"/>
          <p14:tracePt t="159078" x="6076950" y="4173538"/>
          <p14:tracePt t="159102" x="6072188" y="4162425"/>
          <p14:tracePt t="159231" x="6072188" y="4157663"/>
          <p14:tracePt t="159238" x="6072188" y="4132263"/>
          <p14:tracePt t="159253" x="6072188" y="4125913"/>
          <p14:tracePt t="159335" x="6081713" y="4125913"/>
          <p14:tracePt t="159341" x="6081713" y="4146550"/>
          <p14:tracePt t="159350" x="6092825" y="4189413"/>
          <p14:tracePt t="159368" x="6113463" y="4283075"/>
          <p14:tracePt t="159385" x="6129338" y="4314825"/>
          <p14:tracePt t="159402" x="6129338" y="4346575"/>
          <p14:tracePt t="159419" x="6129338" y="4367213"/>
          <p14:tracePt t="159435" x="6129338" y="4371975"/>
          <p14:tracePt t="159886" x="6145213" y="4371975"/>
          <p14:tracePt t="159894" x="6170613" y="4325938"/>
          <p14:tracePt t="159935" x="6238875" y="4225925"/>
          <p14:tracePt t="159952" x="6249988" y="4214813"/>
          <p14:tracePt t="159969" x="6270625" y="4194175"/>
          <p14:tracePt t="159986" x="6286500" y="4178300"/>
          <p14:tracePt t="160002" x="6297613" y="4178300"/>
          <p14:tracePt t="164175" x="6323013" y="4178300"/>
          <p14:tracePt t="164182" x="6375400" y="4178300"/>
          <p14:tracePt t="164191" x="6427788" y="4178300"/>
          <p14:tracePt t="164209" x="6538913" y="4168775"/>
          <p14:tracePt t="164225" x="6584950" y="4146550"/>
          <p14:tracePt t="164242" x="6653213" y="4137025"/>
          <p14:tracePt t="164259" x="6696075" y="4132263"/>
          <p14:tracePt t="164275" x="6721475" y="4121150"/>
          <p14:tracePt t="164293" x="6737350" y="4105275"/>
          <p14:tracePt t="164294" x="6757988" y="4105275"/>
          <p14:tracePt t="164309" x="6842125" y="4105275"/>
          <p14:tracePt t="164310" x="6858000" y="4105275"/>
          <p14:tracePt t="164325" x="6873875" y="4105275"/>
          <p14:tracePt t="164344" x="6905625" y="4105275"/>
          <p14:tracePt t="164361" x="6942138" y="4105275"/>
          <p14:tracePt t="164376" x="6999288" y="4105275"/>
          <p14:tracePt t="164393" x="7035800" y="4105275"/>
          <p14:tracePt t="164409" x="7104063" y="4094163"/>
          <p14:tracePt t="164426" x="7110413" y="4094163"/>
          <p14:tracePt t="164442" x="7135813" y="4094163"/>
          <p14:tracePt t="164460" x="7140575" y="4094163"/>
          <p14:tracePt t="164461" x="7167563" y="4094163"/>
          <p14:tracePt t="164487" x="7177088" y="4094163"/>
          <p14:tracePt t="164719" x="7172325" y="4100513"/>
          <p14:tracePt t="164743" x="7172325" y="4105275"/>
          <p14:tracePt t="164783" x="7172325" y="4110038"/>
          <p14:tracePt t="164815" x="7172325" y="4125913"/>
          <p14:tracePt t="164846" x="7172325" y="4137025"/>
          <p14:tracePt t="164854" x="7172325" y="4141788"/>
          <p14:tracePt t="164935" x="7172325" y="4152900"/>
          <p14:tracePt t="164967" x="7172325" y="4157663"/>
          <p14:tracePt t="165039" x="7172325" y="4168775"/>
          <p14:tracePt t="165111" x="7172325" y="4184650"/>
          <p14:tracePt t="165143" x="7172325" y="4189413"/>
          <p14:tracePt t="165166" x="7172325" y="4205288"/>
          <p14:tracePt t="165191" x="7172325" y="4210050"/>
          <p14:tracePt t="165207" x="7172325" y="4221163"/>
          <p14:tracePt t="165213" x="7172325" y="4225925"/>
          <p14:tracePt t="165226" x="7172325" y="4237038"/>
          <p14:tracePt t="165245" x="7167563" y="4252913"/>
          <p14:tracePt t="165260" x="7156450" y="4257675"/>
          <p14:tracePt t="165261" x="7151688" y="4267200"/>
          <p14:tracePt t="165276" x="7135813" y="4273550"/>
          <p14:tracePt t="165293" x="7110413" y="4298950"/>
          <p14:tracePt t="165310" x="7110413" y="4310063"/>
          <p14:tracePt t="165311" x="7094538" y="4310063"/>
          <p14:tracePt t="165327" x="7094538" y="4314825"/>
          <p14:tracePt t="165343" x="7067550" y="4330700"/>
          <p14:tracePt t="165361" x="7058025" y="4330700"/>
          <p14:tracePt t="165377" x="7042150" y="4341813"/>
          <p14:tracePt t="165393" x="7019925" y="4383088"/>
          <p14:tracePt t="165410" x="6937375" y="4492625"/>
          <p14:tracePt t="165427" x="6846888" y="4635500"/>
          <p14:tracePt t="165444" x="6773863" y="4772025"/>
          <p14:tracePt t="165461" x="6732588" y="4833938"/>
          <p14:tracePt t="167544" x="6700838" y="4797425"/>
          <p14:tracePt t="167550" x="6689725" y="4765675"/>
          <p14:tracePt t="167562" x="6684963" y="4760913"/>
          <p14:tracePt t="167581" x="6673850" y="4687888"/>
          <p14:tracePt t="167597" x="6653213" y="4660900"/>
          <p14:tracePt t="167614" x="6653213" y="4629150"/>
          <p14:tracePt t="167615" x="6653213" y="4613275"/>
          <p14:tracePt t="167630" x="6653213" y="4598988"/>
          <p14:tracePt t="167631" x="6648450" y="4576763"/>
          <p14:tracePt t="167647" x="6637338" y="4551363"/>
          <p14:tracePt t="167648" x="6637338" y="4535488"/>
          <p14:tracePt t="167663" x="6637338" y="4487863"/>
          <p14:tracePt t="167681" x="6627813" y="4440238"/>
          <p14:tracePt t="167697" x="6627813" y="4398963"/>
          <p14:tracePt t="167714" x="6627813" y="4362450"/>
          <p14:tracePt t="167731" x="6627813" y="4330700"/>
          <p14:tracePt t="167748" x="6627813" y="4310063"/>
          <p14:tracePt t="167749" x="6627813" y="4278313"/>
          <p14:tracePt t="167764" x="6627813" y="4273550"/>
          <p14:tracePt t="167766" x="6627813" y="4257675"/>
          <p14:tracePt t="167780" x="6627813" y="4230688"/>
          <p14:tracePt t="167797" x="6627813" y="4205288"/>
          <p14:tracePt t="167815" x="6627813" y="4200525"/>
          <p14:tracePt t="167846" x="6627813" y="4189413"/>
          <p14:tracePt t="167927" x="6657975" y="4178300"/>
          <p14:tracePt t="167934" x="6716713" y="4200525"/>
          <p14:tracePt t="167950" x="6753225" y="4200525"/>
          <p14:tracePt t="167964" x="6773863" y="4200525"/>
          <p14:tracePt t="167981" x="6858000" y="4200525"/>
          <p14:tracePt t="167997" x="6894513" y="4210050"/>
          <p14:tracePt t="167999" x="6967538" y="4210050"/>
          <p14:tracePt t="168015" x="7078663" y="4221163"/>
          <p14:tracePt t="168031" x="7135813" y="4237038"/>
          <p14:tracePt t="168048" x="7215188" y="4237038"/>
          <p14:tracePt t="168064" x="7288213" y="4237038"/>
          <p14:tracePt t="168081" x="7319963" y="4237038"/>
          <p14:tracePt t="168098" x="7335838" y="4237038"/>
          <p14:tracePt t="168151" x="7350125" y="4225925"/>
          <p14:tracePt t="168158" x="7361238" y="4221163"/>
          <p14:tracePt t="168191" x="7361238" y="4205288"/>
          <p14:tracePt t="168199" x="7366000" y="4194175"/>
          <p14:tracePt t="168205" x="7381875" y="4194175"/>
          <p14:tracePt t="168216" x="7392988" y="4194175"/>
          <p14:tracePt t="168231" x="7424738" y="4194175"/>
          <p14:tracePt t="168248" x="7445375" y="4194175"/>
          <p14:tracePt t="168265" x="7513638" y="4194175"/>
          <p14:tracePt t="168281" x="7529513" y="4189413"/>
          <p14:tracePt t="168303" x="7534275" y="4189413"/>
          <p14:tracePt t="168315" x="7561263" y="4173538"/>
          <p14:tracePt t="168331" x="7618413" y="4146550"/>
          <p14:tracePt t="168348" x="7696200" y="4146550"/>
          <p14:tracePt t="168365" x="7734300" y="4125913"/>
          <p14:tracePt t="168399" x="7739063" y="4125913"/>
          <p14:tracePt t="168543" x="7727950" y="4137025"/>
          <p14:tracePt t="168551" x="7723188" y="4137025"/>
          <p14:tracePt t="168565" x="7707313" y="4146550"/>
          <p14:tracePt t="168566" x="7675563" y="4168775"/>
          <p14:tracePt t="168582" x="7659688" y="4168775"/>
          <p14:tracePt t="168583" x="7618413" y="4189413"/>
          <p14:tracePt t="168599" x="7613650" y="4200525"/>
          <p14:tracePt t="168615" x="7602538" y="4221163"/>
          <p14:tracePt t="168694" x="7597775" y="4225925"/>
          <p14:tracePt t="168919" x="7607300" y="4225925"/>
          <p14:tracePt t="168926" x="7650163" y="4210050"/>
          <p14:tracePt t="168967" x="7723188" y="4152900"/>
          <p14:tracePt t="168983" x="7739063" y="4141788"/>
          <p14:tracePt t="168984" x="7748588" y="4141788"/>
          <p14:tracePt t="169006" x="7754938" y="4125913"/>
          <p14:tracePt t="169087" x="7743825" y="4125913"/>
          <p14:tracePt t="169095" x="7718425" y="4125913"/>
          <p14:tracePt t="169101" x="7686675" y="4125913"/>
          <p14:tracePt t="169115" x="7650163" y="4125913"/>
          <p14:tracePt t="169133" x="7613650" y="4132263"/>
          <p14:tracePt t="169149" x="7607300" y="4132263"/>
          <p14:tracePt t="169151" x="7581900" y="4132263"/>
          <p14:tracePt t="169168" x="7575550" y="4137025"/>
          <p14:tracePt t="169231" x="7566025" y="4146550"/>
          <p14:tracePt t="169238" x="7566025" y="4152900"/>
          <p14:tracePt t="169254" x="7566025" y="4157663"/>
          <p14:tracePt t="169295" x="7561263" y="4157663"/>
          <p14:tracePt t="169302" x="7523163" y="4168775"/>
          <p14:tracePt t="169316" x="7518400" y="4168775"/>
          <p14:tracePt t="169333" x="7429500" y="4168775"/>
          <p14:tracePt t="169335" x="7377113" y="4168775"/>
          <p14:tracePt t="169350" x="7272338" y="4184650"/>
          <p14:tracePt t="169351" x="7199313" y="4194175"/>
          <p14:tracePt t="169366" x="7110413" y="4194175"/>
          <p14:tracePt t="169368" x="7094538" y="4194175"/>
          <p14:tracePt t="169383" x="7026275" y="4194175"/>
          <p14:tracePt t="169384" x="6973888" y="4194175"/>
          <p14:tracePt t="169400" x="6826250" y="4214813"/>
          <p14:tracePt t="169416" x="6580188" y="4230688"/>
          <p14:tracePt t="169433" x="6370638" y="4230688"/>
          <p14:tracePt t="169450" x="6170613" y="4221163"/>
          <p14:tracePt t="169467" x="5872163" y="4194175"/>
          <p14:tracePt t="169483" x="5610225" y="4178300"/>
          <p14:tracePt t="169499" x="5437188" y="4178300"/>
          <p14:tracePt t="169516" x="5227638" y="4178300"/>
          <p14:tracePt t="169534" x="5059363" y="4178300"/>
          <p14:tracePt t="169550" x="4881563" y="4178300"/>
          <p14:tracePt t="169567" x="4718050" y="4178300"/>
          <p14:tracePt t="169583" x="4635500" y="4178300"/>
          <p14:tracePt t="169584" x="4545013" y="4178300"/>
          <p14:tracePt t="169599" x="4403725" y="4178300"/>
          <p14:tracePt t="169616" x="4357688" y="4178300"/>
          <p14:tracePt t="169633" x="4241800" y="4178300"/>
          <p14:tracePt t="169650" x="4200525" y="4184650"/>
          <p14:tracePt t="169666" x="4132263" y="4205288"/>
          <p14:tracePt t="169684" x="4110038" y="4205288"/>
          <p14:tracePt t="169686" x="4068763" y="4205288"/>
          <p14:tracePt t="169702" x="4016375" y="4205288"/>
          <p14:tracePt t="169759" x="3973513" y="4225925"/>
          <p14:tracePt t="169767" x="3963988" y="4225925"/>
          <p14:tracePt t="169774" x="3937000" y="4225925"/>
          <p14:tracePt t="169782" x="3900488" y="4237038"/>
          <p14:tracePt t="169800" x="3890963" y="4237038"/>
          <p14:tracePt t="169816" x="3859213" y="4252913"/>
          <p14:tracePt t="169833" x="3843338" y="4252913"/>
          <p14:tracePt t="169850" x="3827463" y="4252913"/>
          <p14:tracePt t="169866" x="3748088" y="4252913"/>
          <p14:tracePt t="169884" x="3675063" y="4246563"/>
          <p14:tracePt t="169886" x="3649663" y="4246563"/>
          <p14:tracePt t="169900" x="3638550" y="4246563"/>
          <p14:tracePt t="169917" x="3597275" y="4241800"/>
          <p14:tracePt t="169935" x="3590925" y="4241800"/>
          <p14:tracePt t="169936" x="3586163" y="4241800"/>
          <p14:tracePt t="169951" x="3586163" y="4230688"/>
          <p14:tracePt t="169952" x="3575050" y="4230688"/>
          <p14:tracePt t="169967" x="3560763" y="4214813"/>
          <p14:tracePt t="169984" x="3492500" y="4194175"/>
          <p14:tracePt t="170000" x="3465513" y="4194175"/>
          <p14:tracePt t="170017" x="3433763" y="4194175"/>
          <p14:tracePt t="170033" x="3381375" y="4168775"/>
          <p14:tracePt t="170052" x="3349625" y="4168775"/>
          <p14:tracePt t="170053" x="3328988" y="4157663"/>
          <p14:tracePt t="170067" x="3303588" y="4157663"/>
          <p14:tracePt t="170084" x="3255963" y="4146550"/>
          <p14:tracePt t="170086" x="3251200" y="4146550"/>
          <p14:tracePt t="170100" x="3224213" y="4146550"/>
          <p14:tracePt t="170117" x="3167063" y="4146550"/>
          <p14:tracePt t="170118" x="3140075" y="4137025"/>
          <p14:tracePt t="170135" x="3046413" y="4116388"/>
          <p14:tracePt t="170151" x="3003550" y="4116388"/>
          <p14:tracePt t="170152" x="2967038" y="4105275"/>
          <p14:tracePt t="170167" x="2836863" y="4094163"/>
          <p14:tracePt t="170184" x="2794000" y="4089400"/>
          <p14:tracePt t="170201" x="2668588" y="4052888"/>
          <p14:tracePt t="170217" x="2574925" y="4052888"/>
          <p14:tracePt t="170236" x="2443163" y="4027488"/>
          <p14:tracePt t="170237" x="2338388" y="4027488"/>
          <p14:tracePt t="170251" x="2270125" y="4027488"/>
          <p14:tracePt t="170267" x="2222500" y="4027488"/>
          <p14:tracePt t="170284" x="2176463" y="4027488"/>
          <p14:tracePt t="170301" x="2092325" y="4027488"/>
          <p14:tracePt t="170302" x="2049463" y="4032250"/>
          <p14:tracePt t="170318" x="1966913" y="4032250"/>
          <p14:tracePt t="170335" x="1919288" y="4032250"/>
          <p14:tracePt t="170336" x="1876425" y="4032250"/>
          <p14:tracePt t="170350" x="1835150" y="4052888"/>
          <p14:tracePt t="170367" x="1778000" y="4052888"/>
          <p14:tracePt t="170385" x="1735138" y="4052888"/>
          <p14:tracePt t="170400" x="1698625" y="4052888"/>
          <p14:tracePt t="170418" x="1651000" y="4052888"/>
          <p14:tracePt t="170435" x="1646238" y="4064000"/>
          <p14:tracePt t="170465" x="1635125" y="4068763"/>
          <p14:tracePt t="170470" x="1620838" y="4068763"/>
          <p14:tracePt t="170485" x="1604963" y="4079875"/>
          <p14:tracePt t="170487" x="1593850" y="4079875"/>
          <p14:tracePt t="170502" x="1573213" y="4079875"/>
          <p14:tracePt t="170543" x="1562100" y="4079875"/>
          <p14:tracePt t="170553" x="1541463" y="4079875"/>
          <p14:tracePt t="170558" x="1520825" y="4079875"/>
          <p14:tracePt t="170567" x="1493838" y="4079875"/>
          <p14:tracePt t="170584" x="1489075" y="4079875"/>
          <p14:tracePt t="170602" x="1477963" y="4079875"/>
          <p14:tracePt t="170618" x="1447800" y="4094163"/>
          <p14:tracePt t="170635" x="1431925" y="4094163"/>
          <p14:tracePt t="170652" x="1425575" y="4094163"/>
          <p14:tracePt t="170654" x="1404938" y="4105275"/>
          <p14:tracePt t="170667" x="1389063" y="4105275"/>
          <p14:tracePt t="170685" x="1363663" y="4110038"/>
          <p14:tracePt t="170702" x="1352550" y="4121150"/>
          <p14:tracePt t="170703" x="1327150" y="4137025"/>
          <p14:tracePt t="170726" x="1320800" y="4137025"/>
          <p14:tracePt t="170737" x="1304925" y="4137025"/>
          <p14:tracePt t="170752" x="1279525" y="4137025"/>
          <p14:tracePt t="170770" x="1274763" y="4137025"/>
          <p14:tracePt t="170880" x="1268413" y="4146550"/>
          <p14:tracePt t="170904" x="1268413" y="4162425"/>
          <p14:tracePt t="170919" x="1274763" y="4162425"/>
          <p14:tracePt t="170926" x="1295400" y="4168775"/>
          <p14:tracePt t="170936" x="1300163" y="4178300"/>
          <p14:tracePt t="170952" x="1304925" y="4178300"/>
          <p14:tracePt t="170969" x="1316038" y="4184650"/>
          <p14:tracePt t="170985" x="1347788" y="4194175"/>
          <p14:tracePt t="171002" x="1416050" y="4200525"/>
          <p14:tracePt t="171019" x="1473200" y="4230688"/>
          <p14:tracePt t="171038" x="1557338" y="4230688"/>
          <p14:tracePt t="171052" x="1573213" y="4230688"/>
          <p14:tracePt t="171070" x="1630363" y="4230688"/>
          <p14:tracePt t="171085" x="1662113" y="4241800"/>
          <p14:tracePt t="171102" x="1687513" y="4241800"/>
          <p14:tracePt t="171103" x="1703388" y="4241800"/>
          <p14:tracePt t="171119" x="1719263" y="4241800"/>
          <p14:tracePt t="171120" x="1751013" y="4241800"/>
          <p14:tracePt t="171135" x="1819275" y="4241800"/>
          <p14:tracePt t="171152" x="1871663" y="4241800"/>
          <p14:tracePt t="171168" x="1882775" y="4246563"/>
          <p14:tracePt t="171186" x="1987550" y="4267200"/>
          <p14:tracePt t="171202" x="2117725" y="4283075"/>
          <p14:tracePt t="171220" x="2228850" y="4294188"/>
          <p14:tracePt t="171221" x="2265363" y="4294188"/>
          <p14:tracePt t="171236" x="2317750" y="4294188"/>
          <p14:tracePt t="171252" x="2365375" y="4294188"/>
          <p14:tracePt t="171253" x="2401888" y="4294188"/>
          <p14:tracePt t="171269" x="2417763" y="4294188"/>
          <p14:tracePt t="171271" x="2459038" y="4294188"/>
          <p14:tracePt t="171286" x="2495550" y="4294188"/>
          <p14:tracePt t="171287" x="2563813" y="4294188"/>
          <p14:tracePt t="171303" x="2668588" y="4294188"/>
          <p14:tracePt t="171304" x="2773363" y="4294188"/>
          <p14:tracePt t="171319" x="2914650" y="4294188"/>
          <p14:tracePt t="171320" x="3019425" y="4294188"/>
          <p14:tracePt t="171336" x="3228975" y="4294188"/>
          <p14:tracePt t="171353" x="3424238" y="4294188"/>
          <p14:tracePt t="171369" x="3565525" y="4294188"/>
          <p14:tracePt t="171385" x="3586163" y="4294188"/>
          <p14:tracePt t="171403" x="3654425" y="4294188"/>
          <p14:tracePt t="171419" x="3763963" y="4305300"/>
          <p14:tracePt t="171436" x="3911600" y="4330700"/>
          <p14:tracePt t="171452" x="4105275" y="4341813"/>
          <p14:tracePt t="171453" x="4194175" y="4341813"/>
          <p14:tracePt t="171469" x="4330700" y="4341813"/>
          <p14:tracePt t="171470" x="4456113" y="4341813"/>
          <p14:tracePt t="171487" x="4592638" y="4341813"/>
          <p14:tracePt t="171488" x="4718050" y="4341813"/>
          <p14:tracePt t="171503" x="4756150" y="4341813"/>
          <p14:tracePt t="171504" x="4824413" y="4357688"/>
          <p14:tracePt t="171519" x="4970463" y="4367213"/>
          <p14:tracePt t="171537" x="5095875" y="4394200"/>
          <p14:tracePt t="171553" x="5143500" y="4394200"/>
          <p14:tracePt t="171571" x="5195888" y="4394200"/>
          <p14:tracePt t="171587" x="5300663" y="4394200"/>
          <p14:tracePt t="171603" x="5395913" y="4383088"/>
          <p14:tracePt t="171620" x="5589588" y="4383088"/>
          <p14:tracePt t="171621" x="5730875" y="4383088"/>
          <p14:tracePt t="171636" x="5815013" y="4383088"/>
          <p14:tracePt t="171654" x="6029325" y="4330700"/>
          <p14:tracePt t="171669" x="6045200" y="4330700"/>
          <p14:tracePt t="171686" x="6056313" y="4335463"/>
          <p14:tracePt t="171688" x="6086475" y="4335463"/>
          <p14:tracePt t="171703" x="6140450" y="4335463"/>
          <p14:tracePt t="171720" x="6234113" y="4335463"/>
          <p14:tracePt t="171737" x="6323013" y="4335463"/>
          <p14:tracePt t="171753" x="6464300" y="4335463"/>
          <p14:tracePt t="171769" x="6591300" y="4335463"/>
          <p14:tracePt t="171786" x="6711950" y="4335463"/>
          <p14:tracePt t="171803" x="6869113" y="4335463"/>
          <p14:tracePt t="171820" x="6994525" y="4335463"/>
          <p14:tracePt t="171822" x="7046913" y="4335463"/>
          <p14:tracePt t="171836" x="7104063" y="4335463"/>
          <p14:tracePt t="171837" x="7192963" y="4335463"/>
          <p14:tracePt t="171854" x="7288213" y="4330700"/>
          <p14:tracePt t="171870" x="7329488" y="4319588"/>
          <p14:tracePt t="171871" x="7356475" y="4319588"/>
          <p14:tracePt t="171887" x="7440613" y="4294188"/>
          <p14:tracePt t="171888" x="7518400" y="4267200"/>
          <p14:tracePt t="171903" x="7545388" y="4267200"/>
          <p14:tracePt t="171919" x="7586663" y="4262438"/>
          <p14:tracePt t="171936" x="7643813" y="4241800"/>
          <p14:tracePt t="171953" x="7712075" y="4241800"/>
          <p14:tracePt t="171970" x="7770813" y="4241800"/>
          <p14:tracePt t="171987" x="7839075" y="4221163"/>
          <p14:tracePt t="172004" x="7864475" y="4221163"/>
          <p14:tracePt t="172020" x="7896225" y="4221163"/>
          <p14:tracePt t="172038" x="7912100" y="4221163"/>
          <p14:tracePt t="172344" x="7875588" y="4221163"/>
          <p14:tracePt t="172464" x="7869238" y="4221163"/>
          <p14:tracePt t="172663" x="7843838" y="4210050"/>
          <p14:tracePt t="172704" x="7832725" y="4194175"/>
          <p14:tracePt t="172719" x="7827963" y="4189413"/>
          <p14:tracePt t="172759" x="7827963" y="4178300"/>
          <p14:tracePt t="172775" x="7827963" y="4173538"/>
          <p14:tracePt t="172790" x="7816850" y="4162425"/>
          <p14:tracePt t="173175" x="7827963" y="4162425"/>
          <p14:tracePt t="173182" x="7859713" y="4162425"/>
          <p14:tracePt t="173190" x="7864475" y="4162425"/>
          <p14:tracePt t="173205" x="7880350" y="4162425"/>
          <p14:tracePt t="173206" x="7912100" y="4162425"/>
          <p14:tracePt t="173223" x="7927975" y="4162425"/>
          <p14:tracePt t="173224" x="7953375" y="4162425"/>
          <p14:tracePt t="173239" x="8005763" y="4162425"/>
          <p14:tracePt t="173241" x="8048625" y="4162425"/>
          <p14:tracePt t="173259" x="8126413" y="4162425"/>
          <p14:tracePt t="173271" x="8169275" y="4162425"/>
          <p14:tracePt t="173289" x="8205788" y="4162425"/>
          <p14:tracePt t="173305" x="8242300" y="4189413"/>
          <p14:tracePt t="173322" x="8258175" y="4189413"/>
          <p14:tracePt t="173339" x="8283575" y="4189413"/>
          <p14:tracePt t="173355" x="8310563" y="4189413"/>
          <p14:tracePt t="173372" x="8367713" y="4200525"/>
          <p14:tracePt t="173389" x="8447088" y="4200525"/>
          <p14:tracePt t="173407" x="8520113" y="4200525"/>
          <p14:tracePt t="173422" x="8535988" y="4200525"/>
          <p14:tracePt t="173439" x="8567738" y="4200525"/>
          <p14:tracePt t="173440" x="8604250" y="4200525"/>
          <p14:tracePt t="173455" x="8661400" y="4200525"/>
          <p14:tracePt t="173472" x="8682038" y="4200525"/>
          <p14:tracePt t="173489" x="8697913" y="4200525"/>
          <p14:tracePt t="173506" x="8718550" y="4200525"/>
          <p14:tracePt t="173523" x="8734425" y="4200525"/>
          <p14:tracePt t="174008" x="8740775" y="4200525"/>
          <p14:tracePt t="174023" x="8750300" y="4200525"/>
          <p14:tracePt t="174057" x="8772525" y="4200525"/>
          <p14:tracePt t="174075" x="8782050" y="4200525"/>
          <p14:tracePt t="174463" x="8786813" y="4194175"/>
          <p14:tracePt t="174607" x="8786813" y="4189413"/>
          <p14:tracePt t="174615" x="8761413" y="4189413"/>
          <p14:tracePt t="174658" x="8713788" y="4194175"/>
          <p14:tracePt t="175039" x="8661400" y="4241800"/>
          <p14:tracePt t="175046" x="8620125" y="4262438"/>
          <p14:tracePt t="175092" x="8420100" y="4540250"/>
          <p14:tracePt t="175094" x="8394700" y="4540250"/>
          <p14:tracePt t="175107" x="8394700" y="4592638"/>
          <p14:tracePt t="175125" x="8351838" y="4629150"/>
          <p14:tracePt t="175126" x="8335963" y="4645025"/>
          <p14:tracePt t="175141" x="8294688" y="4676775"/>
          <p14:tracePt t="175166" x="8274050" y="4687888"/>
          <p14:tracePt t="175176" x="8267700" y="4687888"/>
          <p14:tracePt t="175193" x="8253413" y="4697413"/>
          <p14:tracePt t="175208" x="8242300" y="4703763"/>
          <p14:tracePt t="175225" x="8178800" y="4749800"/>
          <p14:tracePt t="175241" x="8137525" y="4792663"/>
          <p14:tracePt t="175258" x="8101013" y="4829175"/>
          <p14:tracePt t="175276" x="8074025" y="4854575"/>
          <p14:tracePt t="175292" x="8064500" y="4865688"/>
          <p14:tracePt t="175407" x="8058150" y="4881563"/>
          <p14:tracePt t="175415" x="8027988" y="4906963"/>
          <p14:tracePt t="175424" x="8016875" y="4949825"/>
          <p14:tracePt t="175441" x="8001000" y="4986338"/>
          <p14:tracePt t="175459" x="7980363" y="5064125"/>
          <p14:tracePt t="175476" x="7974013" y="5106988"/>
          <p14:tracePt t="175477" x="7964488" y="5127625"/>
          <p14:tracePt t="176111" x="7969250" y="5127625"/>
          <p14:tracePt t="176118" x="7985125" y="5127625"/>
          <p14:tracePt t="176160" x="8185150" y="5075238"/>
          <p14:tracePt t="176176" x="8215313" y="5064125"/>
          <p14:tracePt t="176193" x="8274050" y="5043488"/>
          <p14:tracePt t="176209" x="8320088" y="5027613"/>
          <p14:tracePt t="176226" x="8335963" y="5018088"/>
          <p14:tracePt t="176243" x="8351838" y="5018088"/>
          <p14:tracePt t="176259" x="8378825" y="4991100"/>
          <p14:tracePt t="176276" x="8440738" y="4986338"/>
          <p14:tracePt t="176277" x="8451850" y="4986338"/>
          <p14:tracePt t="176294" x="8456613" y="4975225"/>
          <p14:tracePt t="189584" x="8394700" y="4975225"/>
          <p14:tracePt t="189591" x="8231188" y="4902200"/>
          <p14:tracePt t="189599" x="7989888" y="4781550"/>
          <p14:tracePt t="189612" x="7727950" y="4687888"/>
          <p14:tracePt t="189629" x="7712075" y="4681538"/>
          <p14:tracePt t="189630" x="7681913" y="4672013"/>
          <p14:tracePt t="189647" x="7654925" y="4656138"/>
          <p14:tracePt t="189663" x="7639050" y="4645025"/>
          <p14:tracePt t="189664" x="7629525" y="4640263"/>
          <p14:tracePt t="189679" x="7613650" y="4603750"/>
          <p14:tracePt t="189680" x="7581900" y="4572000"/>
          <p14:tracePt t="189697" x="7513638" y="4483100"/>
          <p14:tracePt t="189712" x="7372350" y="4362450"/>
          <p14:tracePt t="189730" x="7235825" y="4325938"/>
          <p14:tracePt t="189746" x="7094538" y="4225925"/>
          <p14:tracePt t="189762" x="6905625" y="4116388"/>
          <p14:tracePt t="189779" x="6805613" y="4032250"/>
          <p14:tracePt t="189796" x="6721475" y="3989388"/>
          <p14:tracePt t="189812" x="6680200" y="3973513"/>
          <p14:tracePt t="189829" x="6616700" y="3943350"/>
          <p14:tracePt t="189831" x="6575425" y="3921125"/>
          <p14:tracePt t="189846" x="6532563" y="3911600"/>
          <p14:tracePt t="189863" x="6448425" y="3868738"/>
          <p14:tracePt t="189864" x="6427788" y="3859213"/>
          <p14:tracePt t="189880" x="6423025" y="3859213"/>
          <p14:tracePt t="189897" x="6418263" y="3859213"/>
          <p14:tracePt t="190368" x="6391275" y="3863975"/>
          <p14:tracePt t="190374" x="6302375" y="3948113"/>
          <p14:tracePt t="190415" x="6102350" y="4105275"/>
          <p14:tracePt t="190416" x="6076950" y="4105275"/>
          <p14:tracePt t="190430" x="6049963" y="4121150"/>
          <p14:tracePt t="190431" x="6008688" y="4141788"/>
          <p14:tracePt t="190448" x="5976938" y="4152900"/>
          <p14:tracePt t="190449" x="5945188" y="4173538"/>
          <p14:tracePt t="190463" x="5876925" y="4194175"/>
          <p14:tracePt t="190464" x="5803900" y="4210050"/>
          <p14:tracePt t="190480" x="5788025" y="4221163"/>
          <p14:tracePt t="190497" x="5715000" y="4252913"/>
          <p14:tracePt t="190514" x="5683250" y="4289425"/>
          <p14:tracePt t="190530" x="5614988" y="4298950"/>
          <p14:tracePt t="190547" x="5568950" y="4305300"/>
          <p14:tracePt t="190564" x="5500688" y="4330700"/>
          <p14:tracePt t="190580" x="5421313" y="4330700"/>
          <p14:tracePt t="190597" x="5300663" y="4330700"/>
          <p14:tracePt t="190599" x="5175250" y="4330700"/>
          <p14:tracePt t="190613" x="5070475" y="4330700"/>
          <p14:tracePt t="190631" x="4854575" y="4310063"/>
          <p14:tracePt t="190632" x="4802188" y="4310063"/>
          <p14:tracePt t="190647" x="4676775" y="4278313"/>
          <p14:tracePt t="190649" x="4619625" y="4267200"/>
          <p14:tracePt t="190664" x="4545013" y="4257675"/>
          <p14:tracePt t="190665" x="4471988" y="4241800"/>
          <p14:tracePt t="190680" x="4362450" y="4241800"/>
          <p14:tracePt t="190697" x="4241800" y="4230688"/>
          <p14:tracePt t="190714" x="4225925" y="4230688"/>
          <p14:tracePt t="190730" x="4125913" y="4230688"/>
          <p14:tracePt t="190747" x="4005263" y="4230688"/>
          <p14:tracePt t="190764" x="3943350" y="4230688"/>
          <p14:tracePt t="190781" x="3816350" y="4230688"/>
          <p14:tracePt t="190783" x="3743325" y="4230688"/>
          <p14:tracePt t="190799" x="3602038" y="4230688"/>
          <p14:tracePt t="190815" x="3565525" y="4230688"/>
          <p14:tracePt t="190816" x="3481388" y="4237038"/>
          <p14:tracePt t="190831" x="3449638" y="4257675"/>
          <p14:tracePt t="190832" x="3433763" y="4257675"/>
          <p14:tracePt t="190847" x="3397250" y="4267200"/>
          <p14:tracePt t="190863" x="3387725" y="4257675"/>
          <p14:tracePt t="190881" x="3381375" y="4257675"/>
          <p14:tracePt t="190897" x="3344863" y="4257675"/>
          <p14:tracePt t="191416" x="3360738" y="4305300"/>
          <p14:tracePt t="191423" x="3387725" y="4367213"/>
          <p14:tracePt t="191466" x="3565525" y="4640263"/>
          <p14:tracePt t="191482" x="3613150" y="4676775"/>
          <p14:tracePt t="191499" x="3617913" y="4676775"/>
          <p14:tracePt t="191515" x="3629025" y="4687888"/>
          <p14:tracePt t="191567" x="3629025" y="4703763"/>
          <p14:tracePt t="191608" x="3643313" y="4718050"/>
          <p14:tracePt t="191615" x="3643313" y="4740275"/>
          <p14:tracePt t="191623" x="3643313" y="4756150"/>
          <p14:tracePt t="191631" x="3643313" y="4781550"/>
          <p14:tracePt t="191648" x="3686175" y="4854575"/>
          <p14:tracePt t="191665" x="3706813" y="4902200"/>
          <p14:tracePt t="191682" x="3759200" y="4965700"/>
          <p14:tracePt t="191699" x="3795713" y="5002213"/>
          <p14:tracePt t="191716" x="3822700" y="5033963"/>
          <p14:tracePt t="191733" x="3843338" y="5059363"/>
          <p14:tracePt t="191734" x="3843338" y="5064125"/>
          <p14:tracePt t="191749" x="3859213" y="5080000"/>
          <p14:tracePt t="191766" x="3879850" y="5091113"/>
          <p14:tracePt t="191768" x="3895725" y="5091113"/>
          <p14:tracePt t="191783" x="3900488" y="5091113"/>
          <p14:tracePt t="191798" x="3911600" y="5091113"/>
          <p14:tracePt t="191967" x="3900488" y="5091113"/>
          <p14:tracePt t="191975" x="3868738" y="5102225"/>
          <p14:tracePt t="191983" x="3843338" y="5102225"/>
          <p14:tracePt t="192000" x="3775075" y="5102225"/>
          <p14:tracePt t="192016" x="3733800" y="5102225"/>
          <p14:tracePt t="192032" x="3695700" y="5111750"/>
          <p14:tracePt t="192050" x="3690938" y="5116513"/>
          <p14:tracePt t="192081" x="3675063" y="5116513"/>
          <p14:tracePt t="192086" x="3654425" y="5111750"/>
          <p14:tracePt t="192099" x="3638550" y="5111750"/>
          <p14:tracePt t="192117" x="3613150" y="5106988"/>
          <p14:tracePt t="192135" x="3597275" y="5095875"/>
          <p14:tracePt t="192149" x="3581400" y="5095875"/>
          <p14:tracePt t="192167" x="3522663" y="5095875"/>
          <p14:tracePt t="192183" x="3508375" y="5095875"/>
          <p14:tracePt t="192199" x="3476625" y="5095875"/>
          <p14:tracePt t="192216" x="3444875" y="5095875"/>
          <p14:tracePt t="192233" x="3417888" y="5095875"/>
          <p14:tracePt t="192250" x="3381375" y="5095875"/>
          <p14:tracePt t="192268" x="3376613" y="5095875"/>
          <p14:tracePt t="192285" x="3365500" y="5102225"/>
          <p14:tracePt t="192301" x="3360738" y="5116513"/>
          <p14:tracePt t="192317" x="3344863" y="5116513"/>
          <p14:tracePt t="192318" x="3340100" y="5116513"/>
          <p14:tracePt t="192335" x="3324225" y="5122863"/>
          <p14:tracePt t="192349" x="3313113" y="5122863"/>
          <p14:tracePt t="192367" x="3282950" y="5132388"/>
          <p14:tracePt t="192368" x="3271838" y="5132388"/>
          <p14:tracePt t="192383" x="3255963" y="5132388"/>
          <p14:tracePt t="192384" x="3219450" y="5143500"/>
          <p14:tracePt t="192399" x="3171825" y="5143500"/>
          <p14:tracePt t="192416" x="3094038" y="5143500"/>
          <p14:tracePt t="192433" x="3035300" y="5159375"/>
          <p14:tracePt t="192450" x="2978150" y="5159375"/>
          <p14:tracePt t="192467" x="2946400" y="5159375"/>
          <p14:tracePt t="192484" x="2921000" y="5159375"/>
          <p14:tracePt t="192501" x="2914650" y="5159375"/>
          <p14:tracePt t="192576" x="2898775" y="5159375"/>
          <p14:tracePt t="192591" x="2894013" y="5159375"/>
          <p14:tracePt t="192598" x="2878138" y="5159375"/>
          <p14:tracePt t="192617" x="2857500" y="5159375"/>
          <p14:tracePt t="192648" x="2852738" y="5159375"/>
          <p14:tracePt t="193104" x="2905125" y="5159375"/>
          <p14:tracePt t="193111" x="2994025" y="5159375"/>
          <p14:tracePt t="193119" x="3151188" y="5159375"/>
          <p14:tracePt t="193136" x="3376613" y="5159375"/>
          <p14:tracePt t="193151" x="3533775" y="5159375"/>
          <p14:tracePt t="193153" x="3670300" y="5159375"/>
          <p14:tracePt t="193168" x="3843338" y="5159375"/>
          <p14:tracePt t="193184" x="4194175" y="5159375"/>
          <p14:tracePt t="193201" x="4456113" y="5159375"/>
          <p14:tracePt t="193217" x="4681538" y="5159375"/>
          <p14:tracePt t="193234" x="4792663" y="5159375"/>
          <p14:tracePt t="193252" x="4913313" y="5159375"/>
          <p14:tracePt t="193268" x="5059363" y="5159375"/>
          <p14:tracePt t="193285" x="5138738" y="5154613"/>
          <p14:tracePt t="193303" x="5222875" y="5138738"/>
          <p14:tracePt t="193318" x="5227638" y="5138738"/>
          <p14:tracePt t="193407" x="5264150" y="5138738"/>
          <p14:tracePt t="193415" x="5289550" y="5138738"/>
          <p14:tracePt t="193423" x="5321300" y="5116513"/>
          <p14:tracePt t="193435" x="5364163" y="5106988"/>
          <p14:tracePt t="193451" x="5505450" y="5095875"/>
          <p14:tracePt t="193468" x="5683250" y="5080000"/>
          <p14:tracePt t="193485" x="5772150" y="5064125"/>
          <p14:tracePt t="193486" x="5856288" y="5049838"/>
          <p14:tracePt t="193500" x="5945188" y="5038725"/>
          <p14:tracePt t="193518" x="6140450" y="5022850"/>
          <p14:tracePt t="193519" x="6154738" y="5022850"/>
          <p14:tracePt t="193535" x="6265863" y="5022850"/>
          <p14:tracePt t="193552" x="6281738" y="5022850"/>
          <p14:tracePt t="193569" x="6327775" y="5022850"/>
          <p14:tracePt t="193585" x="6365875" y="5022850"/>
          <p14:tracePt t="193602" x="6438900" y="5022850"/>
          <p14:tracePt t="193618" x="6507163" y="5022850"/>
          <p14:tracePt t="193635" x="6511925" y="5022850"/>
          <p14:tracePt t="193652" x="6548438" y="5022850"/>
          <p14:tracePt t="193668" x="6543675" y="4997450"/>
          <p14:tracePt t="193686" x="6684963" y="4997450"/>
          <p14:tracePt t="193702" x="6742113" y="4997450"/>
          <p14:tracePt t="193703" x="6778625" y="4997450"/>
          <p14:tracePt t="193719" x="6794500" y="4997450"/>
          <p14:tracePt t="193720" x="6816725" y="4997450"/>
          <p14:tracePt t="193737" x="6842125" y="5006975"/>
          <p14:tracePt t="193888" x="6853238" y="5006975"/>
          <p14:tracePt t="193895" x="6869113" y="5006975"/>
          <p14:tracePt t="195264" x="6894513" y="5006975"/>
          <p14:tracePt t="195272" x="6899275" y="5006975"/>
          <p14:tracePt t="195279" x="6915150" y="5006975"/>
          <p14:tracePt t="195288" x="6937375" y="5018088"/>
          <p14:tracePt t="195305" x="6962775" y="5002213"/>
          <p14:tracePt t="195323" x="6978650" y="5002213"/>
          <p14:tracePt t="195496" x="6994525" y="5002213"/>
          <p14:tracePt t="195512" x="6999288" y="5002213"/>
          <p14:tracePt t="195552" x="7010400" y="4997450"/>
          <p14:tracePt t="195585" x="7015163" y="4991100"/>
          <p14:tracePt t="195591" x="7026275" y="4981575"/>
          <p14:tracePt t="195604" x="7031038" y="4981575"/>
          <p14:tracePt t="195622" x="7042150" y="4975225"/>
          <p14:tracePt t="198152" x="7035800" y="4965700"/>
          <p14:tracePt t="198160" x="6989763" y="4959350"/>
          <p14:tracePt t="198176" x="6983413" y="4949825"/>
          <p14:tracePt t="198296" x="6994525" y="4922838"/>
          <p14:tracePt t="198303" x="6999288" y="4918075"/>
          <p14:tracePt t="198311" x="7010400" y="4906963"/>
          <p14:tracePt t="198326" x="7015163" y="4902200"/>
          <p14:tracePt t="198327" x="7031038" y="4891088"/>
          <p14:tracePt t="198342" x="7042150" y="4876800"/>
          <p14:tracePt t="198359" x="7062788" y="4865688"/>
          <p14:tracePt t="198520" x="7088188" y="4849813"/>
          <p14:tracePt t="198536" x="7099300" y="4838700"/>
          <p14:tracePt t="198576" x="7135813" y="4818063"/>
          <p14:tracePt t="198592" x="7172325" y="4786313"/>
          <p14:tracePt t="198609" x="7188200" y="4776788"/>
          <p14:tracePt t="198626" x="7229475" y="4765675"/>
          <p14:tracePt t="198643" x="7240588" y="4745038"/>
          <p14:tracePt t="198659" x="7267575" y="4740275"/>
          <p14:tracePt t="198676" x="7297738" y="4729163"/>
          <p14:tracePt t="198693" x="7297738" y="4718050"/>
          <p14:tracePt t="198709" x="7304088" y="4713288"/>
          <p14:tracePt t="198727" x="7324725" y="4708525"/>
          <p14:tracePt t="198752" x="7345363" y="4697413"/>
          <p14:tracePt t="200080" x="7340600" y="4697413"/>
          <p14:tracePt t="200087" x="7283450" y="4697413"/>
          <p14:tracePt t="200096" x="7256463" y="4697413"/>
          <p14:tracePt t="200112" x="7240588" y="4697413"/>
          <p14:tracePt t="200113" x="7219950" y="4703763"/>
          <p14:tracePt t="200128" x="7219950" y="4708525"/>
          <p14:tracePt t="200130" x="7188200" y="4708525"/>
          <p14:tracePt t="200151" x="7156450" y="4718050"/>
          <p14:tracePt t="200160" x="7151688" y="4718050"/>
          <p14:tracePt t="200177" x="7124700" y="4724400"/>
          <p14:tracePt t="200194" x="7094538" y="4745038"/>
          <p14:tracePt t="200211" x="7035800" y="4760913"/>
          <p14:tracePt t="200228" x="6989763" y="4802188"/>
          <p14:tracePt t="200245" x="6942138" y="4808538"/>
          <p14:tracePt t="200263" x="6853238" y="4849813"/>
          <p14:tracePt t="200280" x="6837363" y="4865688"/>
          <p14:tracePt t="200295" x="6816725" y="4886325"/>
          <p14:tracePt t="200297" x="6789738" y="4897438"/>
          <p14:tracePt t="200311" x="6778625" y="4902200"/>
          <p14:tracePt t="200312" x="6764338" y="4918075"/>
          <p14:tracePt t="200335" x="6742113" y="4938713"/>
          <p14:tracePt t="200344" x="6716713" y="4949825"/>
          <p14:tracePt t="200361" x="6657975" y="4965700"/>
          <p14:tracePt t="200378" x="6611938" y="4986338"/>
          <p14:tracePt t="200395" x="6553200" y="4997450"/>
          <p14:tracePt t="200412" x="6548438" y="4997450"/>
          <p14:tracePt t="200431" x="6538913" y="4997450"/>
          <p14:tracePt t="200445" x="6523038" y="4997450"/>
          <p14:tracePt t="200472" x="6516688" y="4997450"/>
          <p14:tracePt t="200479" x="6507163" y="4997450"/>
          <p14:tracePt t="200496" x="6500813" y="4997450"/>
          <p14:tracePt t="200497" x="6475413" y="4997450"/>
          <p14:tracePt t="200511" x="6448425" y="4981575"/>
          <p14:tracePt t="200529" x="6407150" y="4933950"/>
          <p14:tracePt t="200568" x="6396038" y="4891088"/>
          <p14:tracePt t="200584" x="6396038" y="4854575"/>
          <p14:tracePt t="200591" x="6380163" y="4824413"/>
          <p14:tracePt t="200599" x="6370638" y="4797425"/>
          <p14:tracePt t="200612" x="6370638" y="4786313"/>
          <p14:tracePt t="200629" x="6370638" y="4772025"/>
          <p14:tracePt t="200648" x="6370638" y="4745038"/>
          <p14:tracePt t="200663" x="6359525" y="4708525"/>
          <p14:tracePt t="200679" x="6365875" y="4665663"/>
          <p14:tracePt t="200696" x="6380163" y="4660900"/>
          <p14:tracePt t="200697" x="6391275" y="4629150"/>
          <p14:tracePt t="200712" x="6423025" y="4587875"/>
          <p14:tracePt t="200713" x="6454775" y="4567238"/>
          <p14:tracePt t="200728" x="6523038" y="4535488"/>
          <p14:tracePt t="200745" x="6637338" y="4503738"/>
          <p14:tracePt t="200762" x="6684963" y="4483100"/>
          <p14:tracePt t="200779" x="6700838" y="4467225"/>
          <p14:tracePt t="200795" x="6721475" y="4467225"/>
          <p14:tracePt t="200812" x="6769100" y="4467225"/>
          <p14:tracePt t="200829" x="6837363" y="4467225"/>
          <p14:tracePt t="200846" x="6899275" y="4467225"/>
          <p14:tracePt t="200863" x="6926263" y="4467225"/>
          <p14:tracePt t="200880" x="6951663" y="4483100"/>
          <p14:tracePt t="200896" x="6951663" y="4492625"/>
          <p14:tracePt t="200897" x="6951663" y="4508500"/>
          <p14:tracePt t="200912" x="6973888" y="4524375"/>
          <p14:tracePt t="201016" x="6983413" y="4556125"/>
          <p14:tracePt t="201024" x="6983413" y="4592638"/>
          <p14:tracePt t="201031" x="7004050" y="4635500"/>
          <p14:tracePt t="201047" x="7004050" y="4660900"/>
          <p14:tracePt t="201072" x="7004050" y="4703763"/>
          <p14:tracePt t="201081" x="7004050" y="4708525"/>
          <p14:tracePt t="201096" x="6999288" y="4756150"/>
          <p14:tracePt t="201097" x="6999288" y="4786313"/>
          <p14:tracePt t="201112" x="6989763" y="4838700"/>
          <p14:tracePt t="201129" x="6962775" y="4902200"/>
          <p14:tracePt t="201146" x="6931025" y="4970463"/>
          <p14:tracePt t="201163" x="6910388" y="5018088"/>
          <p14:tracePt t="201180" x="6842125" y="5106988"/>
          <p14:tracePt t="201196" x="6826250" y="5148263"/>
          <p14:tracePt t="201213" x="6800850" y="5195888"/>
          <p14:tracePt t="201229" x="6773863" y="5243513"/>
          <p14:tracePt t="201248" x="6748463" y="5259388"/>
          <p14:tracePt t="201263" x="6748463" y="5264150"/>
          <p14:tracePt t="201264" x="6748463" y="5275263"/>
          <p14:tracePt t="201279" x="6737350" y="5289550"/>
          <p14:tracePt t="201297" x="6648450" y="5327650"/>
          <p14:tracePt t="201313" x="6580188" y="5348288"/>
          <p14:tracePt t="201330" x="6427788" y="5384800"/>
          <p14:tracePt t="201347" x="6391275" y="5384800"/>
          <p14:tracePt t="201363" x="6375400" y="5384800"/>
          <p14:tracePt t="201381" x="6265863" y="5368925"/>
          <p14:tracePt t="201397" x="6181725" y="5348288"/>
          <p14:tracePt t="201413" x="6065838" y="5311775"/>
          <p14:tracePt t="201415" x="6024563" y="5300663"/>
          <p14:tracePt t="201429" x="5951538" y="5289550"/>
          <p14:tracePt t="201447" x="5778500" y="5232400"/>
          <p14:tracePt t="201463" x="5767388" y="5211763"/>
          <p14:tracePt t="201480" x="5719763" y="5184775"/>
          <p14:tracePt t="201498" x="5688013" y="5164138"/>
          <p14:tracePt t="201513" x="5683250" y="5159375"/>
          <p14:tracePt t="201530" x="5678488" y="5132388"/>
          <p14:tracePt t="201547" x="5667375" y="5116513"/>
          <p14:tracePt t="201564" x="5667375" y="5102225"/>
          <p14:tracePt t="201720" x="5678488" y="5102225"/>
          <p14:tracePt t="201727" x="5657850" y="5127625"/>
          <p14:tracePt t="201735" x="5610225" y="5180013"/>
          <p14:tracePt t="201747" x="5546725" y="5200650"/>
          <p14:tracePt t="201763" x="5441950" y="5284788"/>
          <p14:tracePt t="201781" x="5380038" y="5357813"/>
          <p14:tracePt t="201797" x="5184775" y="5510213"/>
          <p14:tracePt t="201799" x="5102225" y="5578475"/>
          <p14:tracePt t="201813" x="5095875" y="5594350"/>
          <p14:tracePt t="201814" x="5059363" y="5641975"/>
          <p14:tracePt t="201830" x="4986338" y="5662613"/>
          <p14:tracePt t="201848" x="4881563" y="5678488"/>
          <p14:tracePt t="201850" x="4870450" y="5678488"/>
          <p14:tracePt t="201863" x="4813300" y="5678488"/>
          <p14:tracePt t="201880" x="4651375" y="5688013"/>
          <p14:tracePt t="201882" x="4645025" y="5688013"/>
          <p14:tracePt t="201897" x="4540250" y="5699125"/>
          <p14:tracePt t="201914" x="4414838" y="5699125"/>
          <p14:tracePt t="201930" x="4278313" y="5699125"/>
          <p14:tracePt t="201948" x="4168775" y="5694363"/>
          <p14:tracePt t="201964" x="4037013" y="5657850"/>
          <p14:tracePt t="201981" x="3900488" y="5605463"/>
          <p14:tracePt t="201983" x="3863975" y="5594350"/>
          <p14:tracePt t="201998" x="3822700" y="5583238"/>
          <p14:tracePt t="202015" x="3690938" y="5573713"/>
          <p14:tracePt t="202016" x="3617913" y="5546725"/>
          <p14:tracePt t="202033" x="3544888" y="5537200"/>
          <p14:tracePt t="202047" x="3455988" y="5537200"/>
          <p14:tracePt t="202048" x="3387725" y="5537200"/>
          <p14:tracePt t="202064" x="3328988" y="5537200"/>
          <p14:tracePt t="202065" x="3271838" y="5526088"/>
          <p14:tracePt t="202080" x="3162300" y="5514975"/>
          <p14:tracePt t="202097" x="3087688" y="5505450"/>
          <p14:tracePt t="202114" x="3067050" y="5489575"/>
          <p14:tracePt t="202840" x="3078163" y="5489575"/>
          <p14:tracePt t="202847" x="3171825" y="5510213"/>
          <p14:tracePt t="202856" x="3260725" y="5510213"/>
          <p14:tracePt t="202864" x="3349625" y="5510213"/>
          <p14:tracePt t="202882" x="3508375" y="5510213"/>
          <p14:tracePt t="202898" x="3733800" y="5510213"/>
          <p14:tracePt t="202916" x="3895725" y="5510213"/>
          <p14:tracePt t="202932" x="4011613" y="5510213"/>
          <p14:tracePt t="202950" x="4162425" y="5510213"/>
          <p14:tracePt t="202951" x="4200525" y="5510213"/>
          <p14:tracePt t="202966" x="4283075" y="5510213"/>
          <p14:tracePt t="202983" x="4462463" y="5510213"/>
          <p14:tracePt t="202999" x="4556125" y="5510213"/>
          <p14:tracePt t="203015" x="4651375" y="5530850"/>
          <p14:tracePt t="203032" x="4713288" y="5553075"/>
          <p14:tracePt t="203033" x="4765675" y="5562600"/>
          <p14:tracePt t="203049" x="4897438" y="5578475"/>
          <p14:tracePt t="203066" x="4991100" y="5583238"/>
          <p14:tracePt t="203082" x="5091113" y="5610225"/>
          <p14:tracePt t="203099" x="5170488" y="5610225"/>
          <p14:tracePt t="203116" x="5237163" y="5621338"/>
          <p14:tracePt t="203132" x="5248275" y="5621338"/>
          <p14:tracePt t="203149" x="5264150" y="5626100"/>
          <p14:tracePt t="203168" x="5295900" y="5626100"/>
          <p14:tracePt t="203183" x="5321300" y="5626100"/>
          <p14:tracePt t="203184" x="5343525" y="5626100"/>
          <p14:tracePt t="203199" x="5432425" y="5635625"/>
          <p14:tracePt t="203216" x="5489575" y="5635625"/>
          <p14:tracePt t="203217" x="5541963" y="5635625"/>
          <p14:tracePt t="203232" x="5614988" y="5646738"/>
          <p14:tracePt t="203249" x="5651500" y="5657850"/>
          <p14:tracePt t="203266" x="5662613" y="5657850"/>
          <p14:tracePt t="203320" x="5673725" y="5657850"/>
          <p14:tracePt t="203327" x="5678488" y="5657850"/>
          <p14:tracePt t="203335" x="5688013" y="5657850"/>
          <p14:tracePt t="203401" x="5683250" y="5662613"/>
          <p14:tracePt t="203407" x="5657850" y="5662613"/>
          <p14:tracePt t="203418" x="5641975" y="5673725"/>
          <p14:tracePt t="203433" x="5557838" y="5683250"/>
          <p14:tracePt t="203449" x="5327650" y="5726113"/>
          <p14:tracePt t="203466" x="5200650" y="5735638"/>
          <p14:tracePt t="203483" x="4949825" y="5778500"/>
          <p14:tracePt t="203500" x="4724400" y="5778500"/>
          <p14:tracePt t="203517" x="4508500" y="5794375"/>
          <p14:tracePt t="203518" x="4383088" y="5819775"/>
          <p14:tracePt t="203533" x="4330700" y="5819775"/>
          <p14:tracePt t="203534" x="4294188" y="5819775"/>
          <p14:tracePt t="203549" x="4237038" y="5840413"/>
          <p14:tracePt t="203567" x="4089400" y="5851525"/>
          <p14:tracePt t="203568" x="4052888" y="5861050"/>
          <p14:tracePt t="203583" x="4021138" y="5861050"/>
          <p14:tracePt t="203584" x="3968750" y="5861050"/>
          <p14:tracePt t="203600" x="3943350" y="5861050"/>
          <p14:tracePt t="203601" x="3900488" y="5872163"/>
          <p14:tracePt t="203617" x="3843338" y="5899150"/>
          <p14:tracePt t="203618" x="3770313" y="5908675"/>
          <p14:tracePt t="203632" x="3681413" y="5908675"/>
          <p14:tracePt t="203650" x="3613150" y="5919788"/>
          <p14:tracePt t="203666" x="3502025" y="5929313"/>
          <p14:tracePt t="203683" x="3381375" y="5951538"/>
          <p14:tracePt t="203700" x="3313113" y="5961063"/>
          <p14:tracePt t="203717" x="3271838" y="5972175"/>
          <p14:tracePt t="203734" x="3255963" y="5972175"/>
          <p14:tracePt t="203751" x="3219450" y="5972175"/>
          <p14:tracePt t="203768" x="3203575" y="5972175"/>
          <p14:tracePt t="203784" x="3187700" y="5972175"/>
          <p14:tracePt t="203832" x="3176588" y="5981700"/>
          <p14:tracePt t="204240" x="3171825" y="5981700"/>
          <p14:tracePt t="204272" x="3182938" y="5981700"/>
          <p14:tracePt t="204279" x="3208338" y="5981700"/>
          <p14:tracePt t="204287" x="3224213" y="5981700"/>
          <p14:tracePt t="204300" x="3240088" y="5981700"/>
          <p14:tracePt t="204318" x="3287713" y="5976938"/>
          <p14:tracePt t="204319" x="3324225" y="5976938"/>
          <p14:tracePt t="204335" x="3365500" y="5976938"/>
          <p14:tracePt t="204336" x="3417888" y="5951538"/>
          <p14:tracePt t="204351" x="3476625" y="5951538"/>
          <p14:tracePt t="204352" x="3529013" y="5951538"/>
          <p14:tracePt t="204368" x="3565525" y="5951538"/>
          <p14:tracePt t="204369" x="3617913" y="5951538"/>
          <p14:tracePt t="204385" x="3638550" y="5951538"/>
          <p14:tracePt t="204386" x="3675063" y="5951538"/>
          <p14:tracePt t="204400" x="3702050" y="5951538"/>
          <p14:tracePt t="204417" x="3770313" y="5951538"/>
          <p14:tracePt t="204434" x="3895725" y="5951538"/>
          <p14:tracePt t="204451" x="4105275" y="5951538"/>
          <p14:tracePt t="204468" x="4383088" y="5951538"/>
          <p14:tracePt t="204485" x="4576763" y="5951538"/>
          <p14:tracePt t="204488" x="4697413" y="5951538"/>
          <p14:tracePt t="204501" x="4772025" y="5951538"/>
          <p14:tracePt t="204519" x="4975225" y="5951538"/>
          <p14:tracePt t="204535" x="5054600" y="5951538"/>
          <p14:tracePt t="204551" x="5102225" y="5956300"/>
          <p14:tracePt t="204568" x="5148263" y="5956300"/>
          <p14:tracePt t="204569" x="5154613" y="5956300"/>
          <p14:tracePt t="204584" x="5184775" y="5956300"/>
          <p14:tracePt t="204601" x="5280025" y="5956300"/>
          <p14:tracePt t="204617" x="5337175" y="5956300"/>
          <p14:tracePt t="204635" x="5416550" y="5956300"/>
          <p14:tracePt t="204651" x="5448300" y="5956300"/>
          <p14:tracePt t="204668" x="5462588" y="5956300"/>
          <p14:tracePt t="204688" x="5489575" y="5956300"/>
          <p14:tracePt t="204701" x="5505450" y="5945188"/>
          <p14:tracePt t="204703" x="5537200" y="5935663"/>
          <p14:tracePt t="204718" x="5541963" y="5929313"/>
          <p14:tracePt t="204735" x="5589588" y="5903913"/>
          <p14:tracePt t="204752" x="5594350" y="5899150"/>
          <p14:tracePt t="204753" x="5605463" y="5899150"/>
          <p14:tracePt t="205888" x="5546725" y="5899150"/>
          <p14:tracePt t="205896" x="5441950" y="5919788"/>
          <p14:tracePt t="205937" x="5357813" y="5919788"/>
          <p14:tracePt t="205952" x="5300663" y="5919788"/>
          <p14:tracePt t="205969" x="5248275" y="5929313"/>
          <p14:tracePt t="206001" x="5216525" y="5929313"/>
          <p14:tracePt t="206007" x="5222875" y="5935663"/>
          <p14:tracePt t="206023" x="5200650" y="5945188"/>
          <p14:tracePt t="206037" x="5175250" y="5945188"/>
          <p14:tracePt t="206054" x="5116513" y="5951538"/>
          <p14:tracePt t="206055" x="5086350" y="5961063"/>
          <p14:tracePt t="206070" x="5059363" y="5961063"/>
          <p14:tracePt t="206088" x="4981575" y="5961063"/>
          <p14:tracePt t="206090" x="4943475" y="5961063"/>
          <p14:tracePt t="206104" x="4891088" y="5961063"/>
          <p14:tracePt t="206105" x="4860925" y="5961063"/>
          <p14:tracePt t="206120" x="4781550" y="5961063"/>
          <p14:tracePt t="206121" x="4749800" y="5972175"/>
          <p14:tracePt t="206137" x="4665663" y="5981700"/>
          <p14:tracePt t="206154" x="4598988" y="5981700"/>
          <p14:tracePt t="206170" x="4508500" y="5981700"/>
          <p14:tracePt t="206187" x="4451350" y="5981700"/>
          <p14:tracePt t="206203" x="4425950" y="5981700"/>
          <p14:tracePt t="206220" x="4378325" y="5981700"/>
          <p14:tracePt t="206237" x="4325938" y="5981700"/>
          <p14:tracePt t="206254" x="4230688" y="5981700"/>
          <p14:tracePt t="206255" x="4194175" y="5981700"/>
          <p14:tracePt t="206270" x="4141788" y="5981700"/>
          <p14:tracePt t="206272" x="4100513" y="5981700"/>
          <p14:tracePt t="206287" x="4016375" y="5981700"/>
          <p14:tracePt t="206303" x="3959225" y="5981700"/>
          <p14:tracePt t="206320" x="3921125" y="5981700"/>
          <p14:tracePt t="206321" x="3916363" y="5981700"/>
          <p14:tracePt t="206337" x="3900488" y="5981700"/>
          <p14:tracePt t="206354" x="3890963" y="5981700"/>
          <p14:tracePt t="206370" x="3884613" y="5981700"/>
          <p14:tracePt t="206441" x="3879850" y="5981700"/>
          <p14:tracePt t="206447" x="3879850" y="5972175"/>
          <p14:tracePt t="206455" x="3854450" y="5956300"/>
          <p14:tracePt t="206470" x="3854450" y="5940425"/>
          <p14:tracePt t="206471" x="3832225" y="5919788"/>
          <p14:tracePt t="206488" x="3827463" y="5915025"/>
          <p14:tracePt t="206490" x="3811588" y="5899150"/>
          <p14:tracePt t="206504" x="3811588" y="5883275"/>
          <p14:tracePt t="206506" x="3811588" y="5851525"/>
          <p14:tracePt t="206520" x="3811588" y="5783263"/>
          <p14:tracePt t="206539" x="3811588" y="5767388"/>
          <p14:tracePt t="206555" x="3854450" y="5719763"/>
          <p14:tracePt t="206571" x="3921125" y="5630863"/>
          <p14:tracePt t="206586" x="4000500" y="5557838"/>
          <p14:tracePt t="206604" x="4032250" y="5530850"/>
          <p14:tracePt t="206620" x="4162425" y="5448300"/>
          <p14:tracePt t="206638" x="4367213" y="5337175"/>
          <p14:tracePt t="206639" x="4430713" y="5311775"/>
          <p14:tracePt t="206654" x="4540250" y="5268913"/>
          <p14:tracePt t="206655" x="4592638" y="5259388"/>
          <p14:tracePt t="206671" x="4733925" y="5184775"/>
          <p14:tracePt t="206688" x="4802188" y="5175250"/>
          <p14:tracePt t="206704" x="4975225" y="5106988"/>
          <p14:tracePt t="206706" x="4991100" y="5091113"/>
          <p14:tracePt t="206721" x="5075238" y="5080000"/>
          <p14:tracePt t="206738" x="5195888" y="5059363"/>
          <p14:tracePt t="206754" x="5316538" y="5006975"/>
          <p14:tracePt t="206771" x="5437188" y="4865688"/>
          <p14:tracePt t="206788" x="5457825" y="4838700"/>
          <p14:tracePt t="206804" x="5526088" y="4797425"/>
          <p14:tracePt t="206821" x="5605463" y="4745038"/>
          <p14:tracePt t="206823" x="5621338" y="4724400"/>
          <p14:tracePt t="206838" x="5641975" y="4681538"/>
          <p14:tracePt t="206840" x="5646738" y="4676775"/>
          <p14:tracePt t="206855" x="5667375" y="4651375"/>
          <p14:tracePt t="206856" x="5710238" y="4619625"/>
          <p14:tracePt t="206871" x="5756275" y="4583113"/>
          <p14:tracePt t="206873" x="5815013" y="4560888"/>
          <p14:tracePt t="206912" x="5835650" y="4530725"/>
          <p14:tracePt t="206920" x="5851525" y="4524375"/>
          <p14:tracePt t="206927" x="5883275" y="4492625"/>
          <p14:tracePt t="206937" x="5883275" y="4483100"/>
          <p14:tracePt t="206954" x="5915025" y="4462463"/>
          <p14:tracePt t="206971" x="5915025" y="4440238"/>
          <p14:tracePt t="206999" x="5924550" y="4435475"/>
          <p14:tracePt t="207007" x="5924550" y="4430713"/>
          <p14:tracePt t="207021" x="5940425" y="4430713"/>
          <p14:tracePt t="207038" x="5935663" y="4394200"/>
          <p14:tracePt t="207056" x="5935663" y="4367213"/>
          <p14:tracePt t="207072" x="5951538" y="4357688"/>
          <p14:tracePt t="207088" x="5961063" y="4335463"/>
          <p14:tracePt t="207091" x="5981700" y="4310063"/>
          <p14:tracePt t="207201" x="5988050" y="4298950"/>
          <p14:tracePt t="207207" x="5997575" y="4283075"/>
          <p14:tracePt t="207401" x="5981700" y="4283075"/>
          <p14:tracePt t="207488" x="5967413" y="4283075"/>
          <p14:tracePt t="207496" x="5940425" y="4283075"/>
          <p14:tracePt t="207505" x="5899150" y="4283075"/>
          <p14:tracePt t="207522" x="5846763" y="4283075"/>
          <p14:tracePt t="207539" x="5794375" y="4283075"/>
          <p14:tracePt t="207556" x="5746750" y="4267200"/>
          <p14:tracePt t="207572" x="5688013" y="4257675"/>
          <p14:tracePt t="207589" x="5541963" y="4230688"/>
          <p14:tracePt t="207606" x="5400675" y="4214813"/>
          <p14:tracePt t="207607" x="5343525" y="4205288"/>
          <p14:tracePt t="207622" x="5232400" y="4194175"/>
          <p14:tracePt t="207623" x="5075238" y="4162425"/>
          <p14:tracePt t="207639" x="4954588" y="4162425"/>
          <p14:tracePt t="207656" x="4651375" y="4137025"/>
          <p14:tracePt t="207673" x="4440238" y="4137025"/>
          <p14:tracePt t="207689" x="4314825" y="4137025"/>
          <p14:tracePt t="207706" x="4230688" y="4137025"/>
          <p14:tracePt t="207722" x="4125913" y="4137025"/>
          <p14:tracePt t="207739" x="4016375" y="4137025"/>
          <p14:tracePt t="207756" x="3937000" y="4137025"/>
          <p14:tracePt t="207772" x="3838575" y="4137025"/>
          <p14:tracePt t="207789" x="3795713" y="4137025"/>
          <p14:tracePt t="207791" x="3779838" y="4137025"/>
          <p14:tracePt t="207805" x="3743325" y="4137025"/>
          <p14:tracePt t="207823" x="3675063" y="4137025"/>
          <p14:tracePt t="207824" x="3633788" y="4137025"/>
          <p14:tracePt t="207839" x="3554413" y="4137025"/>
          <p14:tracePt t="207856" x="3529013" y="4137025"/>
          <p14:tracePt t="207873" x="3433763" y="4137025"/>
          <p14:tracePt t="207874" x="3429000" y="4137025"/>
          <p14:tracePt t="207889" x="3308350" y="4137025"/>
          <p14:tracePt t="207907" x="3260725" y="4137025"/>
          <p14:tracePt t="207923" x="3119438" y="4100513"/>
          <p14:tracePt t="207939" x="2989263" y="4089400"/>
          <p14:tracePt t="207957" x="2878138" y="4079875"/>
          <p14:tracePt t="207973" x="2846388" y="4068763"/>
          <p14:tracePt t="207989" x="2763838" y="4048125"/>
          <p14:tracePt t="208007" x="2695575" y="4037013"/>
          <p14:tracePt t="208024" x="2600325" y="4016375"/>
          <p14:tracePt t="208040" x="2590800" y="4016375"/>
          <p14:tracePt t="208073" x="2584450" y="4016375"/>
          <p14:tracePt t="208120" x="2584450" y="4000500"/>
          <p14:tracePt t="208127" x="2595563" y="4000500"/>
          <p14:tracePt t="208138" x="2616200" y="3989388"/>
          <p14:tracePt t="208157" x="2643188" y="3989388"/>
          <p14:tracePt t="208173" x="2652713" y="3963988"/>
          <p14:tracePt t="208189" x="2747963" y="3943350"/>
          <p14:tracePt t="208191" x="2805113" y="3927475"/>
          <p14:tracePt t="208207" x="2862263" y="3916363"/>
          <p14:tracePt t="208208" x="2878138" y="3900488"/>
          <p14:tracePt t="208223" x="2973388" y="3890963"/>
          <p14:tracePt t="208239" x="3046413" y="3875088"/>
          <p14:tracePt t="208240" x="3071813" y="3875088"/>
          <p14:tracePt t="208256" x="3087688" y="3875088"/>
          <p14:tracePt t="208257" x="3182938" y="3875088"/>
          <p14:tracePt t="208273" x="3360738" y="3875088"/>
          <p14:tracePt t="208290" x="3486150" y="3875088"/>
          <p14:tracePt t="208307" x="3629025" y="3875088"/>
          <p14:tracePt t="208328" x="3875088" y="3875088"/>
          <p14:tracePt t="208340" x="3995738" y="3875088"/>
          <p14:tracePt t="208357" x="4121150" y="3875088"/>
          <p14:tracePt t="208359" x="4210050" y="3875088"/>
          <p14:tracePt t="208374" x="4314825" y="3875088"/>
          <p14:tracePt t="208375" x="4419600" y="3875088"/>
          <p14:tracePt t="208390" x="4508500" y="3875088"/>
          <p14:tracePt t="208391" x="4560888" y="3875088"/>
          <p14:tracePt t="208407" x="4567238" y="3875088"/>
          <p14:tracePt t="208408" x="4640263" y="3875088"/>
          <p14:tracePt t="208423" x="4776788" y="3838575"/>
          <p14:tracePt t="208440" x="4845050" y="3838575"/>
          <p14:tracePt t="208441" x="4933950" y="3838575"/>
          <p14:tracePt t="208457" x="4986338" y="3838575"/>
          <p14:tracePt t="208473" x="5357813" y="3827463"/>
          <p14:tracePt t="208490" x="5530850" y="3827463"/>
          <p14:tracePt t="208507" x="5657850" y="3827463"/>
          <p14:tracePt t="208523" x="5803900" y="3816350"/>
          <p14:tracePt t="208541" x="5856288" y="3816350"/>
          <p14:tracePt t="208558" x="5876925" y="3816350"/>
          <p14:tracePt t="208574" x="5883275" y="3816350"/>
          <p14:tracePt t="208575" x="5892800" y="3816350"/>
          <p14:tracePt t="208591" x="5915025" y="3816350"/>
          <p14:tracePt t="208608" x="5951538" y="3816350"/>
          <p14:tracePt t="208624" x="5956300" y="3816350"/>
          <p14:tracePt t="208625" x="5972175" y="3816350"/>
          <p14:tracePt t="208642" x="6003925" y="3816350"/>
          <p14:tracePt t="208657" x="6061075" y="3816350"/>
          <p14:tracePt t="208674" x="6129338" y="3816350"/>
          <p14:tracePt t="208690" x="6197600" y="3816350"/>
          <p14:tracePt t="208706" x="6229350" y="3816350"/>
          <p14:tracePt t="208724" x="6234113" y="3816350"/>
          <p14:tracePt t="208741" x="6265863" y="3816350"/>
          <p14:tracePt t="208757" x="6275388" y="3816350"/>
          <p14:tracePt t="208773" x="6270625" y="3816350"/>
          <p14:tracePt t="208985" x="6265863" y="3816350"/>
          <p14:tracePt t="208991" x="6259513" y="3806825"/>
          <p14:tracePt t="209312" x="6259513" y="3800475"/>
          <p14:tracePt t="209327" x="6259513" y="3790950"/>
          <p14:tracePt t="209680" x="6275388" y="3790950"/>
          <p14:tracePt t="209697" x="6291263" y="3790950"/>
          <p14:tracePt t="209721" x="6302375" y="3795713"/>
          <p14:tracePt t="209727" x="6318250" y="3795713"/>
          <p14:tracePt t="209742" x="6343650" y="3795713"/>
          <p14:tracePt t="209759" x="6359525" y="3795713"/>
          <p14:tracePt t="209777" x="6375400" y="3795713"/>
          <p14:tracePt t="209873" x="6338888" y="3806825"/>
          <p14:tracePt t="209896" x="6334125" y="3806825"/>
          <p14:tracePt t="209911" x="6307138" y="3806825"/>
          <p14:tracePt t="209945" x="6297613" y="3822700"/>
          <p14:tracePt t="209952" x="6291263" y="3832225"/>
          <p14:tracePt t="209985" x="6275388" y="3832225"/>
          <p14:tracePt t="209993" x="6259513" y="3832225"/>
          <p14:tracePt t="209999" x="6249988" y="3832225"/>
          <p14:tracePt t="210008" x="6234113" y="3832225"/>
          <p14:tracePt t="210026" x="6229350" y="3832225"/>
          <p14:tracePt t="210043" x="6213475" y="3832225"/>
          <p14:tracePt t="210265" x="6223000" y="3838575"/>
          <p14:tracePt t="210271" x="6245225" y="3848100"/>
          <p14:tracePt t="210288" x="6270625" y="3859213"/>
          <p14:tracePt t="210295" x="6275388" y="3859213"/>
          <p14:tracePt t="210309" x="6286500" y="3859213"/>
          <p14:tracePt t="210327" x="6313488" y="3863975"/>
          <p14:tracePt t="210328" x="6318250" y="3875088"/>
          <p14:tracePt t="210344" x="6327775" y="3875088"/>
          <p14:tracePt t="210480" x="6334125" y="3875088"/>
          <p14:tracePt t="210672" x="6334125" y="3868738"/>
          <p14:tracePt t="210712" x="6323013" y="3868738"/>
          <p14:tracePt t="210719" x="6318250" y="3868738"/>
          <p14:tracePt t="210736" x="6307138" y="3868738"/>
          <p14:tracePt t="210832" x="6302375" y="3863975"/>
          <p14:tracePt t="210865" x="6275388" y="3863975"/>
          <p14:tracePt t="210872" x="6270625" y="3863975"/>
          <p14:tracePt t="210896" x="6245225" y="3863975"/>
          <p14:tracePt t="211104" x="6270625" y="3863975"/>
          <p14:tracePt t="211111" x="6286500" y="3863975"/>
          <p14:tracePt t="211119" x="6318250" y="3863975"/>
          <p14:tracePt t="211128" x="6334125" y="3863975"/>
          <p14:tracePt t="211144" x="6338888" y="3863975"/>
          <p14:tracePt t="211232" x="6354763" y="3863975"/>
          <p14:tracePt t="211240" x="6365875" y="3863975"/>
          <p14:tracePt t="211247" x="6386513" y="3863975"/>
          <p14:tracePt t="211260" x="6396038" y="3863975"/>
          <p14:tracePt t="211277" x="6402388" y="3875088"/>
          <p14:tracePt t="211368" x="6391275" y="3875088"/>
          <p14:tracePt t="211376" x="6375400" y="3879850"/>
          <p14:tracePt t="211384" x="6359525" y="3890963"/>
          <p14:tracePt t="211394" x="6350000" y="3900488"/>
          <p14:tracePt t="211411" x="6302375" y="3900488"/>
          <p14:tracePt t="211429" x="6291263" y="3900488"/>
          <p14:tracePt t="211445" x="6275388" y="3900488"/>
          <p14:tracePt t="211937" x="6281738" y="3895725"/>
          <p14:tracePt t="211952" x="6281738" y="3890963"/>
          <p14:tracePt t="211976" x="6281738" y="3879850"/>
          <p14:tracePt t="211992" x="6286500" y="3875088"/>
          <p14:tracePt t="212017" x="6286500" y="3863975"/>
          <p14:tracePt t="212024" x="6291263" y="3859213"/>
          <p14:tracePt t="212248" x="6291263" y="3854450"/>
          <p14:tracePt t="212264" x="6291263" y="3843338"/>
          <p14:tracePt t="212296" x="6291263" y="3827463"/>
          <p14:tracePt t="212313" x="6291263" y="3822700"/>
          <p14:tracePt t="212329" x="6286500" y="3806825"/>
          <p14:tracePt t="212464" x="6313488" y="3806825"/>
          <p14:tracePt t="212472" x="6343650" y="3806825"/>
          <p14:tracePt t="212497" x="6380163" y="3806825"/>
          <p14:tracePt t="212504" x="6418263" y="3806825"/>
          <p14:tracePt t="212514" x="6459538" y="3806825"/>
          <p14:tracePt t="212529" x="6527800" y="3806825"/>
          <p14:tracePt t="212546" x="6596063" y="3806825"/>
          <p14:tracePt t="212563" x="6653213" y="3806825"/>
          <p14:tracePt t="212579" x="6700838" y="3806825"/>
          <p14:tracePt t="212597" x="6732588" y="3795713"/>
          <p14:tracePt t="212614" x="6737350" y="3795713"/>
          <p14:tracePt t="212761" x="6711950" y="3795713"/>
          <p14:tracePt t="212768" x="6657975" y="3795713"/>
          <p14:tracePt t="212779" x="6632575" y="3795713"/>
          <p14:tracePt t="212796" x="6564313" y="3790950"/>
          <p14:tracePt t="212813" x="6507163" y="3790950"/>
          <p14:tracePt t="212815" x="6491288" y="3790950"/>
          <p14:tracePt t="212829" x="6464300" y="3790950"/>
          <p14:tracePt t="212847" x="6454775" y="3790950"/>
          <p14:tracePt t="212872" x="6448425" y="3790950"/>
          <p14:tracePt t="212898" x="6432550" y="3790950"/>
          <p14:tracePt t="212904" x="6423025" y="3779838"/>
          <p14:tracePt t="212976" x="6427788" y="3779838"/>
          <p14:tracePt t="212983" x="6459538" y="3779838"/>
          <p14:tracePt t="212992" x="6511925" y="3779838"/>
          <p14:tracePt t="213015" x="6648450" y="3779838"/>
          <p14:tracePt t="213030" x="6726238" y="3779838"/>
          <p14:tracePt t="213031" x="6784975" y="3786188"/>
          <p14:tracePt t="213047" x="6789738" y="3786188"/>
          <p14:tracePt t="213048" x="6853238" y="3806825"/>
          <p14:tracePt t="213064" x="6889750" y="3806825"/>
          <p14:tracePt t="213065" x="6931025" y="3806825"/>
          <p14:tracePt t="213080" x="6967538" y="3806825"/>
          <p14:tracePt t="213081" x="6999288" y="3816350"/>
          <p14:tracePt t="213096" x="7042150" y="3816350"/>
          <p14:tracePt t="213113" x="7078663" y="3816350"/>
          <p14:tracePt t="213130" x="7119938" y="3811588"/>
          <p14:tracePt t="213147" x="7162800" y="3806825"/>
          <p14:tracePt t="213164" x="7199313" y="3795713"/>
          <p14:tracePt t="213180" x="7215188" y="3795713"/>
          <p14:tracePt t="213198" x="7229475" y="3795713"/>
          <p14:tracePt t="213281" x="7199313" y="3795713"/>
          <p14:tracePt t="213287" x="7156450" y="3795713"/>
          <p14:tracePt t="213297" x="7151688" y="3795713"/>
          <p14:tracePt t="213314" x="7110413" y="3795713"/>
          <p14:tracePt t="213332" x="7088188" y="3811588"/>
          <p14:tracePt t="213351" x="7019925" y="3816350"/>
          <p14:tracePt t="213367" x="7015163" y="3816350"/>
          <p14:tracePt t="213381" x="6999288" y="3816350"/>
          <p14:tracePt t="213397" x="6951663" y="3827463"/>
          <p14:tracePt t="213399" x="6926263" y="3827463"/>
          <p14:tracePt t="213414" x="6915150" y="3832225"/>
          <p14:tracePt t="213431" x="6862763" y="3843338"/>
          <p14:tracePt t="213433" x="6858000" y="3854450"/>
          <p14:tracePt t="213448" x="6842125" y="3854450"/>
          <p14:tracePt t="213449" x="6831013" y="3854450"/>
          <p14:tracePt t="213464" x="6826250" y="3854450"/>
          <p14:tracePt t="213464" x="6810375" y="3854450"/>
          <p14:tracePt t="213481" x="6794500" y="3859213"/>
          <p14:tracePt t="213498" x="6764338" y="3859213"/>
          <p14:tracePt t="213514" x="6637338" y="3868738"/>
          <p14:tracePt t="213531" x="6616700" y="3868738"/>
          <p14:tracePt t="213548" x="6532563" y="3890963"/>
          <p14:tracePt t="213565" x="6500813" y="3900488"/>
          <p14:tracePt t="213568" x="6496050" y="3900488"/>
          <p14:tracePt t="213583" x="6448425" y="3900488"/>
          <p14:tracePt t="213598" x="6411913" y="3900488"/>
          <p14:tracePt t="213615" x="6170613" y="3900488"/>
          <p14:tracePt t="213630" x="6045200" y="3900488"/>
          <p14:tracePt t="213632" x="5940425" y="3900488"/>
          <p14:tracePt t="213648" x="5851525" y="3900488"/>
          <p14:tracePt t="213665" x="5726113" y="3879850"/>
          <p14:tracePt t="213666" x="5710238" y="3879850"/>
          <p14:tracePt t="213681" x="5553075" y="3879850"/>
          <p14:tracePt t="213698" x="5343525" y="3879850"/>
          <p14:tracePt t="213714" x="5180013" y="3879850"/>
          <p14:tracePt t="213731" x="4991100" y="3879850"/>
          <p14:tracePt t="213748" x="4829175" y="3879850"/>
          <p14:tracePt t="213764" x="4656138" y="3879850"/>
          <p14:tracePt t="213782" x="4519613" y="3879850"/>
          <p14:tracePt t="213783" x="4451350" y="3879850"/>
          <p14:tracePt t="213798" x="4346575" y="3879850"/>
          <p14:tracePt t="213799" x="4294188" y="3879850"/>
          <p14:tracePt t="213815" x="4116388" y="3879850"/>
          <p14:tracePt t="213832" x="3927475" y="3879850"/>
          <p14:tracePt t="213848" x="3838575" y="3906838"/>
          <p14:tracePt t="213866" x="3786188" y="3906838"/>
          <p14:tracePt t="213867" x="3717925" y="3906838"/>
          <p14:tracePt t="213881" x="3502025" y="3921125"/>
          <p14:tracePt t="213898" x="3344863" y="3921125"/>
          <p14:tracePt t="213915" x="3135313" y="3921125"/>
          <p14:tracePt t="213932" x="3041650" y="3932238"/>
          <p14:tracePt t="213949" x="2998788" y="3932238"/>
          <p14:tracePt t="213965" x="2921000" y="3932238"/>
          <p14:tracePt t="213967" x="2914650" y="3932238"/>
          <p14:tracePt t="213982" x="2898775" y="3932238"/>
          <p14:tracePt t="213998" x="2830513" y="3943350"/>
          <p14:tracePt t="214000" x="2816225" y="3943350"/>
          <p14:tracePt t="214153" x="2841625" y="3943350"/>
          <p14:tracePt t="214167" x="2884488" y="3937000"/>
          <p14:tracePt t="214216" x="3308350" y="3948113"/>
          <p14:tracePt t="214232" x="3465513" y="3932238"/>
          <p14:tracePt t="214233" x="3622675" y="3932238"/>
          <p14:tracePt t="214248" x="3795713" y="3932238"/>
          <p14:tracePt t="214250" x="3863975" y="3932238"/>
          <p14:tracePt t="214265" x="4267200" y="3916363"/>
          <p14:tracePt t="214282" x="4545013" y="3890963"/>
          <p14:tracePt t="214298" x="4808538" y="3890963"/>
          <p14:tracePt t="214315" x="5159375" y="3890963"/>
          <p14:tracePt t="214331" x="5526088" y="3890963"/>
          <p14:tracePt t="214348" x="5751513" y="3890963"/>
          <p14:tracePt t="214364" x="5840413" y="3890963"/>
          <p14:tracePt t="214382" x="6019800" y="3890963"/>
          <p14:tracePt t="214383" x="6086475" y="3890963"/>
          <p14:tracePt t="214398" x="6140450" y="3890963"/>
          <p14:tracePt t="214400" x="6265863" y="3890963"/>
          <p14:tracePt t="214416" x="6354763" y="3890963"/>
          <p14:tracePt t="214417" x="6438900" y="3890963"/>
          <p14:tracePt t="214432" x="6527800" y="3890963"/>
          <p14:tracePt t="214433" x="6569075" y="3895725"/>
          <p14:tracePt t="214449" x="6648450" y="3906838"/>
          <p14:tracePt t="214465" x="6705600" y="3927475"/>
          <p14:tracePt t="214482" x="6721475" y="3937000"/>
          <p14:tracePt t="214499" x="6742113" y="3943350"/>
          <p14:tracePt t="214600" x="6742113" y="3973513"/>
          <p14:tracePt t="214608" x="6716713" y="3989388"/>
          <p14:tracePt t="214616" x="6696075" y="4011613"/>
          <p14:tracePt t="214632" x="6696075" y="4027488"/>
          <p14:tracePt t="214634" x="6689725" y="4037013"/>
          <p14:tracePt t="214649" x="6684963" y="4041775"/>
          <p14:tracePt t="214666" x="6673850" y="4048125"/>
          <p14:tracePt t="214905" x="6648450" y="4048125"/>
          <p14:tracePt t="214912" x="6632575" y="4048125"/>
          <p14:tracePt t="214920" x="6627813" y="4048125"/>
          <p14:tracePt t="214952" x="6611938" y="4048125"/>
          <p14:tracePt t="214961" x="6600825" y="4048125"/>
          <p14:tracePt t="214967" x="6596063" y="4048125"/>
          <p14:tracePt t="214983" x="6548438" y="4016375"/>
          <p14:tracePt t="215001" x="6507163" y="3995738"/>
          <p14:tracePt t="215019" x="6475413" y="3973513"/>
          <p14:tracePt t="215032" x="6459538" y="3959225"/>
          <p14:tracePt t="215049" x="6448425" y="3948113"/>
          <p14:tracePt t="215073" x="6423025" y="3921125"/>
          <p14:tracePt t="215083" x="6407150" y="3906838"/>
          <p14:tracePt t="215099" x="6386513" y="3868738"/>
          <p14:tracePt t="215117" x="6365875" y="3843338"/>
          <p14:tracePt t="215133" x="6354763" y="3827463"/>
          <p14:tracePt t="215150" x="6343650" y="3827463"/>
          <p14:tracePt t="215152" x="6343650" y="3816350"/>
          <p14:tracePt t="215167" x="6327775" y="3800475"/>
          <p14:tracePt t="215201" x="6323013" y="3800475"/>
          <p14:tracePt t="215207" x="6307138" y="3795713"/>
          <p14:tracePt t="215217" x="6286500" y="3775075"/>
          <p14:tracePt t="215233" x="6286500" y="3770313"/>
          <p14:tracePt t="215250" x="6286500" y="3759200"/>
          <p14:tracePt t="215266" x="6281738" y="3743325"/>
          <p14:tracePt t="215283" x="6270625" y="3711575"/>
          <p14:tracePt t="215300" x="6270625" y="3690938"/>
          <p14:tracePt t="215317" x="6259513" y="3675063"/>
          <p14:tracePt t="215334" x="6259513" y="3659188"/>
          <p14:tracePt t="215350" x="6259513" y="3633788"/>
          <p14:tracePt t="215351" x="6259513" y="3617913"/>
          <p14:tracePt t="215367" x="6259513" y="3613150"/>
          <p14:tracePt t="215384" x="6259513" y="3597275"/>
          <p14:tracePt t="215402" x="6259513" y="3586163"/>
          <p14:tracePt t="215449" x="6259513" y="3581400"/>
          <p14:tracePt t="215465" x="6259513" y="3565525"/>
          <p14:tracePt t="215472" x="6259513" y="3554413"/>
          <p14:tracePt t="215487" x="6259513" y="3549650"/>
          <p14:tracePt t="215501" x="6259513" y="3544888"/>
          <p14:tracePt t="215517" x="6259513" y="3529013"/>
          <p14:tracePt t="215569" x="6245225" y="3508375"/>
          <p14:tracePt t="215594" x="6234113" y="3502025"/>
          <p14:tracePt t="215608" x="6207125" y="3492500"/>
          <p14:tracePt t="215626" x="6202363" y="3481388"/>
          <p14:tracePt t="215640" x="6192838" y="3476625"/>
          <p14:tracePt t="215688" x="6176963" y="3481388"/>
          <p14:tracePt t="215696" x="6161088" y="3481388"/>
          <p14:tracePt t="215703" x="6145213" y="3486150"/>
          <p14:tracePt t="215718" x="6134100" y="3486150"/>
          <p14:tracePt t="215735" x="6129338" y="3497263"/>
          <p14:tracePt t="215992" x="6154738" y="3492500"/>
          <p14:tracePt t="216008" x="6165850" y="3492500"/>
          <p14:tracePt t="216128" x="6161088" y="3492500"/>
          <p14:tracePt t="216136" x="6154738" y="3492500"/>
          <p14:tracePt t="216144" x="6118225" y="3476625"/>
          <p14:tracePt t="216152" x="6086475" y="3476625"/>
          <p14:tracePt t="216168" x="6008688" y="3481388"/>
          <p14:tracePt t="216184" x="5815013" y="3492500"/>
          <p14:tracePt t="216201" x="5546725" y="3492500"/>
          <p14:tracePt t="216218" x="5300663" y="3533775"/>
          <p14:tracePt t="216235" x="5070475" y="3533775"/>
          <p14:tracePt t="216252" x="4897438" y="3533775"/>
          <p14:tracePt t="216268" x="4756150" y="3533775"/>
          <p14:tracePt t="216285" x="4560888" y="3533775"/>
          <p14:tracePt t="216302" x="4351338" y="3533775"/>
          <p14:tracePt t="216318" x="4230688" y="3533775"/>
          <p14:tracePt t="216320" x="4137025" y="3533775"/>
          <p14:tracePt t="216336" x="3895725" y="3533775"/>
          <p14:tracePt t="216352" x="3665538" y="3533775"/>
          <p14:tracePt t="216368" x="3402013" y="3513138"/>
          <p14:tracePt t="216385" x="3335338" y="3481388"/>
          <p14:tracePt t="216402" x="3255963" y="3481388"/>
          <p14:tracePt t="216418" x="3067050" y="3481388"/>
          <p14:tracePt t="216435" x="2909888" y="3481388"/>
          <p14:tracePt t="216452" x="2716213" y="3481388"/>
          <p14:tracePt t="216468" x="2552700" y="3492500"/>
          <p14:tracePt t="216485" x="2411413" y="3492500"/>
          <p14:tracePt t="216502" x="2317750" y="3492500"/>
          <p14:tracePt t="216519" x="2222500" y="3502025"/>
          <p14:tracePt t="216536" x="2176463" y="3502025"/>
          <p14:tracePt t="216552" x="2144713" y="3502025"/>
          <p14:tracePt t="216568" x="2128838" y="3502025"/>
          <p14:tracePt t="216585" x="2092325" y="3502025"/>
          <p14:tracePt t="216602" x="2085975" y="3502025"/>
          <p14:tracePt t="216681" x="2108200" y="3502025"/>
          <p14:tracePt t="216687" x="2217738" y="3502025"/>
          <p14:tracePt t="216696" x="2301875" y="3502025"/>
          <p14:tracePt t="216703" x="2443163" y="3502025"/>
          <p14:tracePt t="216719" x="2679700" y="3502025"/>
          <p14:tracePt t="216721" x="2752725" y="3502025"/>
          <p14:tracePt t="216736" x="3313113" y="3502025"/>
          <p14:tracePt t="216752" x="3811588" y="3502025"/>
          <p14:tracePt t="216754" x="4168775" y="3502025"/>
          <p14:tracePt t="216768" x="5022850" y="3502025"/>
          <p14:tracePt t="216785" x="5703888" y="3502025"/>
          <p14:tracePt t="216802" x="5945188" y="3502025"/>
          <p14:tracePt t="216819" x="6176963" y="3517900"/>
          <p14:tracePt t="216835" x="6275388" y="3538538"/>
          <p14:tracePt t="216853" x="6327775" y="3538538"/>
          <p14:tracePt t="216869" x="6396038" y="3549650"/>
          <p14:tracePt t="216871" x="6448425" y="3549650"/>
          <p14:tracePt t="216886" x="6491288" y="3549650"/>
          <p14:tracePt t="216903" x="6648450" y="3560763"/>
          <p14:tracePt t="216904" x="6753225" y="3560763"/>
          <p14:tracePt t="216920" x="6858000" y="3560763"/>
          <p14:tracePt t="216921" x="6946900" y="3560763"/>
          <p14:tracePt t="216937" x="7083425" y="3560763"/>
          <p14:tracePt t="216938" x="7224713" y="3560763"/>
          <p14:tracePt t="216952" x="7345363" y="3560763"/>
          <p14:tracePt t="216953" x="7502525" y="3560763"/>
          <p14:tracePt t="216970" x="7696200" y="3560763"/>
          <p14:tracePt t="216986" x="7807325" y="3570288"/>
          <p14:tracePt t="217003" x="7812088" y="3570288"/>
          <p14:tracePt t="217020" x="7875588" y="3570288"/>
          <p14:tracePt t="217185" x="7885113" y="3570288"/>
          <p14:tracePt t="217216" x="7880350" y="3570288"/>
          <p14:tracePt t="217249" x="7848600" y="3570288"/>
          <p14:tracePt t="217256" x="7839075" y="3570288"/>
          <p14:tracePt t="217269" x="7832725" y="3570288"/>
          <p14:tracePt t="217287" x="7816850" y="3570288"/>
          <p14:tracePt t="217289" x="7791450" y="3586163"/>
          <p14:tracePt t="217304" x="7686675" y="3586163"/>
          <p14:tracePt t="217320" x="7597775" y="3586163"/>
          <p14:tracePt t="217322" x="7493000" y="3586163"/>
          <p14:tracePt t="217337" x="7372350" y="3586163"/>
          <p14:tracePt t="217338" x="7229475" y="3586163"/>
          <p14:tracePt t="217353" x="7004050" y="3586163"/>
          <p14:tracePt t="217370" x="6884988" y="3586163"/>
          <p14:tracePt t="217387" x="6653213" y="3581400"/>
          <p14:tracePt t="217404" x="6359525" y="3581400"/>
          <p14:tracePt t="217420" x="6149975" y="3581400"/>
          <p14:tracePt t="217437" x="6024563" y="3517900"/>
          <p14:tracePt t="217453" x="5861050" y="3502025"/>
          <p14:tracePt t="217470" x="5735638" y="3502025"/>
          <p14:tracePt t="217487" x="5553075" y="3522663"/>
          <p14:tracePt t="217504" x="5357813" y="3522663"/>
          <p14:tracePt t="217520" x="5222875" y="3522663"/>
          <p14:tracePt t="217522" x="5080000" y="3522663"/>
          <p14:tracePt t="217537" x="4943475" y="3522663"/>
          <p14:tracePt t="217539" x="4838700" y="3522663"/>
          <p14:tracePt t="217553" x="4703763" y="3522663"/>
          <p14:tracePt t="217570" x="4613275" y="3522663"/>
          <p14:tracePt t="217587" x="4478338" y="3522663"/>
          <p14:tracePt t="217604" x="4230688" y="3513138"/>
          <p14:tracePt t="217620" x="4052888" y="3502025"/>
          <p14:tracePt t="217638" x="3979863" y="3502025"/>
          <p14:tracePt t="217639" x="3943350" y="3502025"/>
          <p14:tracePt t="217653" x="3921125" y="3502025"/>
          <p14:tracePt t="217670" x="3843338" y="3502025"/>
          <p14:tracePt t="217687" x="3790950" y="3492500"/>
          <p14:tracePt t="217689" x="3733800" y="3481388"/>
          <p14:tracePt t="217705" x="3711575" y="3470275"/>
          <p14:tracePt t="217707" x="3659188" y="3470275"/>
          <p14:tracePt t="217720" x="3622675" y="3460750"/>
          <p14:tracePt t="217737" x="3586163" y="3455988"/>
          <p14:tracePt t="217912" x="3570288" y="3455988"/>
          <p14:tracePt t="217928" x="3549650" y="3444875"/>
          <p14:tracePt t="217954" x="3492500" y="3444875"/>
          <p14:tracePt t="217971" x="3465513" y="3424238"/>
          <p14:tracePt t="217988" x="3455988" y="3424238"/>
          <p14:tracePt t="218004" x="3402013" y="3424238"/>
          <p14:tracePt t="218021" x="3371850" y="3424238"/>
          <p14:tracePt t="218039" x="3328988" y="3424238"/>
          <p14:tracePt t="218040" x="3319463" y="3424238"/>
          <p14:tracePt t="218055" x="3297238" y="3424238"/>
          <p14:tracePt t="218185" x="3297238" y="3417888"/>
          <p14:tracePt t="218192" x="3335338" y="3417888"/>
          <p14:tracePt t="218204" x="3387725" y="3397250"/>
          <p14:tracePt t="218221" x="3497263" y="3371850"/>
          <p14:tracePt t="218238" x="3727450" y="3335338"/>
          <p14:tracePt t="218239" x="3868738" y="3335338"/>
          <p14:tracePt t="218254" x="4089400" y="3303588"/>
          <p14:tracePt t="218271" x="4498975" y="3228975"/>
          <p14:tracePt t="218289" x="4729163" y="3187700"/>
          <p14:tracePt t="218305" x="5095875" y="3140075"/>
          <p14:tracePt t="218322" x="5441950" y="3140075"/>
          <p14:tracePt t="218338" x="5635625" y="3140075"/>
          <p14:tracePt t="218356" x="5719763" y="3130550"/>
          <p14:tracePt t="218360" x="5746750" y="3130550"/>
          <p14:tracePt t="218370" x="5788025" y="3130550"/>
          <p14:tracePt t="218387" x="5819775" y="3130550"/>
          <p14:tracePt t="218405" x="5861050" y="3119438"/>
          <p14:tracePt t="218421" x="5872163" y="3103563"/>
          <p14:tracePt t="218438" x="5888038" y="3098800"/>
          <p14:tracePt t="218440" x="5903913" y="3098800"/>
          <p14:tracePt t="218455" x="5945188" y="3098800"/>
          <p14:tracePt t="218456" x="5972175" y="3098800"/>
          <p14:tracePt t="218471" x="6019800" y="3087688"/>
          <p14:tracePt t="218489" x="6056313" y="3087688"/>
          <p14:tracePt t="218490" x="6065838" y="3087688"/>
          <p14:tracePt t="218505" x="6108700" y="3087688"/>
          <p14:tracePt t="218522" x="6176963" y="3087688"/>
          <p14:tracePt t="218539" x="6202363" y="3087688"/>
          <p14:tracePt t="218555" x="6229350" y="3087688"/>
          <p14:tracePt t="218633" x="6238875" y="3087688"/>
          <p14:tracePt t="218640" x="6245225" y="3087688"/>
          <p14:tracePt t="218656" x="6254750" y="3124200"/>
          <p14:tracePt t="218680" x="6254750" y="3140075"/>
          <p14:tracePt t="218689" x="6254750" y="3151188"/>
          <p14:tracePt t="218713" x="6259513" y="3167063"/>
          <p14:tracePt t="218728" x="6270625" y="3171825"/>
          <p14:tracePt t="218744" x="6270625" y="3182938"/>
          <p14:tracePt t="218755" x="6270625" y="3187700"/>
          <p14:tracePt t="218785" x="6265863" y="3192463"/>
          <p14:tracePt t="218792" x="6259513" y="3219450"/>
          <p14:tracePt t="218805" x="6249988" y="3228975"/>
          <p14:tracePt t="218822" x="6234113" y="3235325"/>
          <p14:tracePt t="218839" x="6229350" y="3255963"/>
          <p14:tracePt t="218857" x="6218238" y="3271838"/>
          <p14:tracePt t="219040" x="6207125" y="3282950"/>
          <p14:tracePt t="219264" x="6213475" y="3287713"/>
          <p14:tracePt t="219274" x="6229350" y="3287713"/>
          <p14:tracePt t="219280" x="6254750" y="3287713"/>
          <p14:tracePt t="219289" x="6286500" y="3297238"/>
          <p14:tracePt t="219307" x="6343650" y="3308350"/>
          <p14:tracePt t="219323" x="6432550" y="3308350"/>
          <p14:tracePt t="219340" x="6538913" y="3308350"/>
          <p14:tracePt t="219357" x="6648450" y="3308350"/>
          <p14:tracePt t="219373" x="6789738" y="3308350"/>
          <p14:tracePt t="219390" x="6853238" y="3308350"/>
          <p14:tracePt t="219391" x="6921500" y="3308350"/>
          <p14:tracePt t="219406" x="7010400" y="3308350"/>
          <p14:tracePt t="219407" x="7078663" y="3308350"/>
          <p14:tracePt t="219423" x="7224713" y="3308350"/>
          <p14:tracePt t="219439" x="7345363" y="3308350"/>
          <p14:tracePt t="219456" x="7440613" y="3308350"/>
          <p14:tracePt t="219472" x="7554913" y="3319463"/>
          <p14:tracePt t="219489" x="7597775" y="3319463"/>
          <p14:tracePt t="219506" x="7702550" y="3319463"/>
          <p14:tracePt t="219546" x="7718425" y="3319463"/>
          <p14:tracePt t="219577" x="7723188" y="3324225"/>
          <p14:tracePt t="219584" x="7748588" y="3324225"/>
          <p14:tracePt t="219600" x="7791450" y="3324225"/>
          <p14:tracePt t="219607" x="7807325" y="3308350"/>
          <p14:tracePt t="219681" x="7827963" y="3303588"/>
          <p14:tracePt t="219689" x="7827963" y="3292475"/>
          <p14:tracePt t="219696" x="7827963" y="3271838"/>
          <p14:tracePt t="219720" x="7827963" y="3251200"/>
          <p14:tracePt t="219728" x="7827963" y="3235325"/>
          <p14:tracePt t="219761" x="7827963" y="3228975"/>
          <p14:tracePt t="219768" x="7827963" y="3219450"/>
          <p14:tracePt t="219792" x="7823200" y="3203575"/>
          <p14:tracePt t="219825" x="7812088" y="3187700"/>
          <p14:tracePt t="220146" x="7786688" y="3176588"/>
          <p14:tracePt t="220152" x="7770813" y="3176588"/>
          <p14:tracePt t="220208" x="7550150" y="3162300"/>
          <p14:tracePt t="220226" x="7523163" y="3151188"/>
          <p14:tracePt t="220241" x="7518400" y="3146425"/>
          <p14:tracePt t="220242" x="7502525" y="3146425"/>
          <p14:tracePt t="220258" x="7424738" y="3135313"/>
          <p14:tracePt t="220273" x="7313613" y="3124200"/>
          <p14:tracePt t="220292" x="7245350" y="3124200"/>
          <p14:tracePt t="220307" x="7124700" y="3124200"/>
          <p14:tracePt t="220324" x="7058025" y="3124200"/>
          <p14:tracePt t="220341" x="7010400" y="3124200"/>
          <p14:tracePt t="220358" x="6967538" y="3124200"/>
          <p14:tracePt t="220375" x="6926263" y="3124200"/>
          <p14:tracePt t="220376" x="6899275" y="3124200"/>
          <p14:tracePt t="220393" x="6846888" y="3124200"/>
          <p14:tracePt t="220408" x="6826250" y="3124200"/>
          <p14:tracePt t="220409" x="6810375" y="3124200"/>
          <p14:tracePt t="220424" x="6784975" y="3124200"/>
          <p14:tracePt t="220426" x="6757988" y="3124200"/>
          <p14:tracePt t="220441" x="6726238" y="3124200"/>
          <p14:tracePt t="220443" x="6711950" y="3124200"/>
          <p14:tracePt t="220458" x="6696075" y="3124200"/>
          <p14:tracePt t="220459" x="6680200" y="3124200"/>
          <p14:tracePt t="220568" x="6753225" y="3124200"/>
          <p14:tracePt t="220576" x="6873875" y="3124200"/>
          <p14:tracePt t="220584" x="6999288" y="3124200"/>
          <p14:tracePt t="220592" x="7051675" y="3124200"/>
          <p14:tracePt t="220608" x="7208838" y="3124200"/>
          <p14:tracePt t="220624" x="7313613" y="3124200"/>
          <p14:tracePt t="220625" x="7440613" y="3124200"/>
          <p14:tracePt t="220641" x="7597775" y="3124200"/>
          <p14:tracePt t="220658" x="7681913" y="3124200"/>
          <p14:tracePt t="220675" x="7743825" y="3124200"/>
          <p14:tracePt t="220691" x="7780338" y="3114675"/>
          <p14:tracePt t="220708" x="7812088" y="3114675"/>
          <p14:tracePt t="220897" x="7775575" y="3114675"/>
          <p14:tracePt t="220904" x="7702550" y="3114675"/>
          <p14:tracePt t="220958" x="7292975" y="3114675"/>
          <p14:tracePt t="220976" x="7124700" y="3087688"/>
          <p14:tracePt t="220992" x="7115175" y="3087688"/>
          <p14:tracePt t="221008" x="7094538" y="3087688"/>
          <p14:tracePt t="221025" x="7067550" y="3087688"/>
          <p14:tracePt t="221042" x="7042150" y="3087688"/>
          <p14:tracePt t="221058" x="6994525" y="3094038"/>
          <p14:tracePt t="221075" x="6951663" y="3094038"/>
          <p14:tracePt t="221091" x="6905625" y="3094038"/>
          <p14:tracePt t="221109" x="6853238" y="3094038"/>
          <p14:tracePt t="221125" x="6831013" y="3094038"/>
          <p14:tracePt t="221177" x="6821488" y="3094038"/>
          <p14:tracePt t="221193" x="6831013" y="3094038"/>
          <p14:tracePt t="221200" x="6842125" y="3094038"/>
          <p14:tracePt t="221210" x="6858000" y="3094038"/>
          <p14:tracePt t="221225" x="6994525" y="3094038"/>
          <p14:tracePt t="221242" x="7156450" y="3103563"/>
          <p14:tracePt t="221259" x="7434263" y="3119438"/>
          <p14:tracePt t="221276" x="7634288" y="3162300"/>
          <p14:tracePt t="221292" x="7748588" y="3171825"/>
          <p14:tracePt t="221309" x="7770813" y="3171825"/>
          <p14:tracePt t="221457" x="7780338" y="3187700"/>
          <p14:tracePt t="221473" x="7775575" y="3208338"/>
          <p14:tracePt t="221480" x="7770813" y="3214688"/>
          <p14:tracePt t="221496" x="7743825" y="3224213"/>
          <p14:tracePt t="221512" x="7723188" y="3240088"/>
          <p14:tracePt t="221526" x="7718425" y="3251200"/>
          <p14:tracePt t="221544" x="7675563" y="3292475"/>
          <p14:tracePt t="221560" x="7659688" y="3308350"/>
          <p14:tracePt t="221561" x="7639050" y="3328988"/>
          <p14:tracePt t="221576" x="7591425" y="3387725"/>
          <p14:tracePt t="221577" x="7591425" y="3402013"/>
          <p14:tracePt t="221593" x="7591425" y="3413125"/>
          <p14:tracePt t="221609" x="7539038" y="3549650"/>
          <p14:tracePt t="221626" x="7539038" y="3629025"/>
          <p14:tracePt t="221643" x="7529513" y="3738563"/>
          <p14:tracePt t="221659" x="7529513" y="3879850"/>
          <p14:tracePt t="221677" x="7518400" y="4041775"/>
          <p14:tracePt t="221692" x="7518400" y="4137025"/>
          <p14:tracePt t="221709" x="7493000" y="4252913"/>
          <p14:tracePt t="221726" x="7481888" y="4330700"/>
          <p14:tracePt t="221728" x="7481888" y="4371975"/>
          <p14:tracePt t="221743" x="7470775" y="4410075"/>
          <p14:tracePt t="221760" x="7461250" y="4440238"/>
          <p14:tracePt t="221761" x="7440613" y="4471988"/>
          <p14:tracePt t="221777" x="7434263" y="4478338"/>
          <p14:tracePt t="221793" x="7434263" y="4492625"/>
          <p14:tracePt t="221810" x="7424738" y="4514850"/>
          <p14:tracePt t="221827" x="7413625" y="4530725"/>
          <p14:tracePt t="221843" x="7388225" y="4576763"/>
          <p14:tracePt t="221860" x="7340600" y="4676775"/>
          <p14:tracePt t="221876" x="7324725" y="4733925"/>
          <p14:tracePt t="221893" x="7267575" y="4845050"/>
          <p14:tracePt t="221910" x="7208838" y="4938713"/>
          <p14:tracePt t="221927" x="7167563" y="5011738"/>
          <p14:tracePt t="221944" x="7162800" y="5038725"/>
          <p14:tracePt t="221960" x="7131050" y="5059363"/>
          <p14:tracePt t="221962" x="7110413" y="5102225"/>
          <p14:tracePt t="221976" x="7083425" y="5159375"/>
          <p14:tracePt t="221977" x="7046913" y="5237163"/>
          <p14:tracePt t="221993" x="6937375" y="5426075"/>
          <p14:tracePt t="222010" x="6800850" y="5621338"/>
          <p14:tracePt t="222026" x="6705600" y="5840413"/>
          <p14:tracePt t="222043" x="6637338" y="6013450"/>
          <p14:tracePt t="222060" x="6575425" y="6134100"/>
          <p14:tracePt t="222077" x="6527800" y="6223000"/>
          <p14:tracePt t="222094" x="6486525" y="6275388"/>
          <p14:tracePt t="222110" x="6480175" y="6281738"/>
          <p14:tracePt t="222529" x="6491288" y="6249988"/>
          <p14:tracePt t="222537" x="6491288" y="6197600"/>
          <p14:tracePt t="222545" x="6516688" y="6134100"/>
          <p14:tracePt t="222561" x="6516688" y="6081713"/>
          <p14:tracePt t="222562" x="6538913" y="6024563"/>
          <p14:tracePt t="222577" x="6538913" y="5908675"/>
          <p14:tracePt t="222594" x="6516688" y="5694363"/>
          <p14:tracePt t="222610" x="6507163" y="5500688"/>
          <p14:tracePt t="222627" x="6507163" y="5357813"/>
          <p14:tracePt t="222644" x="6480175" y="5227638"/>
          <p14:tracePt t="222661" x="6470650" y="5086350"/>
          <p14:tracePt t="222679" x="6454775" y="4922838"/>
          <p14:tracePt t="222680" x="6443663" y="4865688"/>
          <p14:tracePt t="222694" x="6443663" y="4824413"/>
          <p14:tracePt t="222711" x="6402388" y="4749800"/>
          <p14:tracePt t="222713" x="6391275" y="4724400"/>
          <p14:tracePt t="222728" x="6391275" y="4713288"/>
          <p14:tracePt t="222730" x="6391275" y="4681538"/>
          <p14:tracePt t="222746" x="6391275" y="4672013"/>
          <p14:tracePt t="222777" x="6391275" y="4665663"/>
          <p14:tracePt t="222922" x="6391275" y="4676775"/>
          <p14:tracePt t="223465" x="6391275" y="4681538"/>
          <p14:tracePt t="223480" x="6391275" y="4692650"/>
          <p14:tracePt t="223529" x="6270625" y="4833938"/>
          <p14:tracePt t="223545" x="6259513" y="4933950"/>
          <p14:tracePt t="223562" x="6238875" y="5064125"/>
          <p14:tracePt t="223579" x="6213475" y="5227638"/>
          <p14:tracePt t="223596" x="6186488" y="5357813"/>
          <p14:tracePt t="223613" x="6149975" y="5457825"/>
          <p14:tracePt t="223629" x="6145213" y="5505450"/>
          <p14:tracePt t="223646" x="6165850" y="5546725"/>
          <p14:tracePt t="223663" x="6149975" y="5594350"/>
          <p14:tracePt t="223664" x="6149975" y="5630863"/>
          <p14:tracePt t="223679" x="6149975" y="5651500"/>
          <p14:tracePt t="223679" x="6145213" y="5667375"/>
          <p14:tracePt t="223696" x="6145213" y="5678488"/>
          <p14:tracePt t="223697" x="6145213" y="5683250"/>
          <p14:tracePt t="223713" x="6134100" y="5688013"/>
          <p14:tracePt t="224041" x="6154738" y="5688013"/>
          <p14:tracePt t="224048" x="6186488" y="5667375"/>
          <p14:tracePt t="224063" x="6223000" y="5657850"/>
          <p14:tracePt t="224065" x="6254750" y="5657850"/>
          <p14:tracePt t="224080" x="6291263" y="5657850"/>
          <p14:tracePt t="224081" x="6318250" y="5657850"/>
          <p14:tracePt t="224097" x="6350000" y="5657850"/>
          <p14:tracePt t="224098" x="6402388" y="5657850"/>
          <p14:tracePt t="224113" x="6443663" y="5657850"/>
          <p14:tracePt t="224130" x="6470650" y="5657850"/>
          <p14:tracePt t="224147" x="6486525" y="56578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C6ECE11-484E-48F0-8E6B-CD83C471A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Tenging</a:t>
            </a:r>
            <a:r>
              <a:rPr lang="en-US" dirty="0"/>
              <a:t> </a:t>
            </a:r>
            <a:r>
              <a:rPr lang="en-US" dirty="0" err="1"/>
              <a:t>hnitakerfa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ISH2004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43F7C7D-77BF-4FFB-B5CA-60B04720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Íslenska</a:t>
            </a:r>
            <a:r>
              <a:rPr lang="en-US" dirty="0"/>
              <a:t> </a:t>
            </a:r>
            <a:r>
              <a:rPr lang="en-US" dirty="0" err="1"/>
              <a:t>geóíðan</a:t>
            </a:r>
            <a:r>
              <a:rPr lang="en-US" dirty="0"/>
              <a:t> (</a:t>
            </a:r>
            <a:r>
              <a:rPr lang="en-US" dirty="0" err="1"/>
              <a:t>icegeoid</a:t>
            </a:r>
            <a:r>
              <a:rPr lang="en-US" dirty="0"/>
              <a:t>) </a:t>
            </a:r>
            <a:r>
              <a:rPr lang="en-US" dirty="0" err="1"/>
              <a:t>tengir</a:t>
            </a:r>
            <a:r>
              <a:rPr lang="en-US" dirty="0"/>
              <a:t> ISN </a:t>
            </a:r>
            <a:r>
              <a:rPr lang="en-US" dirty="0" err="1"/>
              <a:t>kerfin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ISH2004.</a:t>
            </a:r>
          </a:p>
          <a:p>
            <a:r>
              <a:rPr lang="en-US" dirty="0" err="1"/>
              <a:t>Geóíðan</a:t>
            </a:r>
            <a:r>
              <a:rPr lang="en-US" dirty="0"/>
              <a:t> var </a:t>
            </a:r>
            <a:r>
              <a:rPr lang="en-US" dirty="0" err="1"/>
              <a:t>búin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í </a:t>
            </a:r>
            <a:r>
              <a:rPr lang="en-US" dirty="0" err="1"/>
              <a:t>samstarfi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DTU-Space </a:t>
            </a:r>
            <a:r>
              <a:rPr lang="en-US" dirty="0" err="1"/>
              <a:t>árið</a:t>
            </a:r>
            <a:r>
              <a:rPr lang="en-US" dirty="0"/>
              <a:t> 2011</a:t>
            </a:r>
          </a:p>
          <a:p>
            <a:r>
              <a:rPr lang="en-US" dirty="0" err="1"/>
              <a:t>Sérstök</a:t>
            </a:r>
            <a:r>
              <a:rPr lang="en-US" dirty="0"/>
              <a:t> </a:t>
            </a:r>
            <a:r>
              <a:rPr lang="en-US" dirty="0" err="1"/>
              <a:t>geóíða</a:t>
            </a:r>
            <a:r>
              <a:rPr lang="en-US" dirty="0"/>
              <a:t> fyrir </a:t>
            </a:r>
            <a:r>
              <a:rPr lang="en-US" dirty="0" err="1"/>
              <a:t>hvert</a:t>
            </a:r>
            <a:r>
              <a:rPr lang="en-US" dirty="0"/>
              <a:t> </a:t>
            </a:r>
            <a:r>
              <a:rPr lang="en-US" dirty="0" err="1"/>
              <a:t>kerfi</a:t>
            </a:r>
            <a:endParaRPr lang="en-US" dirty="0"/>
          </a:p>
          <a:p>
            <a:pPr lvl="1"/>
            <a:r>
              <a:rPr lang="en-US" dirty="0" err="1"/>
              <a:t>Leiðréttir</a:t>
            </a:r>
            <a:r>
              <a:rPr lang="en-US" dirty="0"/>
              <a:t> fyrir </a:t>
            </a:r>
            <a:r>
              <a:rPr lang="en-US" dirty="0" err="1"/>
              <a:t>hæðarbreytingum</a:t>
            </a:r>
            <a:endParaRPr lang="en-US" dirty="0"/>
          </a:p>
          <a:p>
            <a:r>
              <a:rPr lang="en-US" dirty="0" err="1"/>
              <a:t>Nákvæmni</a:t>
            </a:r>
            <a:r>
              <a:rPr lang="en-US" dirty="0"/>
              <a:t> </a:t>
            </a:r>
            <a:r>
              <a:rPr lang="en-US" dirty="0" err="1"/>
              <a:t>hennar</a:t>
            </a:r>
            <a:r>
              <a:rPr lang="en-US" dirty="0"/>
              <a:t> er 1.7cm std</a:t>
            </a:r>
          </a:p>
          <a:p>
            <a:r>
              <a:rPr lang="en-US" dirty="0" err="1"/>
              <a:t>Byggir</a:t>
            </a:r>
            <a:r>
              <a:rPr lang="en-US" dirty="0"/>
              <a:t> að </a:t>
            </a:r>
            <a:r>
              <a:rPr lang="en-US" dirty="0" err="1"/>
              <a:t>mestu</a:t>
            </a:r>
            <a:r>
              <a:rPr lang="en-US" dirty="0"/>
              <a:t> á </a:t>
            </a:r>
            <a:r>
              <a:rPr lang="en-US" dirty="0" err="1"/>
              <a:t>þyngdarmælingum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1970-1985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C013D47-FB9A-4F6D-BE5E-B929B530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25C8A51-F0CD-427A-8D51-D3FCC51A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D40773F-24B2-493A-9F0B-8EE49541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08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7"/>
    </mc:Choice>
    <mc:Fallback xmlns="">
      <p:transition spd="slow" advTm="107737"/>
    </mc:Fallback>
  </mc:AlternateContent>
  <p:extLst>
    <p:ext uri="{3A86A75C-4F4B-4683-9AE1-C65F6400EC91}">
      <p14:laserTraceLst xmlns:p14="http://schemas.microsoft.com/office/powerpoint/2010/main">
        <p14:tracePtLst>
          <p14:tracePt t="79604" x="6553200" y="5657850"/>
          <p14:tracePt t="79610" x="6591300" y="5657850"/>
          <p14:tracePt t="79622" x="6632575" y="5673725"/>
          <p14:tracePt t="79638" x="6764338" y="5694363"/>
          <p14:tracePt t="79655" x="6889750" y="5710238"/>
          <p14:tracePt t="79657" x="6931025" y="5719763"/>
          <p14:tracePt t="79672" x="7004050" y="5730875"/>
          <p14:tracePt t="79674" x="7046913" y="5730875"/>
          <p14:tracePt t="79689" x="7062788" y="5741988"/>
          <p14:tracePt t="79705" x="7229475" y="5762625"/>
          <p14:tracePt t="79706" x="7340600" y="5794375"/>
          <p14:tracePt t="79723" x="7466013" y="5803900"/>
          <p14:tracePt t="79739" x="7529513" y="5824538"/>
          <p14:tracePt t="79756" x="7575550" y="58562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20A9276-EAA7-4062-8995-98368953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Icegeoid</a:t>
            </a:r>
            <a:endParaRPr lang="is-IS" dirty="0"/>
          </a:p>
        </p:txBody>
      </p:sp>
      <p:pic>
        <p:nvPicPr>
          <p:cNvPr id="8" name="Staðgengill efnis 7">
            <a:extLst>
              <a:ext uri="{FF2B5EF4-FFF2-40B4-BE49-F238E27FC236}">
                <a16:creationId xmlns:a16="http://schemas.microsoft.com/office/drawing/2014/main" id="{253927B3-330C-485B-8369-F3AE28BD9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5" y="1600200"/>
            <a:ext cx="6666110" cy="4525963"/>
          </a:xfrm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A12E7DF5-870F-497F-8C48-B7B3A988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B40218C-D454-4E3A-89CD-7F24096C1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EF235FC9-0F4E-4B0F-B797-CA565BCC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57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4"/>
    </mc:Choice>
    <mc:Fallback xmlns="">
      <p:transition spd="slow" advTm="38534"/>
    </mc:Fallback>
  </mc:AlternateContent>
  <p:extLst>
    <p:ext uri="{3A86A75C-4F4B-4683-9AE1-C65F6400EC91}">
      <p14:laserTraceLst xmlns:p14="http://schemas.microsoft.com/office/powerpoint/2010/main">
        <p14:tracePtLst>
          <p14:tracePt t="6566" x="7591425" y="5856288"/>
          <p14:tracePt t="6589" x="7591425" y="5861050"/>
          <p14:tracePt t="6614" x="7618413" y="5872163"/>
          <p14:tracePt t="6623" x="7618413" y="5876925"/>
          <p14:tracePt t="6637" x="7666038" y="5903913"/>
          <p14:tracePt t="6654" x="7723188" y="5935663"/>
          <p14:tracePt t="6671" x="7770813" y="5940425"/>
          <p14:tracePt t="6688" x="7859713" y="5961063"/>
          <p14:tracePt t="6705" x="7943850" y="5992813"/>
          <p14:tracePt t="6722" x="7980363" y="6003925"/>
          <p14:tracePt t="6738" x="8027988" y="6013450"/>
          <p14:tracePt t="6756" x="8058150" y="6029325"/>
          <p14:tracePt t="6757" x="8085138" y="6029325"/>
          <p14:tracePt t="6772" x="8101013" y="6029325"/>
          <p14:tracePt t="6773" x="8121650" y="6029325"/>
          <p14:tracePt t="6788" x="8137525" y="6029325"/>
          <p14:tracePt t="6789" x="8162925" y="6029325"/>
          <p14:tracePt t="6805" x="8185150" y="6040438"/>
          <p14:tracePt t="6806" x="8201025" y="6034088"/>
          <p14:tracePt t="6831" x="8226425" y="6034088"/>
          <p14:tracePt t="6838" x="8247063" y="6034088"/>
          <p14:tracePt t="6856" x="8253413" y="6034088"/>
          <p14:tracePt t="7237" x="8253413" y="6024563"/>
          <p14:tracePt t="7245" x="8221663" y="6019800"/>
          <p14:tracePt t="7272" x="8205788" y="6008688"/>
          <p14:tracePt t="7638" x="8137525" y="5972175"/>
          <p14:tracePt t="7645" x="8048625" y="5972175"/>
          <p14:tracePt t="7690" x="7712075" y="5924550"/>
          <p14:tracePt t="7706" x="7602538" y="5915025"/>
          <p14:tracePt t="7723" x="7561263" y="5908675"/>
          <p14:tracePt t="7725" x="7493000" y="5908675"/>
          <p14:tracePt t="7739" x="7470775" y="5908675"/>
          <p14:tracePt t="7740" x="7466013" y="5908675"/>
          <p14:tracePt t="7758" x="7440613" y="5899150"/>
          <p14:tracePt t="7830" x="7434263" y="5899150"/>
          <p14:tracePt t="7845" x="7408863" y="5899150"/>
          <p14:tracePt t="7877" x="7397750" y="5899150"/>
          <p14:tracePt t="7910" x="7366000" y="5899150"/>
          <p14:tracePt t="7926" x="7335838" y="5899150"/>
          <p14:tracePt t="7933" x="7308850" y="5876925"/>
          <p14:tracePt t="7940" x="7267575" y="5867400"/>
          <p14:tracePt t="7957" x="7251700" y="5861050"/>
          <p14:tracePt t="7959" x="7219950" y="5851525"/>
          <p14:tracePt t="7973" x="7192963" y="5840413"/>
          <p14:tracePt t="7991" x="7042150" y="5762625"/>
          <p14:tracePt t="8007" x="6946900" y="5741988"/>
          <p14:tracePt t="8024" x="6915150" y="5710238"/>
          <p14:tracePt t="8041" x="6842125" y="5667375"/>
          <p14:tracePt t="8057" x="6794500" y="5641975"/>
          <p14:tracePt t="8074" x="6769100" y="5578475"/>
          <p14:tracePt t="8091" x="6732588" y="5510213"/>
          <p14:tracePt t="8092" x="6716713" y="5489575"/>
          <p14:tracePt t="8107" x="6716713" y="5453063"/>
          <p14:tracePt t="8108" x="6696075" y="5395913"/>
          <p14:tracePt t="8124" x="6680200" y="5337175"/>
          <p14:tracePt t="8125" x="6669088" y="5248275"/>
          <p14:tracePt t="8141" x="6653213" y="5143500"/>
          <p14:tracePt t="8142" x="6616700" y="5033963"/>
          <p14:tracePt t="8157" x="6584950" y="4781550"/>
          <p14:tracePt t="8173" x="6584950" y="4608513"/>
          <p14:tracePt t="8174" x="6548438" y="4514850"/>
          <p14:tracePt t="8189" x="6496050" y="4367213"/>
          <p14:tracePt t="8207" x="6486525" y="4330700"/>
          <p14:tracePt t="8223" x="6475413" y="4116388"/>
          <p14:tracePt t="8240" x="6475413" y="3854450"/>
          <p14:tracePt t="8258" x="6516688" y="3570288"/>
          <p14:tracePt t="8275" x="6532563" y="3344863"/>
          <p14:tracePt t="8277" x="6532563" y="3271838"/>
          <p14:tracePt t="8290" x="6543675" y="3228975"/>
          <p14:tracePt t="8308" x="6569075" y="3182938"/>
          <p14:tracePt t="8309" x="6580188" y="3146425"/>
          <p14:tracePt t="8324" x="6591300" y="3124200"/>
          <p14:tracePt t="8341" x="6611938" y="3082925"/>
          <p14:tracePt t="8358" x="6621463" y="3067050"/>
          <p14:tracePt t="8359" x="6616700" y="3046413"/>
          <p14:tracePt t="8375" x="6616700" y="3041650"/>
          <p14:tracePt t="8377" x="6616700" y="3035300"/>
          <p14:tracePt t="8390" x="6605588" y="2957513"/>
          <p14:tracePt t="8407" x="6605588" y="2941638"/>
          <p14:tracePt t="8430" x="6605588" y="2889250"/>
          <p14:tracePt t="8441" x="6605588" y="2852738"/>
          <p14:tracePt t="8458" x="6605588" y="2732088"/>
          <p14:tracePt t="8473" x="6605588" y="2673350"/>
          <p14:tracePt t="8491" x="6605588" y="2643188"/>
          <p14:tracePt t="8493" x="6605588" y="2611438"/>
          <p14:tracePt t="8508" x="6605588" y="2605088"/>
          <p14:tracePt t="8525" x="6605588" y="2527300"/>
          <p14:tracePt t="8541" x="6605588" y="2486025"/>
          <p14:tracePt t="8542" x="6605588" y="2479675"/>
          <p14:tracePt t="8575" x="6596063" y="2417763"/>
          <p14:tracePt t="8581" x="6596063" y="2349500"/>
          <p14:tracePt t="8590" x="6596063" y="2244725"/>
          <p14:tracePt t="8622" x="6596063" y="2222500"/>
          <p14:tracePt t="8629" x="6596063" y="2197100"/>
          <p14:tracePt t="8641" x="6596063" y="2192338"/>
          <p14:tracePt t="8660" x="6584950" y="2181225"/>
          <p14:tracePt t="9014" x="6584950" y="2176463"/>
          <p14:tracePt t="9021" x="6600825" y="2101850"/>
          <p14:tracePt t="9029" x="6621463" y="2060575"/>
          <p14:tracePt t="9041" x="6643688" y="2039938"/>
          <p14:tracePt t="9058" x="6643688" y="2008188"/>
          <p14:tracePt t="9075" x="6643688" y="1976438"/>
          <p14:tracePt t="9076" x="6643688" y="1966913"/>
          <p14:tracePt t="9091" x="6643688" y="1951038"/>
          <p14:tracePt t="9108" x="6643688" y="1876425"/>
          <p14:tracePt t="9125" x="6637338" y="1860550"/>
          <p14:tracePt t="9126" x="6637338" y="1830388"/>
          <p14:tracePt t="9141" x="6621463" y="1798638"/>
          <p14:tracePt t="9158" x="6621463" y="1771650"/>
          <p14:tracePt t="9181" x="6621463" y="1755775"/>
          <p14:tracePt t="9196" x="6621463" y="1741488"/>
          <p14:tracePt t="9270" x="6621463" y="1709738"/>
          <p14:tracePt t="9277" x="6621463" y="1693863"/>
          <p14:tracePt t="9589" x="6632575" y="1698625"/>
          <p14:tracePt t="9622" x="6632575" y="1703388"/>
          <p14:tracePt t="9958" x="6637338" y="1730375"/>
          <p14:tracePt t="9966" x="6637338" y="1746250"/>
          <p14:tracePt t="10010" x="6684963" y="1882775"/>
          <p14:tracePt t="10027" x="6726238" y="1955800"/>
          <p14:tracePt t="10029" x="6726238" y="2008188"/>
          <p14:tracePt t="10043" x="6726238" y="2039938"/>
          <p14:tracePt t="10060" x="6778625" y="2233613"/>
          <p14:tracePt t="10062" x="6778625" y="2354263"/>
          <p14:tracePt t="10077" x="6837363" y="2495550"/>
          <p14:tracePt t="10079" x="6884988" y="2673350"/>
          <p14:tracePt t="10093" x="6967538" y="2936875"/>
          <p14:tracePt t="10095" x="7042150" y="3082925"/>
          <p14:tracePt t="10109" x="7083425" y="3208338"/>
          <p14:tracePt t="10126" x="7119938" y="3397250"/>
          <p14:tracePt t="10143" x="7204075" y="3570288"/>
          <p14:tracePt t="10160" x="7272338" y="3790950"/>
          <p14:tracePt t="10176" x="7350125" y="3963988"/>
          <p14:tracePt t="10194" x="7424738" y="4100513"/>
          <p14:tracePt t="10210" x="7456488" y="4132263"/>
          <p14:tracePt t="10227" x="7477125" y="4214813"/>
          <p14:tracePt t="10229" x="7513638" y="4283075"/>
          <p14:tracePt t="10243" x="7534275" y="4341813"/>
          <p14:tracePt t="10260" x="7591425" y="4487863"/>
          <p14:tracePt t="10277" x="7623175" y="4530725"/>
          <p14:tracePt t="10293" x="7686675" y="4665663"/>
          <p14:tracePt t="10294" x="7743825" y="4781550"/>
          <p14:tracePt t="10310" x="7816850" y="4918075"/>
          <p14:tracePt t="10328" x="7827963" y="4975225"/>
          <p14:tracePt t="10329" x="7859713" y="5006975"/>
          <p14:tracePt t="10344" x="7864475" y="5043488"/>
          <p14:tracePt t="10360" x="7864475" y="5086350"/>
          <p14:tracePt t="10377" x="7864475" y="5191125"/>
          <p14:tracePt t="10394" x="7916863" y="5343525"/>
          <p14:tracePt t="10410" x="7980363" y="5494338"/>
          <p14:tracePt t="10427" x="7989888" y="5589588"/>
          <p14:tracePt t="10429" x="8001000" y="5614988"/>
          <p14:tracePt t="10444" x="8001000" y="5657850"/>
          <p14:tracePt t="10445" x="8001000" y="5694363"/>
          <p14:tracePt t="10460" x="8001000" y="5799138"/>
          <p14:tracePt t="10477" x="8001000" y="5840413"/>
          <p14:tracePt t="10478" x="8001000" y="5867400"/>
          <p14:tracePt t="10494" x="8001000" y="5899150"/>
          <p14:tracePt t="10495" x="8001000" y="5935663"/>
          <p14:tracePt t="10510" x="8001000" y="5956300"/>
          <p14:tracePt t="10528" x="7996238" y="5967413"/>
          <p14:tracePt t="10543" x="7989888" y="5972175"/>
          <p14:tracePt t="10560" x="7985125" y="5981700"/>
          <p14:tracePt t="10576" x="7974013" y="6013450"/>
          <p14:tracePt t="10594" x="7964488" y="6029325"/>
          <p14:tracePt t="10611" x="7959725" y="6040438"/>
          <p14:tracePt t="10646" x="7948613" y="6040438"/>
          <p14:tracePt t="10678" x="7907338" y="6040438"/>
          <p14:tracePt t="10686" x="7896225" y="6040438"/>
          <p14:tracePt t="10694" x="7859713" y="6024563"/>
          <p14:tracePt t="10710" x="7791450" y="6008688"/>
          <p14:tracePt t="10726" x="7754938" y="5997575"/>
          <p14:tracePt t="10789" x="7748588" y="5988050"/>
          <p14:tracePt t="11118" x="7748588" y="5992813"/>
          <p14:tracePt t="11125" x="7748588" y="6019800"/>
          <p14:tracePt t="11142" x="7770813" y="6034088"/>
          <p14:tracePt t="11149" x="7780338" y="6056313"/>
          <p14:tracePt t="11160" x="7780338" y="6072188"/>
          <p14:tracePt t="11179" x="7800975" y="6097588"/>
          <p14:tracePt t="11196" x="7812088" y="6113463"/>
          <p14:tracePt t="11255" x="7812088" y="6124575"/>
          <p14:tracePt t="11335" x="7823200" y="6129338"/>
          <p14:tracePt t="11887" x="7812088" y="6129338"/>
          <p14:tracePt t="11893" x="7791450" y="6129338"/>
          <p14:tracePt t="11901" x="7764463" y="6124575"/>
          <p14:tracePt t="11935" x="7754938" y="6124575"/>
          <p14:tracePt t="11941" x="7718425" y="6086475"/>
          <p14:tracePt t="11948" x="7659688" y="6076950"/>
          <p14:tracePt t="11963" x="7643813" y="6065838"/>
          <p14:tracePt t="11964" x="7613650" y="6045200"/>
          <p14:tracePt t="11979" x="7597775" y="6040438"/>
          <p14:tracePt t="11997" x="7418388" y="5976938"/>
          <p14:tracePt t="12013" x="7381875" y="5967413"/>
          <p14:tracePt t="12014" x="7319963" y="5945188"/>
          <p14:tracePt t="12030" x="7199313" y="5883275"/>
          <p14:tracePt t="12046" x="7015163" y="5830888"/>
          <p14:tracePt t="12063" x="6816725" y="5778500"/>
          <p14:tracePt t="12079" x="6673850" y="5719763"/>
          <p14:tracePt t="12096" x="6538913" y="5657850"/>
          <p14:tracePt t="12112" x="6365875" y="5562600"/>
          <p14:tracePt t="12129" x="6245225" y="5514975"/>
          <p14:tracePt t="12146" x="6229350" y="5500688"/>
          <p14:tracePt t="12162" x="6181725" y="5462588"/>
          <p14:tracePt t="12179" x="6124575" y="5416550"/>
          <p14:tracePt t="12181" x="6061075" y="5380038"/>
          <p14:tracePt t="12196" x="6045200" y="5380038"/>
          <p14:tracePt t="12197" x="6003925" y="5348288"/>
          <p14:tracePt t="12213" x="5972175" y="5327650"/>
          <p14:tracePt t="12214" x="5903913" y="5280025"/>
          <p14:tracePt t="12229" x="5824538" y="5216525"/>
          <p14:tracePt t="12246" x="5719763" y="5154613"/>
          <p14:tracePt t="12262" x="5651500" y="5127625"/>
          <p14:tracePt t="12279" x="5589588" y="5075238"/>
          <p14:tracePt t="12297" x="5478463" y="5054600"/>
          <p14:tracePt t="12314" x="5453063" y="5027613"/>
          <p14:tracePt t="12330" x="5421313" y="5006975"/>
          <p14:tracePt t="12347" x="5395913" y="4991100"/>
          <p14:tracePt t="12364" x="5384800" y="4991100"/>
          <p14:tracePt t="12365" x="5368925" y="4981575"/>
          <p14:tracePt t="12391" x="5364163" y="4975225"/>
          <p14:tracePt t="12406" x="5353050" y="4970463"/>
          <p14:tracePt t="12431" x="5348288" y="4954588"/>
          <p14:tracePt t="12437" x="5327650" y="4933950"/>
          <p14:tracePt t="12446" x="5327650" y="4918075"/>
          <p14:tracePt t="12463" x="5305425" y="4845050"/>
          <p14:tracePt t="12480" x="5305425" y="4802188"/>
          <p14:tracePt t="12496" x="5305425" y="4765675"/>
          <p14:tracePt t="12513" x="5300663" y="4724400"/>
          <p14:tracePt t="12530" x="5300663" y="4708525"/>
          <p14:tracePt t="12547" x="5284788" y="4672013"/>
          <p14:tracePt t="12549" x="5275263" y="4665663"/>
          <p14:tracePt t="12574" x="5268913" y="4651375"/>
          <p14:tracePt t="12581" x="5259388" y="4645025"/>
          <p14:tracePt t="12598" x="5243513" y="4619625"/>
          <p14:tracePt t="12599" x="5232400" y="4598988"/>
          <p14:tracePt t="12613" x="5195888" y="4540250"/>
          <p14:tracePt t="12631" x="5159375" y="4498975"/>
          <p14:tracePt t="12632" x="5143500" y="4467225"/>
          <p14:tracePt t="12647" x="5091113" y="4394200"/>
          <p14:tracePt t="12663" x="5075238" y="4378325"/>
          <p14:tracePt t="12680" x="5049838" y="4357688"/>
          <p14:tracePt t="12697" x="5049838" y="4346575"/>
          <p14:tracePt t="12714" x="5033963" y="4314825"/>
          <p14:tracePt t="12730" x="5022850" y="4305300"/>
          <p14:tracePt t="12747" x="5006975" y="4298950"/>
          <p14:tracePt t="12763" x="4997450" y="4278313"/>
          <p14:tracePt t="12765" x="4981575" y="4262438"/>
          <p14:tracePt t="12781" x="4959350" y="4241800"/>
          <p14:tracePt t="12798" x="4954588" y="4225925"/>
          <p14:tracePt t="12814" x="4943475" y="4214813"/>
          <p14:tracePt t="12815" x="4929188" y="4200525"/>
          <p14:tracePt t="12831" x="4886325" y="4132263"/>
          <p14:tracePt t="12847" x="4860925" y="4105275"/>
          <p14:tracePt t="12863" x="4860925" y="4089400"/>
          <p14:tracePt t="12881" x="4854575" y="4079875"/>
          <p14:tracePt t="12951" x="4845050" y="4073525"/>
          <p14:tracePt t="12974" x="4845050" y="4057650"/>
          <p14:tracePt t="12981" x="4845050" y="4048125"/>
          <p14:tracePt t="12999" x="4845050" y="4041775"/>
          <p14:tracePt t="13030" x="4865688" y="4041775"/>
          <p14:tracePt t="13037" x="4876800" y="4041775"/>
          <p14:tracePt t="13047" x="4902200" y="4048125"/>
          <p14:tracePt t="13063" x="4913313" y="4048125"/>
          <p14:tracePt t="13080" x="4929188" y="4064000"/>
          <p14:tracePt t="13097" x="4943475" y="4084638"/>
          <p14:tracePt t="13114" x="4954588" y="4121150"/>
          <p14:tracePt t="13131" x="4954588" y="4141788"/>
          <p14:tracePt t="13133" x="4954588" y="4157663"/>
          <p14:tracePt t="13148" x="4954588" y="4168775"/>
          <p14:tracePt t="13165" x="4954588" y="4173538"/>
          <p14:tracePt t="13181" x="4954588" y="4205288"/>
          <p14:tracePt t="13197" x="4954588" y="4214813"/>
          <p14:tracePt t="13247" x="4954588" y="4221163"/>
          <p14:tracePt t="13438" x="4959350" y="4230688"/>
          <p14:tracePt t="13471" x="4981575" y="4200525"/>
          <p14:tracePt t="13670" x="4986338" y="4200525"/>
          <p14:tracePt t="13677" x="5022850" y="4200525"/>
          <p14:tracePt t="13685" x="5049838" y="4200525"/>
          <p14:tracePt t="13697" x="5070475" y="4200525"/>
          <p14:tracePt t="13716" x="5086350" y="4200525"/>
          <p14:tracePt t="13733" x="5127625" y="4210050"/>
          <p14:tracePt t="13749" x="5143500" y="4230688"/>
          <p14:tracePt t="13750" x="5200650" y="4262438"/>
          <p14:tracePt t="13765" x="5227638" y="4273550"/>
          <p14:tracePt t="13766" x="5275263" y="4305300"/>
          <p14:tracePt t="13782" x="5300663" y="4325938"/>
          <p14:tracePt t="13806" x="5332413" y="4335463"/>
          <p14:tracePt t="13830" x="5337175" y="4335463"/>
          <p14:tracePt t="13837" x="5348288" y="4341813"/>
          <p14:tracePt t="13848" x="5353050" y="4351338"/>
          <p14:tracePt t="13866" x="5380038" y="4371975"/>
          <p14:tracePt t="13882" x="5410200" y="4398963"/>
          <p14:tracePt t="13898" x="5448300" y="4419600"/>
          <p14:tracePt t="13915" x="5484813" y="4471988"/>
          <p14:tracePt t="13933" x="5537200" y="4556125"/>
          <p14:tracePt t="13958" x="5573713" y="4592638"/>
          <p14:tracePt t="13967" x="5651500" y="4629150"/>
          <p14:tracePt t="13982" x="5730875" y="4681538"/>
          <p14:tracePt t="13999" x="5929313" y="4797425"/>
          <p14:tracePt t="14015" x="6003925" y="4838700"/>
          <p14:tracePt t="14031" x="6124575" y="4902200"/>
          <p14:tracePt t="14049" x="6223000" y="4922838"/>
          <p14:tracePt t="14066" x="6350000" y="4922838"/>
          <p14:tracePt t="14082" x="6438900" y="4922838"/>
          <p14:tracePt t="14099" x="6616700" y="4922838"/>
          <p14:tracePt t="14101" x="6684963" y="4922838"/>
          <p14:tracePt t="14116" x="6742113" y="4922838"/>
          <p14:tracePt t="14117" x="6810375" y="4922838"/>
          <p14:tracePt t="14133" x="6915150" y="4922838"/>
          <p14:tracePt t="14134" x="6967538" y="4922838"/>
          <p14:tracePt t="14149" x="7062788" y="4918075"/>
          <p14:tracePt t="14165" x="7124700" y="4897438"/>
          <p14:tracePt t="14182" x="7135813" y="4886325"/>
          <p14:tracePt t="14199" x="7183438" y="4833938"/>
          <p14:tracePt t="14216" x="7283450" y="4733925"/>
          <p14:tracePt t="14232" x="7356475" y="4681538"/>
          <p14:tracePt t="14249" x="7381875" y="4572000"/>
          <p14:tracePt t="14266" x="7445375" y="4451350"/>
          <p14:tracePt t="14283" x="7539038" y="4262438"/>
          <p14:tracePt t="14299" x="7554913" y="4230688"/>
          <p14:tracePt t="14301" x="7591425" y="4157663"/>
          <p14:tracePt t="14315" x="7602538" y="4052888"/>
          <p14:tracePt t="14333" x="7723188" y="3786188"/>
          <p14:tracePt t="14349" x="7734300" y="3759200"/>
          <p14:tracePt t="14351" x="7743825" y="3702050"/>
          <p14:tracePt t="14366" x="7780338" y="3643313"/>
          <p14:tracePt t="14368" x="7791450" y="3602038"/>
          <p14:tracePt t="14383" x="7843838" y="3522663"/>
          <p14:tracePt t="14384" x="7896225" y="3429000"/>
          <p14:tracePt t="14399" x="8016875" y="3287713"/>
          <p14:tracePt t="14416" x="8101013" y="3162300"/>
          <p14:tracePt t="14433" x="8101013" y="3146425"/>
          <p14:tracePt t="14450" x="8105775" y="3130550"/>
          <p14:tracePt t="14466" x="8126413" y="3035300"/>
          <p14:tracePt t="14483" x="8158163" y="2989263"/>
          <p14:tracePt t="14484" x="8169275" y="2946400"/>
          <p14:tracePt t="14500" x="8185150" y="2930525"/>
          <p14:tracePt t="14517" x="8201025" y="2894013"/>
          <p14:tracePt t="14533" x="8210550" y="2868613"/>
          <p14:tracePt t="14534" x="8221663" y="2846388"/>
          <p14:tracePt t="14550" x="8221663" y="2841625"/>
          <p14:tracePt t="14551" x="8237538" y="2805113"/>
          <p14:tracePt t="14566" x="8247063" y="2800350"/>
          <p14:tracePt t="14567" x="8253413" y="2773363"/>
          <p14:tracePt t="14582" x="8283575" y="2700338"/>
          <p14:tracePt t="14599" x="8299450" y="2643188"/>
          <p14:tracePt t="14616" x="8310563" y="2632075"/>
          <p14:tracePt t="14647" x="8310563" y="2620963"/>
          <p14:tracePt t="14653" x="8326438" y="2595563"/>
          <p14:tracePt t="14666" x="8326438" y="2590800"/>
          <p14:tracePt t="14683" x="8326438" y="2559050"/>
          <p14:tracePt t="14685" x="8326438" y="2538413"/>
          <p14:tracePt t="14699" x="8320088" y="2511425"/>
          <p14:tracePt t="14716" x="8320088" y="2486025"/>
          <p14:tracePt t="14734" x="8320088" y="2474913"/>
          <p14:tracePt t="14758" x="8283575" y="2447925"/>
          <p14:tracePt t="14782" x="8278813" y="2438400"/>
          <p14:tracePt t="14790" x="8267700" y="2422525"/>
          <p14:tracePt t="14800" x="8253413" y="2417763"/>
          <p14:tracePt t="14817" x="8242300" y="2417763"/>
          <p14:tracePt t="15175" x="8237538" y="2395538"/>
          <p14:tracePt t="15181" x="8226425" y="2390775"/>
          <p14:tracePt t="15218" x="8205788" y="2390775"/>
          <p14:tracePt t="15234" x="8189913" y="2365375"/>
          <p14:tracePt t="15251" x="8162925" y="2359025"/>
          <p14:tracePt t="15253" x="8147050" y="2359025"/>
          <p14:tracePt t="15267" x="8121650" y="2349500"/>
          <p14:tracePt t="15284" x="8101013" y="2327275"/>
          <p14:tracePt t="15301" x="8069263" y="2327275"/>
          <p14:tracePt t="15302" x="8058150" y="2327275"/>
          <p14:tracePt t="15486" x="8032750" y="2312988"/>
          <p14:tracePt t="15493" x="8027988" y="2306638"/>
          <p14:tracePt t="15518" x="8021638" y="2306638"/>
          <p14:tracePt t="15535" x="8005763" y="2306638"/>
          <p14:tracePt t="15621" x="7996238" y="2306638"/>
          <p14:tracePt t="15646" x="7989888" y="2306638"/>
          <p14:tracePt t="15694" x="8012113" y="2317750"/>
          <p14:tracePt t="15701" x="8027988" y="2322513"/>
          <p14:tracePt t="15709" x="8032750" y="2322513"/>
          <p14:tracePt t="15719" x="8042275" y="2322513"/>
          <p14:tracePt t="15742" x="8048625" y="2322513"/>
          <p14:tracePt t="15775" x="8064500" y="2322513"/>
          <p14:tracePt t="15782" x="8074025" y="2322513"/>
          <p14:tracePt t="15789" x="8080375" y="2322513"/>
          <p14:tracePt t="15800" x="8089900" y="2333625"/>
          <p14:tracePt t="15818" x="8116888" y="2338388"/>
          <p14:tracePt t="15837" x="8121650" y="2349500"/>
          <p14:tracePt t="15853" x="8126413" y="2349500"/>
          <p14:tracePt t="15886" x="8142288" y="2349500"/>
          <p14:tracePt t="16110" x="8116888" y="2349500"/>
          <p14:tracePt t="16149" x="8110538" y="2349500"/>
          <p14:tracePt t="16157" x="8101013" y="2349500"/>
          <p14:tracePt t="16180" x="8085138" y="2349500"/>
          <p14:tracePt t="16422" x="8080375" y="2343150"/>
          <p14:tracePt t="16454" x="8080375" y="2338388"/>
          <p14:tracePt t="16502" x="8080375" y="2333625"/>
          <p14:tracePt t="16606" x="8069263" y="2322513"/>
          <p14:tracePt t="16613" x="8064500" y="2317750"/>
          <p14:tracePt t="16782" x="8037513" y="2317750"/>
          <p14:tracePt t="16789" x="8021638" y="2317750"/>
          <p14:tracePt t="16815" x="7996238" y="2317750"/>
          <p14:tracePt t="16830" x="7985125" y="2317750"/>
          <p14:tracePt t="16862" x="7959725" y="2317750"/>
          <p14:tracePt t="19142" x="7932738" y="2286000"/>
          <p14:tracePt t="19149" x="7891463" y="2274888"/>
          <p14:tracePt t="19190" x="7691438" y="2181225"/>
          <p14:tracePt t="19207" x="7591425" y="2154238"/>
          <p14:tracePt t="19223" x="7508875" y="2124075"/>
          <p14:tracePt t="19240" x="7418388" y="2101850"/>
          <p14:tracePt t="19257" x="7313613" y="2092325"/>
          <p14:tracePt t="19273" x="7183438" y="2065338"/>
          <p14:tracePt t="19291" x="7156450" y="2065338"/>
          <p14:tracePt t="19306" x="7119938" y="2065338"/>
          <p14:tracePt t="19323" x="7058025" y="2055813"/>
          <p14:tracePt t="19340" x="7042150" y="2039938"/>
          <p14:tracePt t="19341" x="7004050" y="2028825"/>
          <p14:tracePt t="19357" x="6973888" y="2024063"/>
          <p14:tracePt t="19358" x="6958013" y="2012950"/>
          <p14:tracePt t="19373" x="6910388" y="2003425"/>
          <p14:tracePt t="19391" x="6899275" y="1997075"/>
          <p14:tracePt t="19431" x="6894513" y="1976438"/>
          <p14:tracePt t="19446" x="6873875" y="1960563"/>
          <p14:tracePt t="19453" x="6869113" y="1951038"/>
          <p14:tracePt t="19461" x="6858000" y="1935163"/>
          <p14:tracePt t="19473" x="6858000" y="1928813"/>
          <p14:tracePt t="19490" x="6831013" y="1882775"/>
          <p14:tracePt t="19507" x="6816725" y="1871663"/>
          <p14:tracePt t="19524" x="6789738" y="1846263"/>
          <p14:tracePt t="19541" x="6778625" y="1830388"/>
          <p14:tracePt t="19614" x="6769100" y="1814513"/>
          <p14:tracePt t="19622" x="6769100" y="1808163"/>
          <p14:tracePt t="19646" x="6764338" y="1808163"/>
          <p14:tracePt t="19654" x="6716713" y="1808163"/>
          <p14:tracePt t="19661" x="6684963" y="1808163"/>
          <p14:tracePt t="19673" x="6637338" y="1808163"/>
          <p14:tracePt t="19691" x="6591300" y="1798638"/>
          <p14:tracePt t="19692" x="6548438" y="1787525"/>
          <p14:tracePt t="19707" x="6543675" y="1787525"/>
          <p14:tracePt t="19723" x="6507163" y="1787525"/>
          <p14:tracePt t="19725" x="6500813" y="1782763"/>
          <p14:tracePt t="19740" x="6496050" y="1771650"/>
          <p14:tracePt t="19998" x="6411913" y="1787525"/>
          <p14:tracePt t="20006" x="6318250" y="1830388"/>
          <p14:tracePt t="20024" x="6197600" y="1860550"/>
          <p14:tracePt t="20041" x="6061075" y="1908175"/>
          <p14:tracePt t="20057" x="5929313" y="1939925"/>
          <p14:tracePt t="20074" x="5799138" y="1966913"/>
          <p14:tracePt t="20091" x="5683250" y="2019300"/>
          <p14:tracePt t="20092" x="5573713" y="2028825"/>
          <p14:tracePt t="20107" x="5546725" y="2039938"/>
          <p14:tracePt t="20125" x="5337175" y="2101850"/>
          <p14:tracePt t="20126" x="5264150" y="2128838"/>
          <p14:tracePt t="20142" x="5191125" y="2133600"/>
          <p14:tracePt t="20158" x="5154613" y="2133600"/>
          <p14:tracePt t="20159" x="5086350" y="2149475"/>
          <p14:tracePt t="20175" x="4997450" y="2181225"/>
          <p14:tracePt t="20196" x="4913313" y="2212975"/>
          <p14:tracePt t="20207" x="4772025" y="2233613"/>
          <p14:tracePt t="20225" x="4692650" y="2233613"/>
          <p14:tracePt t="20242" x="4567238" y="2233613"/>
          <p14:tracePt t="20259" x="4540250" y="2233613"/>
          <p14:tracePt t="20261" x="4530725" y="2233613"/>
          <p14:tracePt t="20274" x="4503738" y="2233613"/>
          <p14:tracePt t="20302" x="4487863" y="2228850"/>
          <p14:tracePt t="20309" x="4462463" y="2228850"/>
          <p14:tracePt t="20325" x="4425950" y="2228850"/>
          <p14:tracePt t="20341" x="4398963" y="2228850"/>
          <p14:tracePt t="20342" x="4357688" y="2228850"/>
          <p14:tracePt t="20359" x="4319588" y="2228850"/>
          <p14:tracePt t="20375" x="4283075" y="2228850"/>
          <p14:tracePt t="20376" x="4252913" y="2228850"/>
          <p14:tracePt t="20391" x="4173538" y="2228850"/>
          <p14:tracePt t="20408" x="4125913" y="2233613"/>
          <p14:tracePt t="20424" x="4068763" y="2233613"/>
          <p14:tracePt t="20441" x="4037013" y="2233613"/>
          <p14:tracePt t="20459" x="4021138" y="2233613"/>
          <p14:tracePt t="20475" x="4011613" y="2233613"/>
          <p14:tracePt t="20492" x="3995738" y="2244725"/>
          <p14:tracePt t="20509" x="3875088" y="2254250"/>
          <p14:tracePt t="20526" x="3806825" y="2281238"/>
          <p14:tracePt t="20542" x="3779838" y="2281238"/>
          <p14:tracePt t="20543" x="3738563" y="2281238"/>
          <p14:tracePt t="20559" x="3686175" y="2290763"/>
          <p14:tracePt t="20560" x="3675063" y="2290763"/>
          <p14:tracePt t="20574" x="3643313" y="2290763"/>
          <p14:tracePt t="20592" x="3638550" y="2290763"/>
          <p14:tracePt t="20615" x="3622675" y="2290763"/>
          <p14:tracePt t="20625" x="3613150" y="2301875"/>
          <p14:tracePt t="20642" x="3597275" y="2306638"/>
          <p14:tracePt t="20658" x="3560763" y="2306638"/>
          <p14:tracePt t="20675" x="3549650" y="2306638"/>
          <p14:tracePt t="20693" x="3513138" y="2306638"/>
          <p14:tracePt t="20709" x="3497263" y="2327275"/>
          <p14:tracePt t="20726" x="3486150" y="2327275"/>
          <p14:tracePt t="20727" x="3470275" y="2327275"/>
          <p14:tracePt t="20742" x="3444875" y="2338388"/>
          <p14:tracePt t="20759" x="3371850" y="2349500"/>
          <p14:tracePt t="20776" x="3344863" y="2349500"/>
          <p14:tracePt t="20792" x="3276600" y="2359025"/>
          <p14:tracePt t="20808" x="3208338" y="2386013"/>
          <p14:tracePt t="20825" x="3162300" y="2395538"/>
          <p14:tracePt t="20843" x="3146425" y="2401888"/>
          <p14:tracePt t="20844" x="3114675" y="2422525"/>
          <p14:tracePt t="20870" x="3109913" y="2422525"/>
          <p14:tracePt t="20877" x="3094038" y="2422525"/>
          <p14:tracePt t="20903" x="3087688" y="2432050"/>
          <p14:tracePt t="20910" x="3067050" y="2447925"/>
          <p14:tracePt t="20927" x="3051175" y="2463800"/>
          <p14:tracePt t="20942" x="3041650" y="2474913"/>
          <p14:tracePt t="20943" x="3025775" y="2490788"/>
          <p14:tracePt t="20959" x="2998788" y="2527300"/>
          <p14:tracePt t="20975" x="2925763" y="2590800"/>
          <p14:tracePt t="20993" x="2862263" y="2620963"/>
          <p14:tracePt t="21009" x="2820988" y="2636838"/>
          <p14:tracePt t="21026" x="2763838" y="2647950"/>
          <p14:tracePt t="21043" x="2747963" y="2668588"/>
          <p14:tracePt t="21094" x="2736850" y="2673350"/>
          <p14:tracePt t="21101" x="2732088" y="2684463"/>
          <p14:tracePt t="21110" x="2716213" y="2700338"/>
          <p14:tracePt t="21127" x="2705100" y="2705100"/>
          <p14:tracePt t="21143" x="2684463" y="2705100"/>
          <p14:tracePt t="21159" x="2627313" y="2725738"/>
          <p14:tracePt t="21175" x="2595563" y="2752725"/>
          <p14:tracePt t="21197" x="2590800" y="2768600"/>
          <p14:tracePt t="21209" x="2579688" y="2789238"/>
          <p14:tracePt t="21226" x="2579688" y="2805113"/>
          <p14:tracePt t="21243" x="2568575" y="2836863"/>
          <p14:tracePt t="21270" x="2552700" y="2846388"/>
          <p14:tracePt t="21311" x="2552700" y="2862263"/>
          <p14:tracePt t="21318" x="2547938" y="2878138"/>
          <p14:tracePt t="21327" x="2538413" y="2889250"/>
          <p14:tracePt t="21343" x="2527300" y="2909888"/>
          <p14:tracePt t="21359" x="2500313" y="2936875"/>
          <p14:tracePt t="21376" x="2486025" y="2962275"/>
          <p14:tracePt t="21393" x="2432050" y="3051175"/>
          <p14:tracePt t="21410" x="2365375" y="3140075"/>
          <p14:tracePt t="21427" x="2322513" y="3198813"/>
          <p14:tracePt t="21444" x="2286000" y="3255963"/>
          <p14:tracePt t="21445" x="2286000" y="3267075"/>
          <p14:tracePt t="21459" x="2254250" y="3303588"/>
          <p14:tracePt t="21477" x="2233613" y="3402013"/>
          <p14:tracePt t="21493" x="2201863" y="3444875"/>
          <p14:tracePt t="21494" x="2201863" y="3481388"/>
          <p14:tracePt t="21510" x="2201863" y="3533775"/>
          <p14:tracePt t="21511" x="2192338" y="3590925"/>
          <p14:tracePt t="21527" x="2192338" y="3617913"/>
          <p14:tracePt t="21528" x="2144713" y="3690938"/>
          <p14:tracePt t="21543" x="2144713" y="3695700"/>
          <p14:tracePt t="21559" x="2144713" y="3722688"/>
          <p14:tracePt t="21576" x="2108200" y="3854450"/>
          <p14:tracePt t="21593" x="2108200" y="3948113"/>
          <p14:tracePt t="21611" x="2085975" y="4016375"/>
          <p14:tracePt t="21627" x="2076450" y="4110038"/>
          <p14:tracePt t="21628" x="2071688" y="4141788"/>
          <p14:tracePt t="21643" x="2060575" y="4178300"/>
          <p14:tracePt t="21660" x="2033588" y="4230688"/>
          <p14:tracePt t="21677" x="2033588" y="4246563"/>
          <p14:tracePt t="21694" x="2060575" y="4314825"/>
          <p14:tracePt t="21710" x="2097088" y="4414838"/>
          <p14:tracePt t="21727" x="2154238" y="4519613"/>
          <p14:tracePt t="21744" x="2176463" y="4535488"/>
          <p14:tracePt t="21760" x="2217738" y="4608513"/>
          <p14:tracePt t="21777" x="2306638" y="4687888"/>
          <p14:tracePt t="21794" x="2333625" y="4733925"/>
          <p14:tracePt t="21812" x="2374900" y="4792663"/>
          <p14:tracePt t="21813" x="2386013" y="4818063"/>
          <p14:tracePt t="21827" x="2411413" y="4838700"/>
          <p14:tracePt t="21845" x="2422525" y="4865688"/>
          <p14:tracePt t="21861" x="2447925" y="4891088"/>
          <p14:tracePt t="21878" x="2574925" y="4981575"/>
          <p14:tracePt t="21893" x="2590800" y="4986338"/>
          <p14:tracePt t="21894" x="2647950" y="5011738"/>
          <p14:tracePt t="21910" x="2689225" y="5043488"/>
          <p14:tracePt t="21911" x="2784475" y="5095875"/>
          <p14:tracePt t="21926" x="2989263" y="5180013"/>
          <p14:tracePt t="21944" x="3214688" y="5305425"/>
          <p14:tracePt t="21961" x="3381375" y="5368925"/>
          <p14:tracePt t="21978" x="3492500" y="5457825"/>
          <p14:tracePt t="21994" x="3581400" y="5510213"/>
          <p14:tracePt t="22010" x="3586163" y="5510213"/>
          <p14:tracePt t="22027" x="3665538" y="5599113"/>
          <p14:tracePt t="22044" x="3770313" y="5657850"/>
          <p14:tracePt t="22045" x="3811588" y="5688013"/>
          <p14:tracePt t="22060" x="3843338" y="5719763"/>
          <p14:tracePt t="22061" x="3859213" y="5730875"/>
          <p14:tracePt t="22078" x="3921125" y="5762625"/>
          <p14:tracePt t="22094" x="3963988" y="5778500"/>
          <p14:tracePt t="22111" x="4064000" y="5788025"/>
          <p14:tracePt t="22128" x="4079875" y="5803900"/>
          <p14:tracePt t="22150" x="4110038" y="5815013"/>
          <p14:tracePt t="22161" x="4125913" y="5815013"/>
          <p14:tracePt t="22178" x="4173538" y="5824538"/>
          <p14:tracePt t="22194" x="4214813" y="5824538"/>
          <p14:tracePt t="22211" x="4310063" y="5824538"/>
          <p14:tracePt t="22227" x="4387850" y="5824538"/>
          <p14:tracePt t="22243" x="4492625" y="5824538"/>
          <p14:tracePt t="22261" x="4535488" y="5824538"/>
          <p14:tracePt t="22262" x="4556125" y="5824538"/>
          <p14:tracePt t="22278" x="4619625" y="5824538"/>
          <p14:tracePt t="22279" x="4708525" y="5824538"/>
          <p14:tracePt t="22294" x="4733925" y="5824538"/>
          <p14:tracePt t="22295" x="4818063" y="5808663"/>
          <p14:tracePt t="22311" x="4970463" y="5767388"/>
          <p14:tracePt t="22327" x="5170488" y="5703888"/>
          <p14:tracePt t="22344" x="5268913" y="5667375"/>
          <p14:tracePt t="22361" x="5364163" y="5626100"/>
          <p14:tracePt t="22379" x="5364163" y="5614988"/>
          <p14:tracePt t="22381" x="5380038" y="5610225"/>
          <p14:tracePt t="22394" x="5380038" y="5594350"/>
          <p14:tracePt t="22411" x="5400675" y="5546725"/>
          <p14:tracePt t="22412" x="5410200" y="5537200"/>
          <p14:tracePt t="22427" x="5426075" y="5510213"/>
          <p14:tracePt t="22445" x="5494338" y="5432425"/>
          <p14:tracePt t="22461" x="5530850" y="5405438"/>
          <p14:tracePt t="22478" x="5541963" y="5395913"/>
          <p14:tracePt t="22479" x="5562600" y="5389563"/>
          <p14:tracePt t="22494" x="5573713" y="5380038"/>
          <p14:tracePt t="22511" x="5626100" y="5353050"/>
          <p14:tracePt t="22528" x="5635625" y="5348288"/>
          <p14:tracePt t="22544" x="5657850" y="5311775"/>
          <p14:tracePt t="22582" x="5678488" y="5295900"/>
          <p14:tracePt t="22589" x="5678488" y="5284788"/>
          <p14:tracePt t="22606" x="5678488" y="5268913"/>
          <p14:tracePt t="22613" x="5678488" y="5264150"/>
          <p14:tracePt t="22627" x="5678488" y="5248275"/>
          <p14:tracePt t="22646" x="5699125" y="5222875"/>
          <p14:tracePt t="22647" x="5703888" y="5211763"/>
          <p14:tracePt t="22662" x="5715000" y="5184775"/>
          <p14:tracePt t="22678" x="5719763" y="5180013"/>
          <p14:tracePt t="22695" x="5719763" y="5175250"/>
          <p14:tracePt t="22712" x="5719763" y="5148263"/>
          <p14:tracePt t="22728" x="5746750" y="5106988"/>
          <p14:tracePt t="22745" x="5746750" y="5095875"/>
          <p14:tracePt t="22761" x="5756275" y="5064125"/>
          <p14:tracePt t="22778" x="5762625" y="5033963"/>
          <p14:tracePt t="22796" x="5799138" y="4986338"/>
          <p14:tracePt t="22797" x="5808663" y="4965700"/>
          <p14:tracePt t="22812" x="5830888" y="4938713"/>
          <p14:tracePt t="22813" x="5840413" y="4906963"/>
          <p14:tracePt t="22829" x="5846763" y="4891088"/>
          <p14:tracePt t="22830" x="5846763" y="4876800"/>
          <p14:tracePt t="22845" x="5867400" y="4854575"/>
          <p14:tracePt t="22846" x="5883275" y="4838700"/>
          <p14:tracePt t="22861" x="5892800" y="4808538"/>
          <p14:tracePt t="22878" x="5919788" y="4776788"/>
          <p14:tracePt t="22894" x="5929313" y="4729163"/>
          <p14:tracePt t="22912" x="5929313" y="4713288"/>
          <p14:tracePt t="22928" x="5940425" y="4692650"/>
          <p14:tracePt t="22945" x="5945188" y="4665663"/>
          <p14:tracePt t="22963" x="5967413" y="4645025"/>
          <p14:tracePt t="23271" x="5961063" y="4676775"/>
          <p14:tracePt t="23277" x="5951538" y="4708525"/>
          <p14:tracePt t="23286" x="5940425" y="4733925"/>
          <p14:tracePt t="23295" x="5940425" y="4765675"/>
          <p14:tracePt t="23312" x="5919788" y="4797425"/>
          <p14:tracePt t="23329" x="5903913" y="4845050"/>
          <p14:tracePt t="23346" x="5872163" y="4929188"/>
          <p14:tracePt t="23362" x="5861050" y="5006975"/>
          <p14:tracePt t="23379" x="5808663" y="5143500"/>
          <p14:tracePt t="23396" x="5772150" y="5259388"/>
          <p14:tracePt t="23413" x="5726113" y="5337175"/>
          <p14:tracePt t="23430" x="5673725" y="5400675"/>
          <p14:tracePt t="23432" x="5657850" y="5421313"/>
          <p14:tracePt t="23447" x="5626100" y="5457825"/>
          <p14:tracePt t="23463" x="5621338" y="5473700"/>
          <p14:tracePt t="23479" x="5562600" y="5484813"/>
          <p14:tracePt t="23495" x="5526088" y="5500688"/>
          <p14:tracePt t="23513" x="5505450" y="5510213"/>
          <p14:tracePt t="23530" x="5484813" y="5541963"/>
          <p14:tracePt t="23546" x="5426075" y="5557838"/>
          <p14:tracePt t="23563" x="5405438" y="5583238"/>
          <p14:tracePt t="23579" x="5373688" y="5594350"/>
          <p14:tracePt t="23581" x="5368925" y="5599113"/>
          <p14:tracePt t="23596" x="5348288" y="5610225"/>
          <p14:tracePt t="23597" x="5332413" y="5610225"/>
          <p14:tracePt t="23613" x="5305425" y="5630863"/>
          <p14:tracePt t="23614" x="5284788" y="5635625"/>
          <p14:tracePt t="23630" x="5243513" y="5646738"/>
          <p14:tracePt t="23646" x="5184775" y="5683250"/>
          <p14:tracePt t="23648" x="5164138" y="5688013"/>
          <p14:tracePt t="23663" x="5159375" y="5699125"/>
          <p14:tracePt t="23680" x="5132388" y="5703888"/>
          <p14:tracePt t="23697" x="5116513" y="5726113"/>
          <p14:tracePt t="23713" x="5080000" y="5726113"/>
          <p14:tracePt t="23730" x="5070475" y="5726113"/>
          <p14:tracePt t="23747" x="5038725" y="5730875"/>
          <p14:tracePt t="23763" x="5027613" y="5730875"/>
          <p14:tracePt t="23765" x="5011738" y="5730875"/>
          <p14:tracePt t="23779" x="5006975" y="5741988"/>
          <p14:tracePt t="26463" x="5002213" y="5735638"/>
          <p14:tracePt t="26478" x="5002213" y="5730875"/>
          <p14:tracePt t="26485" x="4991100" y="5715000"/>
          <p14:tracePt t="26502" x="4986338" y="5703888"/>
          <p14:tracePt t="26535" x="4959350" y="5688013"/>
          <p14:tracePt t="26558" x="4938713" y="5667375"/>
          <p14:tracePt t="26598" x="4922838" y="5662613"/>
          <p14:tracePt t="26606" x="4922838" y="5646738"/>
          <p14:tracePt t="26617" x="4913313" y="5646738"/>
          <p14:tracePt t="26635" x="4891088" y="5635625"/>
          <p14:tracePt t="26651" x="4865688" y="5610225"/>
          <p14:tracePt t="26653" x="4860925" y="5605463"/>
          <p14:tracePt t="26667" x="4838700" y="5589588"/>
          <p14:tracePt t="26686" x="4824413" y="5553075"/>
          <p14:tracePt t="26700" x="4797425" y="5526088"/>
          <p14:tracePt t="26702" x="4792663" y="5514975"/>
          <p14:tracePt t="26718" x="4776788" y="5500688"/>
          <p14:tracePt t="26719" x="4776788" y="5494338"/>
          <p14:tracePt t="26734" x="4756150" y="5478463"/>
          <p14:tracePt t="26751" x="4729163" y="5453063"/>
          <p14:tracePt t="26767" x="4713288" y="5426075"/>
          <p14:tracePt t="26784" x="4676775" y="5380038"/>
          <p14:tracePt t="26800" x="4656138" y="5357813"/>
          <p14:tracePt t="26817" x="4629150" y="5337175"/>
          <p14:tracePt t="26854" x="4619625" y="5321300"/>
          <p14:tracePt t="26862" x="4613275" y="5311775"/>
          <p14:tracePt t="26869" x="4603750" y="5295900"/>
          <p14:tracePt t="26885" x="4576763" y="5280025"/>
          <p14:tracePt t="26901" x="4572000" y="5264150"/>
          <p14:tracePt t="27783" x="4572000" y="5248275"/>
          <p14:tracePt t="27790" x="4587875" y="5207000"/>
          <p14:tracePt t="27797" x="4587875" y="5191125"/>
          <p14:tracePt t="27820" x="4587875" y="5159375"/>
          <p14:tracePt t="27838" x="4587875" y="5116513"/>
          <p14:tracePt t="27852" x="4587875" y="5091113"/>
          <p14:tracePt t="27853" x="4608513" y="5070475"/>
          <p14:tracePt t="27870" x="4645025" y="5011738"/>
          <p14:tracePt t="27887" x="4718050" y="4933950"/>
          <p14:tracePt t="27902" x="4786313" y="4870450"/>
          <p14:tracePt t="27918" x="4913313" y="4808538"/>
          <p14:tracePt t="27936" x="4986338" y="4786313"/>
          <p14:tracePt t="27952" x="5033963" y="4760913"/>
          <p14:tracePt t="27970" x="5102225" y="4749800"/>
          <p14:tracePt t="27986" x="5184775" y="4713288"/>
          <p14:tracePt t="28003" x="5284788" y="4692650"/>
          <p14:tracePt t="28019" x="5416550" y="4645025"/>
          <p14:tracePt t="28021" x="5478463" y="4619625"/>
          <p14:tracePt t="28036" x="5553075" y="4583113"/>
          <p14:tracePt t="28053" x="5635625" y="4551363"/>
          <p14:tracePt t="28054" x="5657850" y="4530725"/>
          <p14:tracePt t="28070" x="5688013" y="4519613"/>
          <p14:tracePt t="28071" x="5703888" y="4503738"/>
          <p14:tracePt t="28087" x="5735638" y="4483100"/>
          <p14:tracePt t="28088" x="5794375" y="4435475"/>
          <p14:tracePt t="28103" x="5867400" y="4371975"/>
          <p14:tracePt t="28120" x="5888038" y="4362450"/>
          <p14:tracePt t="28136" x="5908675" y="4330700"/>
          <p14:tracePt t="28153" x="5929313" y="4330700"/>
          <p14:tracePt t="28169" x="5935663" y="4314825"/>
          <p14:tracePt t="28186" x="5997575" y="4241800"/>
          <p14:tracePt t="28204" x="6034088" y="4194175"/>
          <p14:tracePt t="28205" x="6034088" y="4184650"/>
          <p14:tracePt t="28219" x="6056313" y="4168775"/>
          <p14:tracePt t="28237" x="6102350" y="4110038"/>
          <p14:tracePt t="28253" x="6124575" y="4084638"/>
          <p14:tracePt t="28270" x="6134100" y="4064000"/>
          <p14:tracePt t="28287" x="6161088" y="4041775"/>
          <p14:tracePt t="28288" x="6170613" y="4032250"/>
          <p14:tracePt t="28304" x="6186488" y="4005263"/>
          <p14:tracePt t="28326" x="6197600" y="3989388"/>
          <p14:tracePt t="28336" x="6202363" y="3984625"/>
          <p14:tracePt t="28353" x="6213475" y="3973513"/>
          <p14:tracePt t="28406" x="6218238" y="3948113"/>
          <p14:tracePt t="28414" x="6229350" y="3932238"/>
          <p14:tracePt t="28421" x="6249988" y="3911600"/>
          <p14:tracePt t="28446" x="6265863" y="3884613"/>
          <p14:tracePt t="28471" x="6275388" y="3875088"/>
          <p14:tracePt t="28687" x="6275388" y="3879850"/>
          <p14:tracePt t="28703" x="6275388" y="3895725"/>
          <p14:tracePt t="28710" x="6275388" y="3921125"/>
          <p14:tracePt t="28720" x="6270625" y="3952875"/>
          <p14:tracePt t="28737" x="6229350" y="4037013"/>
          <p14:tracePt t="28754" x="6197600" y="4094163"/>
          <p14:tracePt t="28771" x="6181725" y="4132263"/>
          <p14:tracePt t="28787" x="6124575" y="4246563"/>
          <p14:tracePt t="28804" x="6034088" y="4314825"/>
          <p14:tracePt t="28821" x="5903913" y="4403725"/>
          <p14:tracePt t="28838" x="5778500" y="4478338"/>
          <p14:tracePt t="28854" x="5751513" y="4478338"/>
          <p14:tracePt t="28855" x="5699125" y="4503738"/>
          <p14:tracePt t="28871" x="5688013" y="4540250"/>
          <p14:tracePt t="28872" x="5626100" y="4592638"/>
          <p14:tracePt t="28887" x="5521325" y="4640263"/>
          <p14:tracePt t="28903" x="5384800" y="4697413"/>
          <p14:tracePt t="28921" x="5284788" y="4718050"/>
          <p14:tracePt t="28938" x="5148263" y="4781550"/>
          <p14:tracePt t="28955" x="5064125" y="4813300"/>
          <p14:tracePt t="28970" x="4997450" y="4845050"/>
          <p14:tracePt t="28987" x="4933950" y="4886325"/>
          <p14:tracePt t="29005" x="4876800" y="4929188"/>
          <p14:tracePt t="29006" x="4845050" y="4949825"/>
          <p14:tracePt t="29020" x="4813300" y="4965700"/>
          <p14:tracePt t="29021" x="4797425" y="4986338"/>
          <p14:tracePt t="29038" x="4692650" y="5043488"/>
          <p14:tracePt t="29055" x="4629150" y="5095875"/>
          <p14:tracePt t="29071" x="4567238" y="5159375"/>
          <p14:tracePt t="29088" x="4498975" y="5200650"/>
          <p14:tracePt t="29104" x="4446588" y="5248275"/>
          <p14:tracePt t="29121" x="4398963" y="5289550"/>
          <p14:tracePt t="29138" x="4383088" y="5295900"/>
          <p14:tracePt t="29155" x="4346575" y="5321300"/>
          <p14:tracePt t="29171" x="4310063" y="5343525"/>
          <p14:tracePt t="29173" x="4305300" y="5343525"/>
          <p14:tracePt t="29188" x="4289425" y="5348288"/>
          <p14:tracePt t="29189" x="4273550" y="5348288"/>
          <p14:tracePt t="29205" x="4262438" y="5348288"/>
          <p14:tracePt t="29222" x="4246563" y="5348288"/>
          <p14:tracePt t="29238" x="4230688" y="5348288"/>
          <p14:tracePt t="29240" x="4214813" y="5357813"/>
          <p14:tracePt t="29255" x="4205288" y="5364163"/>
          <p14:tracePt t="29270" x="4162425" y="5364163"/>
          <p14:tracePt t="29288" x="4094163" y="5364163"/>
          <p14:tracePt t="29304" x="4052888" y="5364163"/>
          <p14:tracePt t="29321" x="4041775" y="5364163"/>
          <p14:tracePt t="29339" x="4011613" y="5348288"/>
          <p14:tracePt t="29355" x="3973513" y="5327650"/>
          <p14:tracePt t="29373" x="3952875" y="5316538"/>
          <p14:tracePt t="29388" x="3932238" y="5300663"/>
          <p14:tracePt t="29390" x="3906838" y="5289550"/>
          <p14:tracePt t="29406" x="3895725" y="5275263"/>
          <p14:tracePt t="29407" x="3863975" y="5253038"/>
          <p14:tracePt t="29422" x="3806825" y="5211763"/>
          <p14:tracePt t="29440" x="3727450" y="5175250"/>
          <p14:tracePt t="29456" x="3706813" y="5148263"/>
          <p14:tracePt t="29472" x="3602038" y="5095875"/>
          <p14:tracePt t="29488" x="3533775" y="5049838"/>
          <p14:tracePt t="29504" x="3508375" y="5022850"/>
          <p14:tracePt t="29528" x="3486150" y="5006975"/>
          <p14:tracePt t="29538" x="3465513" y="4965700"/>
          <p14:tracePt t="29555" x="3417888" y="4902200"/>
          <p14:tracePt t="29571" x="3376613" y="4838700"/>
          <p14:tracePt t="29588" x="3360738" y="4813300"/>
          <p14:tracePt t="29589" x="3344863" y="4797425"/>
          <p14:tracePt t="29606" x="3324225" y="4772025"/>
          <p14:tracePt t="29607" x="3313113" y="4749800"/>
          <p14:tracePt t="29622" x="3297238" y="4724400"/>
          <p14:tracePt t="29623" x="3276600" y="4703763"/>
          <p14:tracePt t="29638" x="3267075" y="4672013"/>
          <p14:tracePt t="29656" x="3219450" y="4624388"/>
          <p14:tracePt t="29672" x="3203575" y="4613275"/>
          <p14:tracePt t="29688" x="3182938" y="4572000"/>
          <p14:tracePt t="29705" x="3162300" y="4530725"/>
          <p14:tracePt t="29721" x="3124200" y="4478338"/>
          <p14:tracePt t="29742" x="3103563" y="4456113"/>
          <p14:tracePt t="29756" x="3103563" y="4451350"/>
          <p14:tracePt t="29757" x="3087688" y="4425950"/>
          <p14:tracePt t="29771" x="3087688" y="4410075"/>
          <p14:tracePt t="29789" x="3078163" y="4378325"/>
          <p14:tracePt t="29806" x="3062288" y="4367213"/>
          <p14:tracePt t="29822" x="3046413" y="4341813"/>
          <p14:tracePt t="29823" x="3041650" y="4335463"/>
          <p14:tracePt t="29838" x="3030538" y="4310063"/>
          <p14:tracePt t="29855" x="3003550" y="4257675"/>
          <p14:tracePt t="29871" x="2994025" y="4210050"/>
          <p14:tracePt t="29895" x="2994025" y="4205288"/>
          <p14:tracePt t="29905" x="2994025" y="4194175"/>
          <p14:tracePt t="29922" x="2994025" y="4162425"/>
          <p14:tracePt t="29939" x="2967038" y="4137025"/>
          <p14:tracePt t="29957" x="2967038" y="4125913"/>
          <p14:tracePt t="29972" x="2941638" y="4121150"/>
          <p14:tracePt t="29973" x="2930525" y="4100513"/>
          <p14:tracePt t="29990" x="2925763" y="4089400"/>
          <p14:tracePt t="30006" x="2914650" y="4064000"/>
          <p14:tracePt t="30022" x="2914650" y="4048125"/>
          <p14:tracePt t="30039" x="2889250" y="3984625"/>
          <p14:tracePt t="30055" x="2878138" y="3959225"/>
          <p14:tracePt t="30072" x="2862263" y="3916363"/>
          <p14:tracePt t="30089" x="2841625" y="3895725"/>
          <p14:tracePt t="30105" x="2836863" y="3884613"/>
          <p14:tracePt t="30126" x="2836863" y="3875088"/>
          <p14:tracePt t="30139" x="2830513" y="3868738"/>
          <p14:tracePt t="30156" x="2830513" y="3859213"/>
          <p14:tracePt t="30158" x="2830513" y="3854450"/>
          <p14:tracePt t="30182" x="2820988" y="3848100"/>
          <p14:tracePt t="30190" x="2816225" y="3838575"/>
          <p14:tracePt t="30207" x="2805113" y="3822700"/>
          <p14:tracePt t="30223" x="2789238" y="3786188"/>
          <p14:tracePt t="30240" x="2778125" y="3763963"/>
          <p14:tracePt t="30256" x="2757488" y="3727450"/>
          <p14:tracePt t="30272" x="2736850" y="3695700"/>
          <p14:tracePt t="30289" x="2720975" y="3681413"/>
          <p14:tracePt t="30306" x="2705100" y="3670300"/>
          <p14:tracePt t="30323" x="2695575" y="3643313"/>
          <p14:tracePt t="30350" x="2668588" y="3629025"/>
          <p14:tracePt t="30368" x="2663825" y="3606800"/>
          <p14:tracePt t="30373" x="2652713" y="3602038"/>
          <p14:tracePt t="30389" x="2652713" y="3570288"/>
          <p14:tracePt t="30406" x="2652713" y="3549650"/>
          <p14:tracePt t="30407" x="2652713" y="3544888"/>
          <p14:tracePt t="30422" x="2632075" y="3497263"/>
          <p14:tracePt t="30439" x="2627313" y="3476625"/>
          <p14:tracePt t="30456" x="2616200" y="3449638"/>
          <p14:tracePt t="30474" x="2616200" y="3433763"/>
          <p14:tracePt t="30478" x="2616200" y="3417888"/>
          <p14:tracePt t="30489" x="2616200" y="3392488"/>
          <p14:tracePt t="30507" x="2632075" y="3344863"/>
          <p14:tracePt t="30524" x="2657475" y="3297238"/>
          <p14:tracePt t="30525" x="2679700" y="3282950"/>
          <p14:tracePt t="30540" x="2700338" y="3240088"/>
          <p14:tracePt t="30556" x="2732088" y="3182938"/>
          <p14:tracePt t="30573" x="2778125" y="3135313"/>
          <p14:tracePt t="30574" x="2800350" y="3103563"/>
          <p14:tracePt t="30590" x="2841625" y="3071813"/>
          <p14:tracePt t="30591" x="2852738" y="3051175"/>
          <p14:tracePt t="30606" x="2878138" y="3025775"/>
          <p14:tracePt t="30622" x="2946400" y="2946400"/>
          <p14:tracePt t="30639" x="2994025" y="2898775"/>
          <p14:tracePt t="30657" x="3051175" y="2862263"/>
          <p14:tracePt t="30673" x="3098800" y="2800350"/>
          <p14:tracePt t="30690" x="3135313" y="2784475"/>
          <p14:tracePt t="30707" x="3151188" y="2763838"/>
          <p14:tracePt t="30709" x="3171825" y="2747963"/>
          <p14:tracePt t="30724" x="3176588" y="2741613"/>
          <p14:tracePt t="30725" x="3187700" y="2732088"/>
          <p14:tracePt t="30741" x="3214688" y="2705100"/>
          <p14:tracePt t="30757" x="3271838" y="2673350"/>
          <p14:tracePt t="30774" x="3292475" y="2657475"/>
          <p14:tracePt t="30775" x="3319463" y="2636838"/>
          <p14:tracePt t="30790" x="3328988" y="2632075"/>
          <p14:tracePt t="30792" x="3328988" y="2620963"/>
          <p14:tracePt t="30807" x="3360738" y="2595563"/>
          <p14:tracePt t="30824" x="3408363" y="2559050"/>
          <p14:tracePt t="30840" x="3449638" y="2547938"/>
          <p14:tracePt t="30857" x="3522663" y="2522538"/>
          <p14:tracePt t="30874" x="3554413" y="2522538"/>
          <p14:tracePt t="30890" x="3638550" y="2511425"/>
          <p14:tracePt t="30907" x="3686175" y="2511425"/>
          <p14:tracePt t="30924" x="3748088" y="2490788"/>
          <p14:tracePt t="30925" x="3775075" y="2479675"/>
          <p14:tracePt t="30941" x="3795713" y="2479675"/>
          <p14:tracePt t="30957" x="3811588" y="2479675"/>
          <p14:tracePt t="30958" x="3827463" y="2486025"/>
          <p14:tracePt t="30974" x="3838575" y="2490788"/>
          <p14:tracePt t="30990" x="3859213" y="2490788"/>
          <p14:tracePt t="30991" x="3879850" y="2500313"/>
          <p14:tracePt t="31008" x="3937000" y="2500313"/>
          <p14:tracePt t="31023" x="3968750" y="2500313"/>
          <p14:tracePt t="31041" x="4016375" y="2527300"/>
          <p14:tracePt t="31058" x="4052888" y="2538413"/>
          <p14:tracePt t="31075" x="4125913" y="2543175"/>
          <p14:tracePt t="31077" x="4146550" y="2563813"/>
          <p14:tracePt t="31091" x="4184650" y="2563813"/>
          <p14:tracePt t="31107" x="4241800" y="2574925"/>
          <p14:tracePt t="31125" x="4289425" y="2579688"/>
          <p14:tracePt t="31126" x="4294188" y="2590800"/>
          <p14:tracePt t="31140" x="4310063" y="2590800"/>
          <p14:tracePt t="31158" x="4425950" y="2632075"/>
          <p14:tracePt t="31174" x="4451350" y="2632075"/>
          <p14:tracePt t="31175" x="4483100" y="2636838"/>
          <p14:tracePt t="31191" x="4519613" y="2636838"/>
          <p14:tracePt t="31207" x="4603750" y="2663825"/>
          <p14:tracePt t="31224" x="4687888" y="2673350"/>
          <p14:tracePt t="31240" x="4749800" y="2684463"/>
          <p14:tracePt t="31257" x="4818063" y="2684463"/>
          <p14:tracePt t="31275" x="4970463" y="2720975"/>
          <p14:tracePt t="31291" x="5095875" y="2732088"/>
          <p14:tracePt t="31308" x="5243513" y="2741613"/>
          <p14:tracePt t="31310" x="5316538" y="2757488"/>
          <p14:tracePt t="31325" x="5353050" y="2757488"/>
          <p14:tracePt t="31326" x="5380038" y="2757488"/>
          <p14:tracePt t="31342" x="5478463" y="2789238"/>
          <p14:tracePt t="31358" x="5484813" y="2794000"/>
          <p14:tracePt t="31375" x="5500688" y="2794000"/>
          <p14:tracePt t="31376" x="5505450" y="2805113"/>
          <p14:tracePt t="31392" x="5526088" y="2809875"/>
          <p14:tracePt t="31408" x="5573713" y="2830513"/>
          <p14:tracePt t="31424" x="5594350" y="2836863"/>
          <p14:tracePt t="31441" x="5610225" y="2846388"/>
          <p14:tracePt t="31459" x="5657850" y="2868613"/>
          <p14:tracePt t="31474" x="5703888" y="2884488"/>
          <p14:tracePt t="31492" x="5735638" y="2884488"/>
          <p14:tracePt t="31493" x="5746750" y="2884488"/>
          <p14:tracePt t="31508" x="5772150" y="2894013"/>
          <p14:tracePt t="31524" x="5803900" y="2909888"/>
          <p14:tracePt t="31526" x="5830888" y="2909888"/>
          <p14:tracePt t="31540" x="5861050" y="2921000"/>
          <p14:tracePt t="31541" x="5867400" y="2921000"/>
          <p14:tracePt t="31558" x="5876925" y="2921000"/>
          <p14:tracePt t="31575" x="5883275" y="2925763"/>
          <p14:tracePt t="31576" x="5892800" y="2925763"/>
          <p14:tracePt t="31592" x="5899150" y="2936875"/>
          <p14:tracePt t="31610" x="5915025" y="2951163"/>
          <p14:tracePt t="31627" x="5924550" y="2957513"/>
          <p14:tracePt t="31641" x="5940425" y="2978150"/>
          <p14:tracePt t="31658" x="5951538" y="2994025"/>
          <p14:tracePt t="31675" x="5967413" y="3019425"/>
          <p14:tracePt t="31691" x="5981700" y="3041650"/>
          <p14:tracePt t="31693" x="5988050" y="3051175"/>
          <p14:tracePt t="31708" x="5992813" y="3057525"/>
          <p14:tracePt t="31725" x="6024563" y="3094038"/>
          <p14:tracePt t="31742" x="6029325" y="3098800"/>
          <p14:tracePt t="31743" x="6029325" y="3109913"/>
          <p14:tracePt t="31759" x="6045200" y="3135313"/>
          <p14:tracePt t="31775" x="6072188" y="3155950"/>
          <p14:tracePt t="31791" x="6097588" y="3182938"/>
          <p14:tracePt t="31808" x="6134100" y="3208338"/>
          <p14:tracePt t="31825" x="6145213" y="3224213"/>
          <p14:tracePt t="31841" x="6170613" y="3255963"/>
          <p14:tracePt t="31858" x="6197600" y="3303588"/>
          <p14:tracePt t="31875" x="6207125" y="3303588"/>
          <p14:tracePt t="31892" x="6229350" y="3308350"/>
          <p14:tracePt t="31893" x="6238875" y="3328988"/>
          <p14:tracePt t="31908" x="6238875" y="3335338"/>
          <p14:tracePt t="31926" x="6265863" y="3392488"/>
          <p14:tracePt t="31950" x="6270625" y="3392488"/>
          <p14:tracePt t="31975" x="6291263" y="3408363"/>
          <p14:tracePt t="31982" x="6297613" y="3413125"/>
          <p14:tracePt t="31998" x="6297613" y="3424238"/>
          <p14:tracePt t="32007" x="6297613" y="3429000"/>
          <p14:tracePt t="32046" x="6297613" y="3433763"/>
          <p14:tracePt t="32061" x="6307138" y="3433763"/>
          <p14:tracePt t="32070" x="6307138" y="3449638"/>
          <p14:tracePt t="32087" x="6307138" y="3460750"/>
          <p14:tracePt t="32094" x="6307138" y="3465513"/>
          <p14:tracePt t="32108" x="6302375" y="3481388"/>
          <p14:tracePt t="32125" x="6302375" y="3492500"/>
          <p14:tracePt t="32143" x="6302375" y="3497263"/>
          <p14:tracePt t="32159" x="6297613" y="3508375"/>
          <p14:tracePt t="32207" x="6286500" y="3538538"/>
          <p14:tracePt t="32214" x="6275388" y="3549650"/>
          <p14:tracePt t="32230" x="6275388" y="3554413"/>
          <p14:tracePt t="32294" x="6275388" y="3570288"/>
          <p14:tracePt t="32302" x="6275388" y="3581400"/>
          <p14:tracePt t="32317" x="6275388" y="3586163"/>
          <p14:tracePt t="32327" x="6275388" y="3622675"/>
          <p14:tracePt t="32342" x="6275388" y="3629025"/>
          <p14:tracePt t="32343" x="6275388" y="3643313"/>
          <p14:tracePt t="32359" x="6275388" y="3659188"/>
          <p14:tracePt t="32360" x="6270625" y="3681413"/>
          <p14:tracePt t="32376" x="6259513" y="3706813"/>
          <p14:tracePt t="32392" x="6259513" y="3738563"/>
          <p14:tracePt t="32409" x="6254750" y="3743325"/>
          <p14:tracePt t="32439" x="6254750" y="3754438"/>
          <p14:tracePt t="32471" x="6254750" y="3770313"/>
          <p14:tracePt t="32477" x="6254750" y="3775075"/>
          <p14:tracePt t="32486" x="6234113" y="3790950"/>
          <p14:tracePt t="32501" x="6229350" y="3811588"/>
          <p14:tracePt t="32510" x="6229350" y="3816350"/>
          <p14:tracePt t="32526" x="6218238" y="3827463"/>
          <p14:tracePt t="32543" x="6213475" y="3832225"/>
          <p14:tracePt t="32598" x="6213475" y="3848100"/>
          <p14:tracePt t="32607" x="6202363" y="3863975"/>
          <p14:tracePt t="32614" x="6197600" y="3875088"/>
          <p14:tracePt t="32626" x="6176963" y="3900488"/>
          <p14:tracePt t="32644" x="6176963" y="3916363"/>
          <p14:tracePt t="32646" x="6170613" y="3932238"/>
          <p14:tracePt t="32659" x="6170613" y="3952875"/>
          <p14:tracePt t="32676" x="6140450" y="3989388"/>
          <p14:tracePt t="32693" x="6134100" y="4021138"/>
          <p14:tracePt t="32694" x="6124575" y="4041775"/>
          <p14:tracePt t="32710" x="6108700" y="4048125"/>
          <p14:tracePt t="32711" x="6086475" y="4079875"/>
          <p14:tracePt t="32727" x="6076950" y="4084638"/>
          <p14:tracePt t="32728" x="6072188" y="4132263"/>
          <p14:tracePt t="32743" x="6056313" y="4157663"/>
          <p14:tracePt t="32759" x="6008688" y="4205288"/>
          <p14:tracePt t="32777" x="5992813" y="4225925"/>
          <p14:tracePt t="32793" x="5981700" y="4246563"/>
          <p14:tracePt t="32809" x="5956300" y="4273550"/>
          <p14:tracePt t="32839" x="5951538" y="4289425"/>
          <p14:tracePt t="32845" x="5951538" y="4298950"/>
          <p14:tracePt t="32860" x="5924550" y="4314825"/>
          <p14:tracePt t="32878" x="5919788" y="4319588"/>
          <p14:tracePt t="32894" x="5883275" y="4357688"/>
          <p14:tracePt t="32910" x="5856288" y="4383088"/>
          <p14:tracePt t="32927" x="5851525" y="4387850"/>
          <p14:tracePt t="32942" x="5830888" y="4403725"/>
          <p14:tracePt t="32961" x="5815013" y="4419600"/>
          <p14:tracePt t="32978" x="5799138" y="4425950"/>
          <p14:tracePt t="32993" x="5762625" y="4456113"/>
          <p14:tracePt t="33010" x="5741988" y="4487863"/>
          <p14:tracePt t="33027" x="5726113" y="4514850"/>
          <p14:tracePt t="33044" x="5719763" y="4524375"/>
          <p14:tracePt t="33060" x="5710238" y="4530725"/>
          <p14:tracePt t="33094" x="5703888" y="4540250"/>
          <p14:tracePt t="33111" x="5694363" y="4545013"/>
          <p14:tracePt t="33607" x="5710238" y="4535488"/>
          <p14:tracePt t="33613" x="5726113" y="4503738"/>
          <p14:tracePt t="33622" x="5735638" y="4498975"/>
          <p14:tracePt t="33645" x="5772150" y="4456113"/>
          <p14:tracePt t="33646" x="5794375" y="4440238"/>
          <p14:tracePt t="33661" x="5815013" y="4425950"/>
          <p14:tracePt t="33679" x="5835650" y="4398963"/>
          <p14:tracePt t="33695" x="5851525" y="4398963"/>
          <p14:tracePt t="33696" x="5856288" y="4398963"/>
          <p14:tracePt t="33759" x="5872163" y="4383088"/>
          <p14:tracePt t="33798" x="5903913" y="4351338"/>
          <p14:tracePt t="33806" x="5915025" y="4346575"/>
          <p14:tracePt t="33822" x="5940425" y="4319588"/>
          <p14:tracePt t="33846" x="5945188" y="4310063"/>
          <p14:tracePt t="33854" x="5956300" y="4310063"/>
          <p14:tracePt t="33861" x="5972175" y="4283075"/>
          <p14:tracePt t="33878" x="5976938" y="4283075"/>
          <p14:tracePt t="33879" x="5988050" y="4278313"/>
          <p14:tracePt t="33895" x="5992813" y="4267200"/>
          <p14:tracePt t="33911" x="6029325" y="4241800"/>
          <p14:tracePt t="33929" x="6034088" y="4237038"/>
          <p14:tracePt t="33945" x="6072188" y="4189413"/>
          <p14:tracePt t="33962" x="6076950" y="4184650"/>
          <p14:tracePt t="33978" x="6102350" y="4141788"/>
          <p14:tracePt t="33995" x="6118225" y="4116388"/>
          <p14:tracePt t="34012" x="6145213" y="4079875"/>
          <p14:tracePt t="34013" x="6145213" y="4064000"/>
          <p14:tracePt t="34028" x="6165850" y="4037013"/>
          <p14:tracePt t="34029" x="6165850" y="4027488"/>
          <p14:tracePt t="34044" x="6181725" y="4011613"/>
          <p14:tracePt t="34062" x="6192838" y="3995738"/>
          <p14:tracePt t="34063" x="6197600" y="3979863"/>
          <p14:tracePt t="34079" x="6207125" y="3952875"/>
          <p14:tracePt t="34095" x="6218238" y="3943350"/>
          <p14:tracePt t="34111" x="6218238" y="3927475"/>
          <p14:tracePt t="34128" x="6238875" y="3906838"/>
          <p14:tracePt t="34145" x="6249988" y="3868738"/>
          <p14:tracePt t="34161" x="6270625" y="3811588"/>
          <p14:tracePt t="34178" x="6286500" y="3790950"/>
          <p14:tracePt t="34195" x="6297613" y="3754438"/>
          <p14:tracePt t="34212" x="6302375" y="3717925"/>
          <p14:tracePt t="34213" x="6313488" y="3702050"/>
          <p14:tracePt t="34228" x="6338888" y="3681413"/>
          <p14:tracePt t="34229" x="6338888" y="3675063"/>
          <p14:tracePt t="34245" x="6338888" y="3649663"/>
          <p14:tracePt t="34247" x="6338888" y="3633788"/>
          <p14:tracePt t="34262" x="6350000" y="3602038"/>
          <p14:tracePt t="34278" x="6370638" y="3586163"/>
          <p14:tracePt t="34296" x="6370638" y="3560763"/>
          <p14:tracePt t="34312" x="6370638" y="3538538"/>
          <p14:tracePt t="34329" x="6380163" y="3502025"/>
          <p14:tracePt t="34345" x="6386513" y="3449638"/>
          <p14:tracePt t="34362" x="6386513" y="3424238"/>
          <p14:tracePt t="34378" x="6386513" y="3402013"/>
          <p14:tracePt t="34396" x="6396038" y="3376613"/>
          <p14:tracePt t="34397" x="6411913" y="3365500"/>
          <p14:tracePt t="34411" x="6411913" y="3349625"/>
          <p14:tracePt t="34428" x="6411913" y="3344863"/>
          <p14:tracePt t="34430" x="6411913" y="3335338"/>
          <p14:tracePt t="34446" x="6423025" y="3328988"/>
          <p14:tracePt t="34511" x="6423025" y="3292475"/>
          <p14:tracePt t="34518" x="6427788" y="3287713"/>
          <p14:tracePt t="34528" x="6427788" y="3271838"/>
          <p14:tracePt t="34546" x="6427788" y="3260725"/>
          <p14:tracePt t="34575" x="6427788" y="3255963"/>
          <p14:tracePt t="34581" x="6418263" y="3244850"/>
          <p14:tracePt t="34598" x="6411913" y="3240088"/>
          <p14:tracePt t="34614" x="6411913" y="3235325"/>
          <p14:tracePt t="34629" x="6407150" y="3224213"/>
          <p14:tracePt t="34646" x="6391275" y="3224213"/>
          <p14:tracePt t="34671" x="6380163" y="3219450"/>
          <p14:tracePt t="34695" x="6375400" y="3219450"/>
          <p14:tracePt t="34702" x="6365875" y="3219450"/>
          <p14:tracePt t="34711" x="6338888" y="3208338"/>
          <p14:tracePt t="34767" x="6323013" y="3208338"/>
          <p14:tracePt t="34774" x="6297613" y="3214688"/>
          <p14:tracePt t="34781" x="6275388" y="3228975"/>
          <p14:tracePt t="34796" x="6259513" y="3228975"/>
          <p14:tracePt t="34813" x="6213475" y="3282950"/>
          <p14:tracePt t="34814" x="6202363" y="3287713"/>
          <p14:tracePt t="34831" x="6186488" y="3297238"/>
          <p14:tracePt t="34846" x="6186488" y="3313113"/>
          <p14:tracePt t="34847" x="6186488" y="3319463"/>
          <p14:tracePt t="34863" x="6176963" y="3355975"/>
          <p14:tracePt t="34880" x="6140450" y="3444875"/>
          <p14:tracePt t="34897" x="6108700" y="3502025"/>
          <p14:tracePt t="34913" x="6102350" y="3549650"/>
          <p14:tracePt t="34932" x="6092825" y="3602038"/>
          <p14:tracePt t="34947" x="6040438" y="3690938"/>
          <p14:tracePt t="34964" x="5997575" y="3754438"/>
          <p14:tracePt t="34965" x="5988050" y="3770313"/>
          <p14:tracePt t="34979" x="5956300" y="3827463"/>
          <p14:tracePt t="34997" x="5888038" y="3948113"/>
          <p14:tracePt t="35013" x="5876925" y="3979863"/>
          <p14:tracePt t="35014" x="5846763" y="4011613"/>
          <p14:tracePt t="35029" x="5830888" y="4027488"/>
          <p14:tracePt t="35031" x="5794375" y="4084638"/>
          <p14:tracePt t="35046" x="5778500" y="4094163"/>
          <p14:tracePt t="35047" x="5778500" y="4100513"/>
          <p14:tracePt t="35063" x="5767388" y="4116388"/>
          <p14:tracePt t="35080" x="5751513" y="4146550"/>
          <p14:tracePt t="35096" x="5719763" y="4210050"/>
          <p14:tracePt t="35112" x="5703888" y="4214813"/>
          <p14:tracePt t="35130" x="5673725" y="4252913"/>
          <p14:tracePt t="35147" x="5651500" y="4273550"/>
          <p14:tracePt t="35163" x="5641975" y="4289425"/>
          <p14:tracePt t="35179" x="5605463" y="4325938"/>
          <p14:tracePt t="35197" x="5589588" y="4341813"/>
          <p14:tracePt t="35198" x="5573713" y="4357688"/>
          <p14:tracePt t="35213" x="5530850" y="4387850"/>
          <p14:tracePt t="35230" x="5484813" y="4419600"/>
          <p14:tracePt t="35232" x="5453063" y="4440238"/>
          <p14:tracePt t="35248" x="5384800" y="4467225"/>
          <p14:tracePt t="35264" x="5373688" y="4467225"/>
          <p14:tracePt t="35303" x="5357813" y="4487863"/>
          <p14:tracePt t="35310" x="5353050" y="4487863"/>
          <p14:tracePt t="35317" x="5343525" y="4487863"/>
          <p14:tracePt t="35329" x="5327650" y="4492625"/>
          <p14:tracePt t="35347" x="5295900" y="4503738"/>
          <p14:tracePt t="35363" x="5259388" y="4530725"/>
          <p14:tracePt t="35381" x="5175250" y="4540250"/>
          <p14:tracePt t="35382" x="5138738" y="4551363"/>
          <p14:tracePt t="35397" x="5106988" y="4560888"/>
          <p14:tracePt t="35398" x="5091113" y="4560888"/>
          <p14:tracePt t="35414" x="5043488" y="4583113"/>
          <p14:tracePt t="35430" x="5006975" y="4583113"/>
          <p14:tracePt t="35431" x="4991100" y="4583113"/>
          <p14:tracePt t="35447" x="4991100" y="4587875"/>
          <p14:tracePt t="35471" x="4975225" y="4587875"/>
          <p14:tracePt t="35480" x="4949825" y="4587875"/>
          <p14:tracePt t="35497" x="4922838" y="4587875"/>
          <p14:tracePt t="35513" x="4897438" y="4587875"/>
          <p14:tracePt t="35530" x="4886325" y="4587875"/>
          <p14:tracePt t="35547" x="4845050" y="4587875"/>
          <p14:tracePt t="35564" x="4786313" y="4587875"/>
          <p14:tracePt t="35566" x="4760913" y="4587875"/>
          <p14:tracePt t="35581" x="4740275" y="4587875"/>
          <p14:tracePt t="35598" x="4656138" y="4587875"/>
          <p14:tracePt t="35614" x="4608513" y="4576763"/>
          <p14:tracePt t="35631" x="4572000" y="4567238"/>
          <p14:tracePt t="35647" x="4478338" y="4567238"/>
          <p14:tracePt t="35649" x="4451350" y="4567238"/>
          <p14:tracePt t="35663" x="4419600" y="4567238"/>
          <p14:tracePt t="35681" x="4403725" y="4556125"/>
          <p14:tracePt t="35697" x="4378325" y="4540250"/>
          <p14:tracePt t="35714" x="4371975" y="4540250"/>
          <p14:tracePt t="35732" x="4346575" y="4530725"/>
          <p14:tracePt t="35747" x="4346575" y="4524375"/>
          <p14:tracePt t="35764" x="4310063" y="4498975"/>
          <p14:tracePt t="35765" x="4305300" y="4487863"/>
          <p14:tracePt t="35781" x="4267200" y="4471988"/>
          <p14:tracePt t="35782" x="4246563" y="4440238"/>
          <p14:tracePt t="35798" x="4214813" y="4414838"/>
          <p14:tracePt t="35799" x="4184650" y="4383088"/>
          <p14:tracePt t="35814" x="4141788" y="4346575"/>
          <p14:tracePt t="35815" x="4121150" y="4330700"/>
          <p14:tracePt t="35831" x="4094163" y="4319588"/>
          <p14:tracePt t="35832" x="4064000" y="4298950"/>
          <p14:tracePt t="35848" x="4057650" y="4294188"/>
          <p14:tracePt t="35865" x="4032250" y="4273550"/>
          <p14:tracePt t="35887" x="4032250" y="4257675"/>
          <p14:tracePt t="35898" x="4032250" y="4241800"/>
          <p14:tracePt t="35915" x="4032250" y="4237038"/>
          <p14:tracePt t="35934" x="4021138" y="4214813"/>
          <p14:tracePt t="35948" x="4016375" y="4214813"/>
          <p14:tracePt t="35982" x="3989388" y="4189413"/>
          <p14:tracePt t="35990" x="3989388" y="4184650"/>
          <p14:tracePt t="35999" x="3979863" y="4168775"/>
          <p14:tracePt t="36015" x="3979863" y="4141788"/>
          <p14:tracePt t="36016" x="3959225" y="4110038"/>
          <p14:tracePt t="36032" x="3952875" y="4105275"/>
          <p14:tracePt t="36048" x="3952875" y="4089400"/>
          <p14:tracePt t="36064" x="3952875" y="4079875"/>
          <p14:tracePt t="36081" x="3952875" y="4057650"/>
          <p14:tracePt t="36097" x="3952875" y="4011613"/>
          <p14:tracePt t="36115" x="3952875" y="4005263"/>
          <p14:tracePt t="36131" x="3943350" y="3989388"/>
          <p14:tracePt t="36149" x="3943350" y="3959225"/>
          <p14:tracePt t="36150" x="3943350" y="3952875"/>
          <p14:tracePt t="36165" x="3943350" y="3948113"/>
          <p14:tracePt t="36182" x="3943350" y="3932238"/>
          <p14:tracePt t="36183" x="3943350" y="3921125"/>
          <p14:tracePt t="36216" x="3943350" y="3916363"/>
          <p14:tracePt t="36222" x="3948113" y="3906838"/>
          <p14:tracePt t="36238" x="3948113" y="3890963"/>
          <p14:tracePt t="36248" x="3948113" y="3884613"/>
          <p14:tracePt t="36265" x="3948113" y="3868738"/>
          <p14:tracePt t="36281" x="3948113" y="3854450"/>
          <p14:tracePt t="36298" x="3948113" y="3838575"/>
          <p14:tracePt t="36315" x="3948113" y="3811588"/>
          <p14:tracePt t="36331" x="3948113" y="3790950"/>
          <p14:tracePt t="36348" x="3948113" y="3763963"/>
          <p14:tracePt t="36365" x="3948113" y="3759200"/>
          <p14:tracePt t="36407" x="3948113" y="3748088"/>
          <p14:tracePt t="36417" x="3948113" y="3733800"/>
          <p14:tracePt t="36430" x="3943350" y="3727450"/>
          <p14:tracePt t="36463" x="3943350" y="3722688"/>
          <p14:tracePt t="36470" x="3943350" y="3711575"/>
          <p14:tracePt t="36486" x="3948113" y="3706813"/>
          <p14:tracePt t="36991" x="3995738" y="3706813"/>
          <p14:tracePt t="36998" x="4048125" y="3706813"/>
          <p14:tracePt t="37006" x="4184650" y="3706813"/>
          <p14:tracePt t="37015" x="4241800" y="3706813"/>
          <p14:tracePt t="37032" x="4419600" y="3743325"/>
          <p14:tracePt t="37050" x="4687888" y="3811588"/>
          <p14:tracePt t="37067" x="4849813" y="3848100"/>
          <p14:tracePt t="37083" x="5222875" y="3968750"/>
          <p14:tracePt t="37099" x="5635625" y="4064000"/>
          <p14:tracePt t="37116" x="5929313" y="4146550"/>
          <p14:tracePt t="37118" x="6072188" y="4178300"/>
          <p14:tracePt t="37133" x="6218238" y="4221163"/>
          <p14:tracePt t="37134" x="6359525" y="4252913"/>
          <p14:tracePt t="37149" x="6432550" y="4278313"/>
          <p14:tracePt t="37167" x="6532563" y="4314825"/>
          <p14:tracePt t="37223" x="6532563" y="4325938"/>
          <p14:tracePt t="37230" x="6532563" y="4341813"/>
          <p14:tracePt t="37237" x="6532563" y="4346575"/>
          <p14:tracePt t="37249" x="6532563" y="4351338"/>
          <p14:tracePt t="37266" x="6532563" y="4387850"/>
          <p14:tracePt t="37283" x="6543675" y="4398963"/>
          <p14:tracePt t="37300" x="6543675" y="4414838"/>
          <p14:tracePt t="37317" x="6543675" y="4425950"/>
          <p14:tracePt t="37318" x="6543675" y="4430713"/>
          <p14:tracePt t="37332" x="6543675" y="4456113"/>
          <p14:tracePt t="37333" x="6543675" y="4467225"/>
          <p14:tracePt t="37350" x="6569075" y="4487863"/>
          <p14:tracePt t="37367" x="6575425" y="4503738"/>
          <p14:tracePt t="37367" x="6575425" y="45148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05A6-FCEF-4A20-BEB8-36278109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Hnitakerfi</a:t>
            </a:r>
            <a:r>
              <a:rPr lang="en-US"/>
              <a:t> </a:t>
            </a:r>
            <a:r>
              <a:rPr lang="en-US" err="1"/>
              <a:t>Reykjavíkurborgar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9D968-290A-4C07-882A-BDAFB37BB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err="1"/>
              <a:t>Er</a:t>
            </a:r>
            <a:r>
              <a:rPr lang="en-US"/>
              <a:t> </a:t>
            </a:r>
            <a:r>
              <a:rPr lang="en-US" err="1"/>
              <a:t>gamalt</a:t>
            </a:r>
            <a:r>
              <a:rPr lang="en-US"/>
              <a:t> </a:t>
            </a:r>
            <a:r>
              <a:rPr lang="en-US" err="1"/>
              <a:t>plankerfi</a:t>
            </a:r>
            <a:r>
              <a:rPr lang="en-US"/>
              <a:t> </a:t>
            </a:r>
            <a:r>
              <a:rPr lang="en-US" err="1"/>
              <a:t>þar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ekki </a:t>
            </a:r>
            <a:r>
              <a:rPr lang="en-US" err="1"/>
              <a:t>er</a:t>
            </a:r>
            <a:r>
              <a:rPr lang="en-US"/>
              <a:t> </a:t>
            </a:r>
            <a:r>
              <a:rPr lang="en-US" err="1"/>
              <a:t>gert</a:t>
            </a:r>
            <a:r>
              <a:rPr lang="en-US"/>
              <a:t> </a:t>
            </a:r>
            <a:r>
              <a:rPr lang="en-US" err="1"/>
              <a:t>ráð</a:t>
            </a:r>
            <a:r>
              <a:rPr lang="en-US"/>
              <a:t> </a:t>
            </a:r>
            <a:r>
              <a:rPr lang="en-US" err="1"/>
              <a:t>fyrir</a:t>
            </a:r>
            <a:r>
              <a:rPr lang="en-US"/>
              <a:t> </a:t>
            </a:r>
            <a:r>
              <a:rPr lang="en-US" err="1"/>
              <a:t>krappa</a:t>
            </a:r>
            <a:r>
              <a:rPr lang="en-US"/>
              <a:t> </a:t>
            </a:r>
            <a:r>
              <a:rPr lang="en-US" err="1"/>
              <a:t>jarðar</a:t>
            </a:r>
            <a:endParaRPr lang="en-US"/>
          </a:p>
          <a:p>
            <a:pPr lvl="1"/>
            <a:r>
              <a:rPr lang="en-US" err="1"/>
              <a:t>Svæðið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það</a:t>
            </a:r>
            <a:r>
              <a:rPr lang="en-US"/>
              <a:t> </a:t>
            </a:r>
            <a:r>
              <a:rPr lang="en-US" err="1"/>
              <a:t>nær</a:t>
            </a:r>
            <a:r>
              <a:rPr lang="en-US"/>
              <a:t> </a:t>
            </a:r>
            <a:r>
              <a:rPr lang="en-US" err="1"/>
              <a:t>yfir</a:t>
            </a:r>
            <a:r>
              <a:rPr lang="en-US"/>
              <a:t> </a:t>
            </a:r>
            <a:r>
              <a:rPr lang="en-US" err="1"/>
              <a:t>er</a:t>
            </a:r>
            <a:r>
              <a:rPr lang="en-US"/>
              <a:t> </a:t>
            </a:r>
            <a:r>
              <a:rPr lang="en-US" err="1"/>
              <a:t>samt</a:t>
            </a:r>
            <a:r>
              <a:rPr lang="en-US"/>
              <a:t> í </a:t>
            </a:r>
            <a:r>
              <a:rPr lang="en-US" err="1"/>
              <a:t>raun</a:t>
            </a:r>
            <a:r>
              <a:rPr lang="en-US"/>
              <a:t> of </a:t>
            </a:r>
            <a:r>
              <a:rPr lang="en-US" err="1"/>
              <a:t>stórt</a:t>
            </a:r>
            <a:endParaRPr lang="en-US"/>
          </a:p>
          <a:p>
            <a:r>
              <a:rPr lang="en-US" err="1"/>
              <a:t>Hefur</a:t>
            </a:r>
            <a:r>
              <a:rPr lang="en-US"/>
              <a:t> </a:t>
            </a:r>
            <a:r>
              <a:rPr lang="en-US" err="1"/>
              <a:t>valdið</a:t>
            </a:r>
            <a:r>
              <a:rPr lang="en-US"/>
              <a:t> </a:t>
            </a:r>
            <a:r>
              <a:rPr lang="en-US" err="1"/>
              <a:t>vandræðum</a:t>
            </a:r>
            <a:r>
              <a:rPr lang="en-US"/>
              <a:t> </a:t>
            </a:r>
            <a:r>
              <a:rPr lang="en-US" err="1"/>
              <a:t>við</a:t>
            </a:r>
            <a:r>
              <a:rPr lang="en-US"/>
              <a:t> GNSS </a:t>
            </a:r>
            <a:r>
              <a:rPr lang="en-US" err="1"/>
              <a:t>mælingar</a:t>
            </a:r>
            <a:endParaRPr lang="en-US"/>
          </a:p>
          <a:p>
            <a:pPr lvl="1"/>
            <a:r>
              <a:rPr lang="en-US" err="1"/>
              <a:t>Niðurstöður</a:t>
            </a:r>
            <a:r>
              <a:rPr lang="en-US"/>
              <a:t> stemma ekki </a:t>
            </a:r>
            <a:r>
              <a:rPr lang="en-US" err="1"/>
              <a:t>við</a:t>
            </a:r>
            <a:r>
              <a:rPr lang="en-US"/>
              <a:t> </a:t>
            </a:r>
            <a:r>
              <a:rPr lang="en-US" err="1"/>
              <a:t>uppgefin</a:t>
            </a:r>
            <a:r>
              <a:rPr lang="en-US"/>
              <a:t> </a:t>
            </a:r>
            <a:r>
              <a:rPr lang="en-US" err="1"/>
              <a:t>hnit</a:t>
            </a:r>
            <a:r>
              <a:rPr lang="en-US"/>
              <a:t> </a:t>
            </a:r>
            <a:r>
              <a:rPr lang="en-US" err="1"/>
              <a:t>fastmerkja</a:t>
            </a:r>
            <a:r>
              <a:rPr lang="en-US"/>
              <a:t> á </a:t>
            </a:r>
            <a:r>
              <a:rPr lang="en-US" err="1"/>
              <a:t>sumum</a:t>
            </a:r>
            <a:r>
              <a:rPr lang="en-US"/>
              <a:t> </a:t>
            </a:r>
            <a:r>
              <a:rPr lang="en-US" err="1"/>
              <a:t>svæðum</a:t>
            </a:r>
            <a:endParaRPr lang="en-US"/>
          </a:p>
          <a:p>
            <a:r>
              <a:rPr lang="en-US" err="1"/>
              <a:t>Sumarið</a:t>
            </a:r>
            <a:r>
              <a:rPr lang="en-US"/>
              <a:t> 2019 </a:t>
            </a:r>
            <a:r>
              <a:rPr lang="en-US" err="1"/>
              <a:t>mældu</a:t>
            </a:r>
            <a:r>
              <a:rPr lang="en-US"/>
              <a:t> 55 </a:t>
            </a:r>
            <a:r>
              <a:rPr lang="en-US" err="1"/>
              <a:t>fastmerki</a:t>
            </a:r>
            <a:r>
              <a:rPr lang="en-US"/>
              <a:t> á </a:t>
            </a:r>
            <a:r>
              <a:rPr lang="en-US" err="1"/>
              <a:t>Stór</a:t>
            </a:r>
            <a:r>
              <a:rPr lang="en-US"/>
              <a:t> </a:t>
            </a:r>
            <a:r>
              <a:rPr lang="en-US" err="1"/>
              <a:t>Reykjavíkursvæðinu</a:t>
            </a:r>
            <a:endParaRPr lang="en-US"/>
          </a:p>
          <a:p>
            <a:pPr lvl="1"/>
            <a:r>
              <a:rPr lang="en-US" err="1"/>
              <a:t>Upprunalegir</a:t>
            </a:r>
            <a:r>
              <a:rPr lang="en-US"/>
              <a:t> </a:t>
            </a:r>
            <a:r>
              <a:rPr lang="en-US" err="1"/>
              <a:t>þríhyrningapunktar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svo</a:t>
            </a:r>
            <a:r>
              <a:rPr lang="en-US"/>
              <a:t> </a:t>
            </a:r>
            <a:r>
              <a:rPr lang="en-US" err="1"/>
              <a:t>auka</a:t>
            </a:r>
            <a:r>
              <a:rPr lang="en-US"/>
              <a:t> </a:t>
            </a:r>
            <a:r>
              <a:rPr lang="en-US" err="1"/>
              <a:t>punktar</a:t>
            </a:r>
            <a:endParaRPr lang="en-US"/>
          </a:p>
          <a:p>
            <a:r>
              <a:rPr lang="en-US" err="1"/>
              <a:t>Markmið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reikna</a:t>
            </a:r>
            <a:r>
              <a:rPr lang="en-US"/>
              <a:t> </a:t>
            </a:r>
            <a:r>
              <a:rPr lang="en-US" err="1"/>
              <a:t>nákvæma</a:t>
            </a:r>
            <a:r>
              <a:rPr lang="en-US"/>
              <a:t> </a:t>
            </a:r>
            <a:r>
              <a:rPr lang="en-US" err="1"/>
              <a:t>vörpun</a:t>
            </a:r>
            <a:r>
              <a:rPr lang="en-US"/>
              <a:t> mill RVK, ISN2016 </a:t>
            </a:r>
            <a:r>
              <a:rPr lang="en-US" err="1"/>
              <a:t>og</a:t>
            </a:r>
            <a:r>
              <a:rPr lang="en-US"/>
              <a:t> ISN93</a:t>
            </a:r>
          </a:p>
          <a:p>
            <a:r>
              <a:rPr lang="en-US"/>
              <a:t>Gert í </a:t>
            </a:r>
            <a:r>
              <a:rPr lang="en-US" err="1"/>
              <a:t>tveim</a:t>
            </a:r>
            <a:r>
              <a:rPr lang="en-US"/>
              <a:t> </a:t>
            </a:r>
            <a:r>
              <a:rPr lang="en-US" err="1"/>
              <a:t>skrefum</a:t>
            </a:r>
            <a:endParaRPr lang="en-US"/>
          </a:p>
          <a:p>
            <a:pPr lvl="1"/>
            <a:r>
              <a:rPr lang="en-US"/>
              <a:t>4 </a:t>
            </a:r>
            <a:r>
              <a:rPr lang="en-US" err="1"/>
              <a:t>parametra</a:t>
            </a:r>
            <a:r>
              <a:rPr lang="en-US"/>
              <a:t> </a:t>
            </a:r>
            <a:r>
              <a:rPr lang="en-US" err="1"/>
              <a:t>Helmert</a:t>
            </a:r>
            <a:r>
              <a:rPr lang="en-US"/>
              <a:t> </a:t>
            </a:r>
            <a:r>
              <a:rPr lang="en-US" err="1"/>
              <a:t>vörpun</a:t>
            </a:r>
            <a:endParaRPr lang="en-US"/>
          </a:p>
          <a:p>
            <a:pPr lvl="2"/>
            <a:r>
              <a:rPr lang="en-US"/>
              <a:t>Plan </a:t>
            </a:r>
            <a:r>
              <a:rPr lang="en-US" err="1"/>
              <a:t>og</a:t>
            </a:r>
            <a:r>
              <a:rPr lang="en-US"/>
              <a:t> Gauss-Kruger </a:t>
            </a:r>
            <a:r>
              <a:rPr lang="en-US" err="1"/>
              <a:t>vörpun</a:t>
            </a:r>
            <a:endParaRPr lang="en-US"/>
          </a:p>
          <a:p>
            <a:pPr lvl="1"/>
            <a:r>
              <a:rPr lang="en-US"/>
              <a:t>Grid </a:t>
            </a:r>
            <a:r>
              <a:rPr lang="en-US" err="1"/>
              <a:t>vörpun</a:t>
            </a:r>
            <a:r>
              <a:rPr lang="en-US"/>
              <a:t> </a:t>
            </a:r>
            <a:r>
              <a:rPr lang="en-US" err="1"/>
              <a:t>byggð</a:t>
            </a:r>
            <a:r>
              <a:rPr lang="en-US"/>
              <a:t> á Kriging</a:t>
            </a:r>
          </a:p>
          <a:p>
            <a:r>
              <a:rPr lang="en-US" err="1"/>
              <a:t>Varpanir</a:t>
            </a:r>
            <a:r>
              <a:rPr lang="en-US"/>
              <a:t> </a:t>
            </a:r>
            <a:r>
              <a:rPr lang="en-US" err="1"/>
              <a:t>eru</a:t>
            </a:r>
            <a:r>
              <a:rPr lang="en-US"/>
              <a:t> </a:t>
            </a:r>
            <a:r>
              <a:rPr lang="en-US" err="1"/>
              <a:t>aðgegnilegar</a:t>
            </a:r>
            <a:r>
              <a:rPr lang="en-US"/>
              <a:t> í </a:t>
            </a:r>
            <a:r>
              <a:rPr lang="en-US" err="1"/>
              <a:t>cocodati</a:t>
            </a:r>
            <a:endParaRPr lang="en-US"/>
          </a:p>
          <a:p>
            <a:pPr lvl="1"/>
            <a:endParaRPr lang="en-US"/>
          </a:p>
          <a:p>
            <a:pPr lvl="1"/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DFFD3E6-1312-4A26-BF54-01DDDD40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7C1C392-AAD3-48D8-81F8-406E2222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4CBF8B2A-56FA-49EA-9761-E4B14A7A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57"/>
    </mc:Choice>
    <mc:Fallback xmlns="">
      <p:transition spd="slow" advTm="199857"/>
    </mc:Fallback>
  </mc:AlternateContent>
  <p:extLst>
    <p:ext uri="{3A86A75C-4F4B-4683-9AE1-C65F6400EC91}">
      <p14:laserTraceLst xmlns:p14="http://schemas.microsoft.com/office/powerpoint/2010/main">
        <p14:tracePtLst>
          <p14:tracePt t="128211" x="6480175" y="4451350"/>
          <p14:tracePt t="128217" x="6323013" y="4425950"/>
          <p14:tracePt t="128276" x="1263650" y="3051175"/>
          <p14:tracePt t="128292" x="1085850" y="3051175"/>
          <p14:tracePt t="128309" x="1054100" y="3062288"/>
          <p14:tracePt t="128326" x="1017588" y="3098800"/>
          <p14:tracePt t="128343" x="890588" y="3224213"/>
          <p14:tracePt t="128359" x="665163" y="3529013"/>
          <p14:tracePt t="128377" x="446088" y="3822700"/>
          <p14:tracePt t="128378" x="357188" y="3932238"/>
          <p14:tracePt t="128393" x="173038" y="4146550"/>
          <p14:tracePt t="128410" x="131763" y="4230688"/>
          <p14:tracePt t="128426" x="125413" y="4241800"/>
          <p14:tracePt t="128643" x="125413" y="4289425"/>
          <p14:tracePt t="128650" x="125413" y="4305300"/>
          <p14:tracePt t="128693" x="173038" y="4403725"/>
          <p14:tracePt t="128710" x="236538" y="4467225"/>
          <p14:tracePt t="128726" x="304800" y="4492625"/>
          <p14:tracePt t="128743" x="439738" y="4545013"/>
          <p14:tracePt t="128760" x="508000" y="4576763"/>
          <p14:tracePt t="128776" x="544513" y="4576763"/>
          <p14:tracePt t="128777" x="560388" y="4583113"/>
          <p14:tracePt t="128793" x="582613" y="4592638"/>
          <p14:tracePt t="128794" x="587375" y="4598988"/>
          <p14:tracePt t="128811" x="598488" y="4598988"/>
          <p14:tracePt t="128827" x="612775" y="4598988"/>
          <p14:tracePt t="128828" x="619125" y="4598988"/>
          <p14:tracePt t="128843" x="619125" y="4624388"/>
          <p14:tracePt t="128860" x="623888" y="4651375"/>
          <p14:tracePt t="128877" x="619125" y="4660900"/>
          <p14:tracePt t="129323" x="655638" y="4660900"/>
          <p14:tracePt t="129329" x="676275" y="4672013"/>
          <p14:tracePt t="129344" x="681038" y="4672013"/>
          <p14:tracePt t="129361" x="687388" y="4681538"/>
          <p14:tracePt t="129362" x="696913" y="4681538"/>
          <p14:tracePt t="129386" x="712788" y="4681538"/>
          <p14:tracePt t="129395" x="717550" y="4681538"/>
          <p14:tracePt t="129414" x="755650" y="4697413"/>
          <p14:tracePt t="129427" x="792163" y="4713288"/>
          <p14:tracePt t="129444" x="849313" y="4745038"/>
          <p14:tracePt t="129462" x="985838" y="4808538"/>
          <p14:tracePt t="129479" x="1090613" y="4838700"/>
          <p14:tracePt t="129495" x="1222375" y="4897438"/>
          <p14:tracePt t="129512" x="1384300" y="4922838"/>
          <p14:tracePt t="129513" x="1425575" y="4922838"/>
          <p14:tracePt t="129527" x="1441450" y="4933950"/>
          <p14:tracePt t="129544" x="1484313" y="4943475"/>
          <p14:tracePt t="129546" x="1552575" y="4943475"/>
          <p14:tracePt t="129560" x="1609725" y="4943475"/>
          <p14:tracePt t="129578" x="1766888" y="4943475"/>
          <p14:tracePt t="129579" x="1855788" y="4943475"/>
          <p14:tracePt t="129594" x="1955800" y="4922838"/>
          <p14:tracePt t="129610" x="2065338" y="4918075"/>
          <p14:tracePt t="129628" x="2149475" y="4897438"/>
          <p14:tracePt t="129644" x="2274888" y="4897438"/>
          <p14:tracePt t="129661" x="2479675" y="4897438"/>
          <p14:tracePt t="129678" x="2657475" y="4933950"/>
          <p14:tracePt t="129696" x="2878138" y="5011738"/>
          <p14:tracePt t="129697" x="3019425" y="5043488"/>
          <p14:tracePt t="129711" x="3162300" y="5086350"/>
          <p14:tracePt t="129729" x="3433763" y="5170488"/>
          <p14:tracePt t="129730" x="3606800" y="5184775"/>
          <p14:tracePt t="129747" x="3875088" y="5216525"/>
          <p14:tracePt t="129762" x="4116388" y="5216525"/>
          <p14:tracePt t="129778" x="4189413" y="5216525"/>
          <p14:tracePt t="129795" x="4330700" y="5216525"/>
          <p14:tracePt t="129796" x="4451350" y="5216525"/>
          <p14:tracePt t="129811" x="4703763" y="5180013"/>
          <p14:tracePt t="129827" x="4854575" y="5116513"/>
          <p14:tracePt t="129845" x="4991100" y="5070475"/>
          <p14:tracePt t="129862" x="5111750" y="4997450"/>
          <p14:tracePt t="129878" x="5164138" y="4949825"/>
          <p14:tracePt t="129895" x="5207000" y="4913313"/>
          <p14:tracePt t="131947" x="5180013" y="4906963"/>
          <p14:tracePt t="131954" x="5122863" y="4986338"/>
          <p14:tracePt t="131964" x="5075238" y="5018088"/>
          <p14:tracePt t="131981" x="5011738" y="5064125"/>
          <p14:tracePt t="131998" x="4949825" y="5102225"/>
          <p14:tracePt t="132016" x="4918075" y="5116513"/>
          <p14:tracePt t="132032" x="4897438" y="5127625"/>
          <p14:tracePt t="132048" x="4897438" y="5132388"/>
          <p14:tracePt t="132065" x="4886325" y="5143500"/>
          <p14:tracePt t="132108" x="4881563" y="5143500"/>
          <p14:tracePt t="132131" x="4870450" y="5148263"/>
          <p14:tracePt t="132138" x="4854575" y="5159375"/>
          <p14:tracePt t="132147" x="4849813" y="5159375"/>
          <p14:tracePt t="132164" x="4808538" y="5159375"/>
          <p14:tracePt t="132188" x="4797425" y="5159375"/>
          <p14:tracePt t="132219" x="4792663" y="5159375"/>
          <p14:tracePt t="132226" x="4776788" y="5159375"/>
          <p14:tracePt t="132233" x="4765675" y="5159375"/>
          <p14:tracePt t="132249" x="4760913" y="5154613"/>
          <p14:tracePt t="132251" x="4756150" y="5154613"/>
          <p14:tracePt t="132265" x="4745038" y="5154613"/>
          <p14:tracePt t="132266" x="4729163" y="5138738"/>
          <p14:tracePt t="132283" x="4713288" y="5132388"/>
          <p14:tracePt t="132298" x="4681538" y="5122863"/>
          <p14:tracePt t="132331" x="4656138" y="5111750"/>
          <p14:tracePt t="132371" x="4645025" y="5102225"/>
          <p14:tracePt t="132378" x="4640263" y="5095875"/>
          <p14:tracePt t="132394" x="4624388" y="5095875"/>
          <p14:tracePt t="132419" x="4613275" y="5095875"/>
          <p14:tracePt t="132426" x="4608513" y="5091113"/>
          <p14:tracePt t="132442" x="4598988" y="5091113"/>
          <p14:tracePt t="132459" x="4592638" y="5080000"/>
          <p14:tracePt t="132466" x="4576763" y="5080000"/>
          <p14:tracePt t="133331" x="4572000" y="5080000"/>
          <p14:tracePt t="133338" x="4478338" y="5080000"/>
          <p14:tracePt t="133384" x="4189413" y="5080000"/>
          <p14:tracePt t="133400" x="4110038" y="5080000"/>
          <p14:tracePt t="133418" x="4027488" y="5080000"/>
          <p14:tracePt t="133435" x="4016375" y="5080000"/>
          <p14:tracePt t="133450" x="3979863" y="5102225"/>
          <p14:tracePt t="133466" x="3952875" y="5102225"/>
          <p14:tracePt t="133467" x="3937000" y="5111750"/>
          <p14:tracePt t="133483" x="3863975" y="5154613"/>
          <p14:tracePt t="133500" x="3790950" y="5195888"/>
          <p14:tracePt t="133517" x="3675063" y="5243513"/>
          <p14:tracePt t="133533" x="3629025" y="5268913"/>
          <p14:tracePt t="133550" x="3492500" y="5316538"/>
          <p14:tracePt t="133567" x="3413125" y="5316538"/>
          <p14:tracePt t="133584" x="3324225" y="5316538"/>
          <p14:tracePt t="133585" x="3292475" y="5321300"/>
          <p14:tracePt t="133600" x="3255963" y="5321300"/>
          <p14:tracePt t="133617" x="3208338" y="5321300"/>
          <p14:tracePt t="133634" x="3167063" y="5332413"/>
          <p14:tracePt t="133635" x="3109913" y="5357813"/>
          <p14:tracePt t="133651" x="3051175" y="5357813"/>
          <p14:tracePt t="133669" x="2994025" y="5368925"/>
          <p14:tracePt t="133684" x="2936875" y="5380038"/>
          <p14:tracePt t="133700" x="2905125" y="5380038"/>
          <p14:tracePt t="133717" x="2878138" y="5384800"/>
          <p14:tracePt t="133733" x="2857500" y="5384800"/>
          <p14:tracePt t="133751" x="2841625" y="5384800"/>
          <p14:tracePt t="133812" x="2816225" y="5384800"/>
          <p14:tracePt t="133818" x="2809875" y="5384800"/>
          <p14:tracePt t="133826" x="2773363" y="5384800"/>
          <p14:tracePt t="133834" x="2747963" y="5384800"/>
          <p14:tracePt t="133851" x="2732088" y="5384800"/>
          <p14:tracePt t="133852" x="2711450" y="5384800"/>
          <p14:tracePt t="133868" x="2668588" y="5384800"/>
          <p14:tracePt t="133883" x="2647950" y="5380038"/>
          <p14:tracePt t="133901" x="2632075" y="5380038"/>
          <p14:tracePt t="133939" x="2627313" y="5373688"/>
          <p14:tracePt t="133963" x="2616200" y="5364163"/>
          <p14:tracePt t="133970" x="2600325" y="5357813"/>
          <p14:tracePt t="133984" x="2595563" y="5357813"/>
          <p14:tracePt t="134000" x="2579688" y="5348288"/>
          <p14:tracePt t="134019" x="2511425" y="5343525"/>
          <p14:tracePt t="134035" x="2495550" y="5343525"/>
          <p14:tracePt t="134035" x="2454275" y="5343525"/>
          <p14:tracePt t="134051" x="2447925" y="5343525"/>
          <p14:tracePt t="134068" x="2443163" y="5343525"/>
          <p14:tracePt t="134085" x="2427288" y="5343525"/>
          <p14:tracePt t="134795" x="2427288" y="5332413"/>
          <p14:tracePt t="134852" x="2427288" y="5327650"/>
          <p14:tracePt t="134858" x="2417763" y="5311775"/>
          <p14:tracePt t="134875" x="2411413" y="5311775"/>
          <p14:tracePt t="134885" x="2386013" y="5311775"/>
          <p14:tracePt t="134903" x="2374900" y="5300663"/>
          <p14:tracePt t="134919" x="2370138" y="5300663"/>
          <p14:tracePt t="134935" x="2338388" y="5300663"/>
          <p14:tracePt t="134952" x="2297113" y="5300663"/>
          <p14:tracePt t="135027" x="2286000" y="5300663"/>
          <p14:tracePt t="135412" x="2281238" y="5284788"/>
          <p14:tracePt t="135419" x="2270125" y="5284788"/>
          <p14:tracePt t="135453" x="2238375" y="5264150"/>
          <p14:tracePt t="135471" x="2233613" y="5264150"/>
          <p14:tracePt t="135487" x="2217738" y="5248275"/>
          <p14:tracePt t="135503" x="2212975" y="5237163"/>
          <p14:tracePt t="135521" x="2185988" y="5232400"/>
          <p14:tracePt t="135537" x="2165350" y="5222875"/>
          <p14:tracePt t="135554" x="2149475" y="5222875"/>
          <p14:tracePt t="135569" x="2144713" y="5216525"/>
          <p14:tracePt t="135595" x="2124075" y="5191125"/>
          <p14:tracePt t="135627" x="2097088" y="5191125"/>
          <p14:tracePt t="135635" x="2092325" y="5180013"/>
          <p14:tracePt t="135659" x="2071688" y="5164138"/>
          <p14:tracePt t="135691" x="2065338" y="5159375"/>
          <p14:tracePt t="135772" x="2049463" y="5148263"/>
          <p14:tracePt t="135778" x="2019300" y="5148263"/>
          <p14:tracePt t="135788" x="2012950" y="5148263"/>
          <p14:tracePt t="135803" x="1997075" y="5143500"/>
          <p14:tracePt t="135821" x="1971675" y="5143500"/>
          <p14:tracePt t="135900" x="1966913" y="5122863"/>
          <p14:tracePt t="136132" x="1935163" y="5122863"/>
          <p14:tracePt t="136957" x="1928813" y="5122863"/>
          <p14:tracePt t="136962" x="1919288" y="5116513"/>
          <p14:tracePt t="136973" x="1914525" y="5116513"/>
          <p14:tracePt t="136988" x="1882775" y="5102225"/>
          <p14:tracePt t="137027" x="1860550" y="5080000"/>
          <p14:tracePt t="137043" x="1846263" y="5080000"/>
          <p14:tracePt t="137067" x="1803400" y="5080000"/>
          <p14:tracePt t="137180" x="1798638" y="5080000"/>
          <p14:tracePt t="137259" x="1787525" y="5075238"/>
          <p14:tracePt t="137307" x="1782763" y="5064125"/>
          <p14:tracePt t="137333" x="1782763" y="5049838"/>
          <p14:tracePt t="137355" x="1782763" y="5043488"/>
          <p14:tracePt t="137403" x="1793875" y="5043488"/>
          <p14:tracePt t="137419" x="1798638" y="5043488"/>
          <p14:tracePt t="137476" x="1808163" y="5043488"/>
          <p14:tracePt t="137482" x="1824038" y="5043488"/>
          <p14:tracePt t="137490" x="1830388" y="5043488"/>
          <p14:tracePt t="137507" x="1846263" y="5043488"/>
          <p14:tracePt t="137524" x="1866900" y="5043488"/>
          <p14:tracePt t="137538" x="1876425" y="5054600"/>
          <p14:tracePt t="137619" x="1887538" y="5054600"/>
          <p14:tracePt t="137626" x="1914525" y="5054600"/>
          <p14:tracePt t="137634" x="1939925" y="5070475"/>
          <p14:tracePt t="137656" x="1987550" y="5111750"/>
          <p14:tracePt t="137682" x="2019300" y="5127625"/>
          <p14:tracePt t="137691" x="2033588" y="5127625"/>
          <p14:tracePt t="137707" x="2044700" y="5127625"/>
          <p14:tracePt t="138028" x="2039938" y="5127625"/>
          <p14:tracePt t="138148" x="2024063" y="5127625"/>
          <p14:tracePt t="138154" x="2019300" y="5127625"/>
          <p14:tracePt t="138162" x="2003425" y="5127625"/>
          <p14:tracePt t="138173" x="1987550" y="5127625"/>
          <p14:tracePt t="138190" x="1960563" y="5127625"/>
          <p14:tracePt t="138208" x="1935163" y="5127625"/>
          <p14:tracePt t="138224" x="1924050" y="5127625"/>
          <p14:tracePt t="138275" x="1919288" y="5138738"/>
          <p14:tracePt t="138460" x="1928813" y="5143500"/>
          <p14:tracePt t="138466" x="1955800" y="5154613"/>
          <p14:tracePt t="138474" x="1997075" y="5175250"/>
          <p14:tracePt t="138492" x="2028825" y="5191125"/>
          <p14:tracePt t="138507" x="2076450" y="5191125"/>
          <p14:tracePt t="138524" x="2124075" y="5200650"/>
          <p14:tracePt t="138540" x="2165350" y="5227638"/>
          <p14:tracePt t="138557" x="2176463" y="5227638"/>
          <p14:tracePt t="138574" x="2201863" y="5237163"/>
          <p14:tracePt t="138651" x="2206625" y="5243513"/>
          <p14:tracePt t="138692" x="2212975" y="5243513"/>
          <p14:tracePt t="138707" x="2228850" y="5243513"/>
          <p14:tracePt t="138714" x="2249488" y="5264150"/>
          <p14:tracePt t="138740" x="2265363" y="5268913"/>
          <p14:tracePt t="138747" x="2274888" y="5268913"/>
          <p14:tracePt t="138762" x="2281238" y="5268913"/>
          <p14:tracePt t="138774" x="2290763" y="5280025"/>
          <p14:tracePt t="138793" x="2297113" y="5280025"/>
          <p14:tracePt t="138794" x="2312988" y="5280025"/>
          <p14:tracePt t="138808" x="2322513" y="5280025"/>
          <p14:tracePt t="138825" x="2327275" y="5280025"/>
          <p14:tracePt t="138826" x="2333625" y="5280025"/>
          <p14:tracePt t="138842" x="2359025" y="5280025"/>
          <p14:tracePt t="138859" x="2374900" y="5280025"/>
          <p14:tracePt t="138876" x="2390775" y="5280025"/>
          <p14:tracePt t="138893" x="2401888" y="5280025"/>
          <p14:tracePt t="138907" x="2406650" y="5248275"/>
          <p14:tracePt t="138924" x="2427288" y="5180013"/>
          <p14:tracePt t="138942" x="2443163" y="5159375"/>
          <p14:tracePt t="138958" x="2454275" y="5122863"/>
          <p14:tracePt t="139019" x="2447925" y="5106988"/>
          <p14:tracePt t="139026" x="2432050" y="5095875"/>
          <p14:tracePt t="139034" x="2422525" y="5080000"/>
          <p14:tracePt t="139059" x="2390775" y="5043488"/>
          <p14:tracePt t="139076" x="2354263" y="5027613"/>
          <p14:tracePt t="139093" x="2349500" y="5027613"/>
          <p14:tracePt t="139115" x="2343150" y="5022850"/>
          <p14:tracePt t="139627" x="2359025" y="5022850"/>
          <p14:tracePt t="139634" x="2379663" y="5022850"/>
          <p14:tracePt t="139651" x="2386013" y="5033963"/>
          <p14:tracePt t="139660" x="2411413" y="5049838"/>
          <p14:tracePt t="139676" x="2427288" y="5049838"/>
          <p14:tracePt t="139693" x="2447925" y="5059363"/>
          <p14:tracePt t="139709" x="2543175" y="5091113"/>
          <p14:tracePt t="139726" x="2620963" y="5102225"/>
          <p14:tracePt t="139743" x="2689225" y="5102225"/>
          <p14:tracePt t="139761" x="2757488" y="5111750"/>
          <p14:tracePt t="139776" x="2763838" y="5111750"/>
          <p14:tracePt t="139793" x="2805113" y="5111750"/>
          <p14:tracePt t="139794" x="2830513" y="5111750"/>
          <p14:tracePt t="139811" x="2846388" y="5111750"/>
          <p14:tracePt t="139836" x="2868613" y="5111750"/>
          <p14:tracePt t="139851" x="2894013" y="5111750"/>
          <p14:tracePt t="139866" x="2909888" y="5111750"/>
          <p14:tracePt t="139875" x="2925763" y="5111750"/>
          <p14:tracePt t="139893" x="2962275" y="5111750"/>
          <p14:tracePt t="139909" x="2973388" y="5111750"/>
          <p14:tracePt t="139939" x="2978150" y="5111750"/>
          <p14:tracePt t="139946" x="2982913" y="5111750"/>
          <p14:tracePt t="139971" x="2994025" y="5111750"/>
          <p14:tracePt t="139978" x="3009900" y="5111750"/>
          <p14:tracePt t="139993" x="3014663" y="5111750"/>
          <p14:tracePt t="140010" x="3051175" y="5111750"/>
          <p14:tracePt t="140050" x="3057525" y="5111750"/>
          <p14:tracePt t="141323" x="3082925" y="5111750"/>
          <p14:tracePt t="141330" x="3119438" y="5111750"/>
          <p14:tracePt t="141345" x="3130550" y="5111750"/>
          <p14:tracePt t="141363" x="3276600" y="5111750"/>
          <p14:tracePt t="141378" x="3292475" y="5111750"/>
          <p14:tracePt t="141380" x="3324225" y="5111750"/>
          <p14:tracePt t="141395" x="3340100" y="5111750"/>
          <p14:tracePt t="141396" x="3365500" y="5111750"/>
          <p14:tracePt t="141411" x="3402013" y="5111750"/>
          <p14:tracePt t="141427" x="3424238" y="5111750"/>
          <p14:tracePt t="141445" x="3465513" y="5111750"/>
          <p14:tracePt t="141462" x="3497263" y="5111750"/>
          <p14:tracePt t="141478" x="3533775" y="5111750"/>
          <p14:tracePt t="141495" x="3565525" y="5111750"/>
          <p14:tracePt t="141522" x="3570288" y="5111750"/>
          <p14:tracePt t="141539" x="3581400" y="5111750"/>
          <p14:tracePt t="141546" x="3586163" y="5111750"/>
          <p14:tracePt t="141562" x="3602038" y="5122863"/>
          <p14:tracePt t="141564" x="3633788" y="5154613"/>
          <p14:tracePt t="141579" x="3675063" y="5175250"/>
          <p14:tracePt t="141596" x="3743325" y="5216525"/>
          <p14:tracePt t="141598" x="3770313" y="5243513"/>
          <p14:tracePt t="141612" x="3848100" y="5275263"/>
          <p14:tracePt t="141629" x="3895725" y="5305425"/>
          <p14:tracePt t="141646" x="3948113" y="5332413"/>
          <p14:tracePt t="141663" x="3948113" y="5343525"/>
          <p14:tracePt t="141678" x="3952875" y="5348288"/>
          <p14:tracePt t="141696" x="3973513" y="5348288"/>
          <p14:tracePt t="141712" x="4000500" y="5348288"/>
          <p14:tracePt t="141730" x="4041775" y="5337175"/>
          <p14:tracePt t="141746" x="4057650" y="5327650"/>
          <p14:tracePt t="141747" x="4068763" y="5321300"/>
          <p14:tracePt t="141762" x="4084638" y="5300663"/>
          <p14:tracePt t="141779" x="4110038" y="5295900"/>
          <p14:tracePt t="141796" x="4132263" y="5284788"/>
          <p14:tracePt t="141797" x="4146550" y="5275263"/>
          <p14:tracePt t="141852" x="4157663" y="5275263"/>
          <p14:tracePt t="141875" x="4173538" y="5259388"/>
          <p14:tracePt t="141882" x="4178300" y="5253038"/>
          <p14:tracePt t="141895" x="4194175" y="5243513"/>
          <p14:tracePt t="141913" x="4230688" y="5216525"/>
          <p14:tracePt t="141930" x="4351338" y="5132388"/>
          <p14:tracePt t="141947" x="4419600" y="5091113"/>
          <p14:tracePt t="141963" x="4446588" y="5091113"/>
          <p14:tracePt t="141964" x="4492625" y="5059363"/>
          <p14:tracePt t="141979" x="4498975" y="5049838"/>
          <p14:tracePt t="141980" x="4514850" y="5043488"/>
          <p14:tracePt t="141996" x="4551363" y="5018088"/>
          <p14:tracePt t="142012" x="4576763" y="4997450"/>
          <p14:tracePt t="142029" x="4587875" y="4981575"/>
          <p14:tracePt t="142276" x="4572000" y="4975225"/>
          <p14:tracePt t="142282" x="4519613" y="4965700"/>
          <p14:tracePt t="142296" x="4503738" y="4965700"/>
          <p14:tracePt t="142313" x="4425950" y="4954588"/>
          <p14:tracePt t="142315" x="4414838" y="4943475"/>
          <p14:tracePt t="142330" x="4351338" y="4933950"/>
          <p14:tracePt t="142346" x="4294188" y="4922838"/>
          <p14:tracePt t="142362" x="4289425" y="4922838"/>
          <p14:tracePt t="142379" x="4257675" y="4918075"/>
          <p14:tracePt t="142396" x="4237038" y="4906963"/>
          <p14:tracePt t="142435" x="4230688" y="4906963"/>
          <p14:tracePt t="142442" x="4205288" y="4906963"/>
          <p14:tracePt t="142450" x="4189413" y="4906963"/>
          <p14:tracePt t="142463" x="4146550" y="4922838"/>
          <p14:tracePt t="142480" x="4068763" y="4933950"/>
          <p14:tracePt t="142482" x="4037013" y="4933950"/>
          <p14:tracePt t="142497" x="4011613" y="4933950"/>
          <p14:tracePt t="142522" x="3995738" y="4943475"/>
          <p14:tracePt t="142548" x="3973513" y="4943475"/>
          <p14:tracePt t="142555" x="3959225" y="4954588"/>
          <p14:tracePt t="142564" x="3921125" y="4954588"/>
          <p14:tracePt t="142582" x="3900488" y="4954588"/>
          <p14:tracePt t="142636" x="3863975" y="4954588"/>
          <p14:tracePt t="142643" x="3838575" y="4954588"/>
          <p14:tracePt t="142650" x="3827463" y="4954588"/>
          <p14:tracePt t="142667" x="3822700" y="4954588"/>
          <p14:tracePt t="143059" x="3843338" y="4954588"/>
          <p14:tracePt t="143066" x="3890963" y="4954588"/>
          <p14:tracePt t="143081" x="3921125" y="4954588"/>
          <p14:tracePt t="143098" x="4041775" y="4929188"/>
          <p14:tracePt t="143114" x="4094163" y="4929188"/>
          <p14:tracePt t="143116" x="4105275" y="4929188"/>
          <p14:tracePt t="143131" x="4189413" y="4929188"/>
          <p14:tracePt t="143133" x="4241800" y="4929188"/>
          <p14:tracePt t="143147" x="4298950" y="4918075"/>
          <p14:tracePt t="143163" x="4378325" y="4918075"/>
          <p14:tracePt t="143181" x="4435475" y="4918075"/>
          <p14:tracePt t="143199" x="4467225" y="4918075"/>
          <p14:tracePt t="143215" x="4514850" y="4922838"/>
          <p14:tracePt t="143232" x="4545013" y="4922838"/>
          <p14:tracePt t="143248" x="4560888" y="4933950"/>
          <p14:tracePt t="143264" x="4572000" y="4933950"/>
          <p14:tracePt t="143395" x="4576763" y="4938713"/>
          <p14:tracePt t="143411" x="4576763" y="4954588"/>
          <p14:tracePt t="159939" x="4576763" y="4965700"/>
          <p14:tracePt t="159947" x="4592638" y="4981575"/>
          <p14:tracePt t="159956" x="4603750" y="4986338"/>
          <p14:tracePt t="159972" x="4619625" y="5011738"/>
          <p14:tracePt t="159990" x="4624388" y="5027613"/>
          <p14:tracePt t="160005" x="4635500" y="5043488"/>
          <p14:tracePt t="160022" x="4640263" y="5070475"/>
          <p14:tracePt t="160039" x="4640263" y="5086350"/>
          <p14:tracePt t="160055" x="4640263" y="5091113"/>
          <p14:tracePt t="160860" x="4651375" y="5106988"/>
          <p14:tracePt t="160868" x="4692650" y="5116513"/>
          <p14:tracePt t="160892" x="4697413" y="5122863"/>
          <p14:tracePt t="160900" x="4724400" y="5132388"/>
          <p14:tracePt t="160932" x="4740275" y="5143500"/>
          <p14:tracePt t="160947" x="4772025" y="5154613"/>
          <p14:tracePt t="160955" x="4776788" y="5154613"/>
          <p14:tracePt t="160962" x="4813300" y="5154613"/>
          <p14:tracePt t="160973" x="4818063" y="5154613"/>
          <p14:tracePt t="160991" x="4854575" y="5170488"/>
          <p14:tracePt t="161008" x="4902200" y="5170488"/>
          <p14:tracePt t="161024" x="4938713" y="5170488"/>
          <p14:tracePt t="161041" x="4981575" y="5170488"/>
          <p14:tracePt t="161042" x="4997450" y="5170488"/>
          <p14:tracePt t="161057" x="5018088" y="5170488"/>
          <p14:tracePt t="161059" x="5033963" y="5170488"/>
          <p14:tracePt t="161073" x="5038725" y="5170488"/>
          <p14:tracePt t="161090" x="5049838" y="5170488"/>
          <p14:tracePt t="161116" x="5070475" y="5170488"/>
          <p14:tracePt t="161125" x="5080000" y="5164138"/>
          <p14:tracePt t="161140" x="5122863" y="5164138"/>
          <p14:tracePt t="161157" x="5164138" y="5164138"/>
          <p14:tracePt t="161173" x="5211763" y="5164138"/>
          <p14:tracePt t="161190" x="5237163" y="5159375"/>
          <p14:tracePt t="161207" x="5284788" y="5127625"/>
          <p14:tracePt t="161224" x="5321300" y="5111750"/>
          <p14:tracePt t="161241" x="5357813" y="5086350"/>
          <p14:tracePt t="161243" x="5380038" y="5080000"/>
          <p14:tracePt t="161257" x="5410200" y="5070475"/>
          <p14:tracePt t="161274" x="5437188" y="5043488"/>
          <p14:tracePt t="161276" x="5453063" y="5033963"/>
          <p14:tracePt t="161291" x="5473700" y="5018088"/>
          <p14:tracePt t="161308" x="5489575" y="5018088"/>
          <p14:tracePt t="161452" x="5505450" y="5018088"/>
          <p14:tracePt t="161459" x="5510213" y="5006975"/>
          <p14:tracePt t="161467" x="5521325" y="50022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D187-B7D3-4866-B4B6-F8C24A68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Vörpunarnet</a:t>
            </a:r>
            <a:r>
              <a:rPr lang="en-US"/>
              <a:t> </a:t>
            </a:r>
            <a:r>
              <a:rPr lang="en-US" err="1"/>
              <a:t>fyrir</a:t>
            </a:r>
            <a:r>
              <a:rPr lang="en-US"/>
              <a:t> Reykjavík</a:t>
            </a:r>
            <a:endParaRPr lang="is-IS"/>
          </a:p>
        </p:txBody>
      </p:sp>
      <p:pic>
        <p:nvPicPr>
          <p:cNvPr id="5" name="Content Placeholder 4" descr="A picture containing circuit&#10;&#10;Description automatically generated">
            <a:extLst>
              <a:ext uri="{FF2B5EF4-FFF2-40B4-BE49-F238E27FC236}">
                <a16:creationId xmlns:a16="http://schemas.microsoft.com/office/drawing/2014/main" id="{316513C5-C3B5-4C74-9C19-AB6E8FCC5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3" y="1825625"/>
            <a:ext cx="6122214" cy="4351338"/>
          </a:xfrm>
        </p:spPr>
      </p:pic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99C9108F-9101-46D8-A1BF-0EE877073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6EBCAA09-C4E5-414E-A8AD-5DBABC78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FE064CDB-B9CC-44A1-A9CB-26C4383D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5"/>
    </mc:Choice>
    <mc:Fallback xmlns="">
      <p:transition spd="slow" advTm="54975"/>
    </mc:Fallback>
  </mc:AlternateContent>
  <p:extLst>
    <p:ext uri="{3A86A75C-4F4B-4683-9AE1-C65F6400EC91}">
      <p14:laserTraceLst xmlns:p14="http://schemas.microsoft.com/office/powerpoint/2010/main">
        <p14:tracePtLst>
          <p14:tracePt t="5120" x="5526088" y="5002213"/>
          <p14:tracePt t="5126" x="5500688" y="5002213"/>
          <p14:tracePt t="5140" x="5348288" y="5002213"/>
          <p14:tracePt t="5141" x="5222875" y="5033963"/>
          <p14:tracePt t="5158" x="4991100" y="5059363"/>
          <p14:tracePt t="5174" x="4965700" y="5059363"/>
          <p14:tracePt t="5177" x="4933950" y="5070475"/>
          <p14:tracePt t="5383" x="4876800" y="5143500"/>
          <p14:tracePt t="5391" x="4845050" y="5170488"/>
          <p14:tracePt t="5398" x="4824413" y="5200650"/>
          <p14:tracePt t="5407" x="4818063" y="5207000"/>
          <p14:tracePt t="5424" x="4808538" y="5216525"/>
          <p14:tracePt t="5441" x="4808538" y="5222875"/>
          <p14:tracePt t="5458" x="4808538" y="5232400"/>
          <p14:tracePt t="5475" x="4808538" y="5248275"/>
          <p14:tracePt t="5492" x="4818063" y="5253038"/>
          <p14:tracePt t="5507" x="4833938" y="5253038"/>
          <p14:tracePt t="5525" x="4902200" y="5275263"/>
          <p14:tracePt t="5527" x="4922838" y="5275263"/>
          <p14:tracePt t="5541" x="4959350" y="5284788"/>
          <p14:tracePt t="5543" x="4975225" y="5284788"/>
          <p14:tracePt t="5557" x="5018088" y="5284788"/>
          <p14:tracePt t="5559" x="5022850" y="5289550"/>
          <p14:tracePt t="5576" x="5033963" y="5300663"/>
          <p14:tracePt t="5593" x="5038725" y="5305425"/>
          <p14:tracePt t="5608" x="5064125" y="5321300"/>
          <p14:tracePt t="5624" x="5106988" y="5343525"/>
          <p14:tracePt t="5655" x="5111750" y="5348288"/>
          <p14:tracePt t="5662" x="5148263" y="5343525"/>
          <p14:tracePt t="5711" x="5148263" y="5348288"/>
          <p14:tracePt t="5719" x="5164138" y="5353050"/>
          <p14:tracePt t="5726" x="5180013" y="5353050"/>
          <p14:tracePt t="5741" x="5211763" y="5353050"/>
          <p14:tracePt t="5742" x="5227638" y="5353050"/>
          <p14:tracePt t="5831" x="5232400" y="5353050"/>
          <p14:tracePt t="5896" x="5243513" y="5353050"/>
          <p14:tracePt t="5902" x="5259388" y="5332413"/>
          <p14:tracePt t="5910" x="5248275" y="5332413"/>
          <p14:tracePt t="5935" x="5248275" y="5327650"/>
          <p14:tracePt t="5942" x="5248275" y="5289550"/>
          <p14:tracePt t="5958" x="5248275" y="5284788"/>
          <p14:tracePt t="5975" x="5284788" y="5243513"/>
          <p14:tracePt t="5992" x="5300663" y="5207000"/>
          <p14:tracePt t="6009" x="5316538" y="5195888"/>
          <p14:tracePt t="6025" x="5343525" y="5195888"/>
          <p14:tracePt t="6042" x="5364163" y="5195888"/>
          <p14:tracePt t="6060" x="5373688" y="5195888"/>
          <p14:tracePt t="6061" x="5380038" y="5195888"/>
          <p14:tracePt t="6075" x="5405438" y="5200650"/>
          <p14:tracePt t="6092" x="5410200" y="5207000"/>
          <p14:tracePt t="6280" x="5384800" y="5207000"/>
          <p14:tracePt t="6286" x="5368925" y="5195888"/>
          <p14:tracePt t="6326" x="5332413" y="5184775"/>
          <p14:tracePt t="6391" x="5321300" y="5184775"/>
          <p14:tracePt t="6398" x="5284788" y="5170488"/>
          <p14:tracePt t="6408" x="5280025" y="5170488"/>
          <p14:tracePt t="6426" x="5191125" y="5170488"/>
          <p14:tracePt t="6442" x="5138738" y="5175250"/>
          <p14:tracePt t="6459" x="5127625" y="5175250"/>
          <p14:tracePt t="6476" x="5106988" y="5180013"/>
          <p14:tracePt t="6493" x="5070475" y="5216525"/>
          <p14:tracePt t="6510" x="4991100" y="5321300"/>
          <p14:tracePt t="6526" x="4981575" y="5389563"/>
          <p14:tracePt t="6527" x="4959350" y="5416550"/>
          <p14:tracePt t="6543" x="4938713" y="5473700"/>
          <p14:tracePt t="6544" x="4913313" y="5546725"/>
          <p14:tracePt t="6559" x="4876800" y="5610225"/>
          <p14:tracePt t="6560" x="4865688" y="5683250"/>
          <p14:tracePt t="6576" x="4829175" y="5835650"/>
          <p14:tracePt t="6593" x="4818063" y="5903913"/>
          <p14:tracePt t="6609" x="4792663" y="5935663"/>
          <p14:tracePt t="6626" x="4792663" y="5951538"/>
          <p14:tracePt t="6642" x="4786313" y="5967413"/>
          <p14:tracePt t="6660" x="4786313" y="5981700"/>
          <p14:tracePt t="6677" x="4776788" y="5988050"/>
          <p14:tracePt t="6678" x="4772025" y="6013450"/>
          <p14:tracePt t="6695" x="4749800" y="6045200"/>
          <p14:tracePt t="6710" x="4729163" y="6076950"/>
          <p14:tracePt t="6711" x="4724400" y="6081713"/>
          <p14:tracePt t="6727" x="4708525" y="6092825"/>
          <p14:tracePt t="6743" x="4660900" y="6118225"/>
          <p14:tracePt t="6759" x="4645025" y="6118225"/>
          <p14:tracePt t="6776" x="4608513" y="6129338"/>
          <p14:tracePt t="6794" x="4576763" y="6134100"/>
          <p14:tracePt t="6809" x="4540250" y="6134100"/>
          <p14:tracePt t="6826" x="4524375" y="6134100"/>
          <p14:tracePt t="6844" x="4471988" y="6134100"/>
          <p14:tracePt t="6846" x="4446588" y="6134100"/>
          <p14:tracePt t="6860" x="4394200" y="6134100"/>
          <p14:tracePt t="6876" x="4335463" y="6134100"/>
          <p14:tracePt t="6878" x="4330700" y="6134100"/>
          <p14:tracePt t="6893" x="4305300" y="6134100"/>
          <p14:tracePt t="6894" x="4289425" y="6134100"/>
          <p14:tracePt t="6910" x="4252913" y="6134100"/>
          <p14:tracePt t="6927" x="4214813" y="6108700"/>
          <p14:tracePt t="6945" x="4210050" y="6108700"/>
          <p14:tracePt t="6960" x="4184650" y="6108700"/>
          <p14:tracePt t="7015" x="4178300" y="6097588"/>
          <p14:tracePt t="7022" x="4168775" y="6097588"/>
          <p14:tracePt t="7030" x="4162425" y="6092825"/>
          <p14:tracePt t="7046" x="4137025" y="6081713"/>
          <p14:tracePt t="7060" x="4132263" y="6076950"/>
          <p14:tracePt t="7077" x="4121150" y="6065838"/>
          <p14:tracePt t="7135" x="4116388" y="6061075"/>
          <p14:tracePt t="7142" x="4116388" y="6013450"/>
          <p14:tracePt t="7150" x="4116388" y="5976938"/>
          <p14:tracePt t="7159" x="4116388" y="5935663"/>
          <p14:tracePt t="7176" x="4116388" y="5903913"/>
          <p14:tracePt t="7193" x="4116388" y="5876925"/>
          <p14:tracePt t="7223" x="4105275" y="5856288"/>
          <p14:tracePt t="7230" x="4121150" y="5835650"/>
          <p14:tracePt t="7244" x="4116388" y="5783263"/>
          <p14:tracePt t="7261" x="4116388" y="5726113"/>
          <p14:tracePt t="7262" x="4137025" y="5683250"/>
          <p14:tracePt t="7278" x="4168775" y="5635625"/>
          <p14:tracePt t="7294" x="4210050" y="5605463"/>
          <p14:tracePt t="7311" x="4241800" y="5583238"/>
          <p14:tracePt t="7312" x="4294188" y="5573713"/>
          <p14:tracePt t="7327" x="4357688" y="5537200"/>
          <p14:tracePt t="7344" x="4440238" y="5500688"/>
          <p14:tracePt t="7360" x="4446588" y="5500688"/>
          <p14:tracePt t="7377" x="4503738" y="5462588"/>
          <p14:tracePt t="7394" x="4567238" y="5421313"/>
          <p14:tracePt t="7411" x="4651375" y="5389563"/>
          <p14:tracePt t="7426" x="4703763" y="5380038"/>
          <p14:tracePt t="7444" x="4786313" y="5368925"/>
          <p14:tracePt t="7446" x="4792663" y="5368925"/>
          <p14:tracePt t="7461" x="4818063" y="5357813"/>
          <p14:tracePt t="7487" x="4833938" y="5357813"/>
          <p14:tracePt t="7494" x="4845050" y="5364163"/>
          <p14:tracePt t="7510" x="4891088" y="5373688"/>
          <p14:tracePt t="7528" x="4943475" y="5389563"/>
          <p14:tracePt t="7545" x="4970463" y="5400675"/>
          <p14:tracePt t="7560" x="5018088" y="5400675"/>
          <p14:tracePt t="7577" x="5049838" y="5410200"/>
          <p14:tracePt t="7594" x="5116513" y="5421313"/>
          <p14:tracePt t="7611" x="5132388" y="5421313"/>
          <p14:tracePt t="7628" x="5143500" y="5426075"/>
          <p14:tracePt t="7654" x="5148263" y="5426075"/>
          <p14:tracePt t="7661" x="5159375" y="5426075"/>
          <p14:tracePt t="7678" x="5191125" y="5437188"/>
          <p14:tracePt t="7695" x="5237163" y="5457825"/>
          <p14:tracePt t="7759" x="5243513" y="5457825"/>
          <p14:tracePt t="7799" x="5243513" y="5462588"/>
          <p14:tracePt t="7806" x="5248275" y="5478463"/>
          <p14:tracePt t="7814" x="5248275" y="5489575"/>
          <p14:tracePt t="7828" x="5248275" y="5514975"/>
          <p14:tracePt t="7844" x="5248275" y="5578475"/>
          <p14:tracePt t="7861" x="5259388" y="5614988"/>
          <p14:tracePt t="7862" x="5268913" y="5641975"/>
          <p14:tracePt t="7878" x="5268913" y="5673725"/>
          <p14:tracePt t="7879" x="5289550" y="5688013"/>
          <p14:tracePt t="7894" x="5295900" y="5719763"/>
          <p14:tracePt t="7912" x="5348288" y="5794375"/>
          <p14:tracePt t="7927" x="5348288" y="5830888"/>
          <p14:tracePt t="7944" x="5353050" y="5856288"/>
          <p14:tracePt t="7961" x="5426075" y="5908675"/>
          <p14:tracePt t="7978" x="5468938" y="5967413"/>
          <p14:tracePt t="7994" x="5505450" y="6003925"/>
          <p14:tracePt t="8011" x="5510213" y="6013450"/>
          <p14:tracePt t="8028" x="5537200" y="6040438"/>
          <p14:tracePt t="8030" x="5541963" y="6045200"/>
          <p14:tracePt t="8045" x="5553075" y="6049963"/>
          <p14:tracePt t="8062" x="5557838" y="6061075"/>
          <p14:tracePt t="8078" x="5562600" y="6061075"/>
          <p14:tracePt t="8102" x="5573713" y="6065838"/>
          <p14:tracePt t="8111" x="5578475" y="6081713"/>
          <p14:tracePt t="8128" x="5610225" y="6140450"/>
          <p14:tracePt t="8145" x="5610225" y="6161088"/>
          <p14:tracePt t="8162" x="5621338" y="6176963"/>
          <p14:tracePt t="8415" x="5626100" y="6186488"/>
          <p14:tracePt t="8480" x="5667375" y="6149975"/>
          <p14:tracePt t="8486" x="5673725" y="6145213"/>
          <p14:tracePt t="8495" x="5683250" y="6129338"/>
          <p14:tracePt t="8513" x="5694363" y="6118225"/>
          <p14:tracePt t="8529" x="5710238" y="6113463"/>
          <p14:tracePt t="8560" x="5719763" y="6102350"/>
          <p14:tracePt t="8566" x="5735638" y="6086475"/>
          <p14:tracePt t="8582" x="5735638" y="6072188"/>
          <p14:tracePt t="8595" x="5746750" y="6040438"/>
          <p14:tracePt t="8612" x="5756275" y="6024563"/>
          <p14:tracePt t="8613" x="5762625" y="6013450"/>
          <p14:tracePt t="8629" x="5778500" y="5997575"/>
          <p14:tracePt t="8646" x="5803900" y="5967413"/>
          <p14:tracePt t="8648" x="5824538" y="5935663"/>
          <p14:tracePt t="8662" x="5856288" y="5915025"/>
          <p14:tracePt t="8679" x="5883275" y="5888038"/>
          <p14:tracePt t="8695" x="5888038" y="5883275"/>
          <p14:tracePt t="8712" x="5903913" y="5861050"/>
          <p14:tracePt t="8735" x="5915025" y="5808663"/>
          <p14:tracePt t="8746" x="5961063" y="5788025"/>
          <p14:tracePt t="8763" x="6024563" y="5710238"/>
          <p14:tracePt t="8780" x="6034088" y="5657850"/>
          <p14:tracePt t="8797" x="6076950" y="5568950"/>
          <p14:tracePt t="8798" x="6086475" y="5541963"/>
          <p14:tracePt t="8813" x="6097588" y="5484813"/>
          <p14:tracePt t="8814" x="6118225" y="5441950"/>
          <p14:tracePt t="8829" x="6118225" y="5405438"/>
          <p14:tracePt t="8831" x="6118225" y="5395913"/>
          <p14:tracePt t="8846" x="6129338" y="5389563"/>
          <p14:tracePt t="8863" x="6129338" y="5380038"/>
          <p14:tracePt t="8864" x="6140450" y="5332413"/>
          <p14:tracePt t="8879" x="6140450" y="5253038"/>
          <p14:tracePt t="8895" x="6149975" y="5148263"/>
          <p14:tracePt t="8912" x="6213475" y="4959350"/>
          <p14:tracePt t="8931" x="6270625" y="4824413"/>
          <p14:tracePt t="8946" x="6365875" y="4703763"/>
          <p14:tracePt t="8963" x="6454775" y="4530725"/>
          <p14:tracePt t="8979" x="6538913" y="4325938"/>
          <p14:tracePt t="8996" x="6632575" y="4137025"/>
          <p14:tracePt t="9013" x="6684963" y="4057650"/>
          <p14:tracePt t="9015" x="6696075" y="4037013"/>
          <p14:tracePt t="9030" x="6742113" y="3927475"/>
          <p14:tracePt t="9047" x="6732588" y="3916363"/>
          <p14:tracePt t="9048" x="6732588" y="3863975"/>
          <p14:tracePt t="9065" x="6748463" y="3806825"/>
          <p14:tracePt t="9080" x="6753225" y="3748088"/>
          <p14:tracePt t="9096" x="6789738" y="3727450"/>
          <p14:tracePt t="9113" x="6805613" y="3722688"/>
          <p14:tracePt t="9129" x="6842125" y="3706813"/>
          <p14:tracePt t="9408" x="6837363" y="3695700"/>
          <p14:tracePt t="9414" x="6837363" y="3681413"/>
          <p14:tracePt t="9430" x="6842125" y="3622675"/>
          <p14:tracePt t="9447" x="6842125" y="3560763"/>
          <p14:tracePt t="9449" x="6842125" y="3470275"/>
          <p14:tracePt t="9463" x="6842125" y="3313113"/>
          <p14:tracePt t="9480" x="6842125" y="3135313"/>
          <p14:tracePt t="9497" x="6842125" y="3019425"/>
          <p14:tracePt t="9513" x="6853238" y="2946400"/>
          <p14:tracePt t="9530" x="6853238" y="2898775"/>
          <p14:tracePt t="9547" x="6853238" y="2816225"/>
          <p14:tracePt t="9563" x="6853238" y="2679700"/>
          <p14:tracePt t="9580" x="6873875" y="2547938"/>
          <p14:tracePt t="9598" x="6921500" y="2401888"/>
          <p14:tracePt t="9613" x="6921500" y="2395538"/>
          <p14:tracePt t="9632" x="6946900" y="2359025"/>
          <p14:tracePt t="9648" x="6946900" y="2338388"/>
          <p14:tracePt t="9649" x="6946900" y="2312988"/>
          <p14:tracePt t="9665" x="6946900" y="2286000"/>
          <p14:tracePt t="9666" x="6946900" y="2270125"/>
          <p14:tracePt t="9680" x="6942138" y="2233613"/>
          <p14:tracePt t="9816" x="6926263" y="2233613"/>
          <p14:tracePt t="9823" x="6889750" y="2233613"/>
          <p14:tracePt t="9831" x="6846888" y="2222500"/>
          <p14:tracePt t="9847" x="6778625" y="2222500"/>
          <p14:tracePt t="9849" x="6757988" y="2217738"/>
          <p14:tracePt t="9864" x="6664325" y="2206625"/>
          <p14:tracePt t="9881" x="6575425" y="2181225"/>
          <p14:tracePt t="9898" x="6443663" y="2165350"/>
          <p14:tracePt t="9914" x="6370638" y="2149475"/>
          <p14:tracePt t="9931" x="6297613" y="2112963"/>
          <p14:tracePt t="9948" x="6238875" y="2101850"/>
          <p14:tracePt t="9964" x="6181725" y="2076450"/>
          <p14:tracePt t="9966" x="6176963" y="2065338"/>
          <p14:tracePt t="9980" x="6165850" y="2065338"/>
          <p14:tracePt t="10064" x="6149975" y="2060575"/>
          <p14:tracePt t="10070" x="6134100" y="2060575"/>
          <p14:tracePt t="10086" x="6124575" y="2060575"/>
          <p14:tracePt t="10102" x="6108700" y="2060575"/>
          <p14:tracePt t="10143" x="6081713" y="2071688"/>
          <p14:tracePt t="10150" x="6040438" y="2081213"/>
          <p14:tracePt t="10159" x="5967413" y="2108200"/>
          <p14:tracePt t="10166" x="5919788" y="2128838"/>
          <p14:tracePt t="10182" x="5876925" y="2149475"/>
          <p14:tracePt t="10183" x="5861050" y="2160588"/>
          <p14:tracePt t="10199" x="5803900" y="2217738"/>
          <p14:tracePt t="10215" x="5803900" y="2244725"/>
          <p14:tracePt t="10216" x="5778500" y="2317750"/>
          <p14:tracePt t="10231" x="5756275" y="2411413"/>
          <p14:tracePt t="10248" x="5719763" y="2527300"/>
          <p14:tracePt t="10264" x="5710238" y="2657475"/>
          <p14:tracePt t="10281" x="5719763" y="2884488"/>
          <p14:tracePt t="10298" x="5746750" y="3114675"/>
          <p14:tracePt t="10315" x="5788025" y="3365500"/>
          <p14:tracePt t="10332" x="5815013" y="3544888"/>
          <p14:tracePt t="10348" x="5824538" y="3722688"/>
          <p14:tracePt t="10350" x="5867400" y="3816350"/>
          <p14:tracePt t="10365" x="5867400" y="3875088"/>
          <p14:tracePt t="10382" x="5892800" y="4052888"/>
          <p14:tracePt t="10383" x="5892800" y="4089400"/>
          <p14:tracePt t="10407" x="5915025" y="4132263"/>
          <p14:tracePt t="10417" x="5924550" y="4173538"/>
          <p14:tracePt t="10432" x="5924550" y="4214813"/>
          <p14:tracePt t="10448" x="5908675" y="4283075"/>
          <p14:tracePt t="10465" x="5908675" y="4367213"/>
          <p14:tracePt t="10482" x="5899150" y="4471988"/>
          <p14:tracePt t="10498" x="5888038" y="4540250"/>
          <p14:tracePt t="10515" x="5867400" y="4624388"/>
          <p14:tracePt t="10532" x="5815013" y="4687888"/>
          <p14:tracePt t="10548" x="5803900" y="4740275"/>
          <p14:tracePt t="10565" x="5741988" y="4991100"/>
          <p14:tracePt t="10583" x="5688013" y="5222875"/>
          <p14:tracePt t="10599" x="5594350" y="5410200"/>
          <p14:tracePt t="10615" x="5546725" y="5500688"/>
          <p14:tracePt t="10632" x="5526088" y="5530850"/>
          <p14:tracePt t="10649" x="5500688" y="5557838"/>
          <p14:tracePt t="10666" x="5484813" y="5583238"/>
          <p14:tracePt t="10682" x="5468938" y="5599113"/>
          <p14:tracePt t="10700" x="5453063" y="5621338"/>
          <p14:tracePt t="10716" x="5410200" y="5641975"/>
          <p14:tracePt t="10732" x="5384800" y="5635625"/>
          <p14:tracePt t="10733" x="5357813" y="5610225"/>
          <p14:tracePt t="10750" x="5337175" y="5599113"/>
          <p14:tracePt t="10766" x="5305425" y="5557838"/>
          <p14:tracePt t="10767" x="5289550" y="5537200"/>
          <p14:tracePt t="10781" x="5268913" y="5510213"/>
          <p14:tracePt t="10799" x="5248275" y="5489575"/>
          <p14:tracePt t="10801" x="5243513" y="5484813"/>
          <p14:tracePt t="10815" x="5232400" y="5468938"/>
          <p14:tracePt t="10839" x="5227638" y="5457825"/>
          <p14:tracePt t="10848" x="5222875" y="5453063"/>
          <p14:tracePt t="10865" x="5184775" y="5416550"/>
          <p14:tracePt t="10882" x="5154613" y="5357813"/>
          <p14:tracePt t="10900" x="5138738" y="5348288"/>
          <p14:tracePt t="10902" x="5116513" y="5332413"/>
          <p14:tracePt t="10916" x="5102225" y="5321300"/>
          <p14:tracePt t="10917" x="5086350" y="5321300"/>
          <p14:tracePt t="10932" x="5070475" y="5321300"/>
          <p14:tracePt t="10950" x="4981575" y="5311775"/>
          <p14:tracePt t="10966" x="4918075" y="5311775"/>
          <p14:tracePt t="10982" x="4838700" y="5311775"/>
          <p14:tracePt t="11000" x="4829175" y="5311775"/>
          <p14:tracePt t="11001" x="4781550" y="5311775"/>
          <p14:tracePt t="11015" x="4692650" y="5311775"/>
          <p14:tracePt t="11033" x="4665663" y="5311775"/>
          <p14:tracePt t="11049" x="4583113" y="5327650"/>
          <p14:tracePt t="11065" x="4524375" y="5337175"/>
          <p14:tracePt t="11083" x="4456113" y="5357813"/>
          <p14:tracePt t="11100" x="4435475" y="5364163"/>
          <p14:tracePt t="11117" x="4378325" y="5395913"/>
          <p14:tracePt t="11118" x="4335463" y="5426075"/>
          <p14:tracePt t="11133" x="4305300" y="5448300"/>
          <p14:tracePt t="11150" x="4214813" y="5514975"/>
          <p14:tracePt t="11166" x="4173538" y="5553075"/>
          <p14:tracePt t="11167" x="4152900" y="5562600"/>
          <p14:tracePt t="11183" x="4121150" y="5589588"/>
          <p14:tracePt t="11200" x="4064000" y="5651500"/>
          <p14:tracePt t="11201" x="4016375" y="5699125"/>
          <p14:tracePt t="11216" x="3963988" y="5819775"/>
          <p14:tracePt t="11233" x="3890963" y="5872163"/>
          <p14:tracePt t="11250" x="3838575" y="5908675"/>
          <p14:tracePt t="11266" x="3759200" y="5951538"/>
          <p14:tracePt t="11283" x="3727450" y="5972175"/>
          <p14:tracePt t="11300" x="3706813" y="5972175"/>
          <p14:tracePt t="11301" x="3675063" y="5972175"/>
          <p14:tracePt t="11316" x="3659188" y="5972175"/>
          <p14:tracePt t="11333" x="3629025" y="5972175"/>
          <p14:tracePt t="11335" x="3597275" y="5972175"/>
          <p14:tracePt t="11349" x="3581400" y="5972175"/>
          <p14:tracePt t="11351" x="3575050" y="5972175"/>
          <p14:tracePt t="11366" x="3560763" y="5972175"/>
          <p14:tracePt t="11391" x="3549650" y="5972175"/>
          <p14:tracePt t="11399" x="3502025" y="5972175"/>
          <p14:tracePt t="11416" x="3460750" y="5972175"/>
          <p14:tracePt t="11433" x="3402013" y="5972175"/>
          <p14:tracePt t="11449" x="3355975" y="5967413"/>
          <p14:tracePt t="11467" x="3313113" y="5945188"/>
          <p14:tracePt t="11483" x="3251200" y="5919788"/>
          <p14:tracePt t="11500" x="3219450" y="5908675"/>
          <p14:tracePt t="11502" x="3198813" y="5888038"/>
          <p14:tracePt t="11516" x="3182938" y="5883275"/>
          <p14:tracePt t="11518" x="3162300" y="5872163"/>
          <p14:tracePt t="11533" x="3146425" y="5861050"/>
          <p14:tracePt t="11551" x="3082925" y="5815013"/>
          <p14:tracePt t="11567" x="3078163" y="5803900"/>
          <p14:tracePt t="11568" x="3030538" y="5799138"/>
          <p14:tracePt t="11583" x="2982913" y="5762625"/>
          <p14:tracePt t="11664" x="2978150" y="5756275"/>
          <p14:tracePt t="11670" x="2962275" y="5746750"/>
          <p14:tracePt t="11683" x="2941638" y="5735638"/>
          <p14:tracePt t="11700" x="2909888" y="5735638"/>
          <p14:tracePt t="11718" x="2894013" y="5726113"/>
          <p14:tracePt t="11735" x="2889250" y="5715000"/>
          <p14:tracePt t="11751" x="2873375" y="5715000"/>
          <p14:tracePt t="11791" x="2862263" y="5715000"/>
          <p14:tracePt t="11831" x="2846388" y="5715000"/>
          <p14:tracePt t="11839" x="2820988" y="5715000"/>
          <p14:tracePt t="11850" x="2809875" y="5715000"/>
          <p14:tracePt t="11868" x="2805113" y="5715000"/>
          <p14:tracePt t="11870" x="2778125" y="5715000"/>
          <p14:tracePt t="11883" x="2763838" y="5715000"/>
          <p14:tracePt t="11900" x="2732088" y="5715000"/>
          <p14:tracePt t="11918" x="2689225" y="5699125"/>
          <p14:tracePt t="11934" x="2657475" y="5688013"/>
          <p14:tracePt t="11951" x="2647950" y="5683250"/>
          <p14:tracePt t="11968" x="2616200" y="5683250"/>
          <p14:tracePt t="11985" x="2605088" y="5683250"/>
          <p14:tracePt t="12000" x="2574925" y="5683250"/>
          <p14:tracePt t="12016" x="2543175" y="5683250"/>
          <p14:tracePt t="12033" x="2522538" y="5683250"/>
          <p14:tracePt t="12051" x="2479675" y="5683250"/>
          <p14:tracePt t="12067" x="2447925" y="5683250"/>
          <p14:tracePt t="12084" x="2438400" y="5683250"/>
          <p14:tracePt t="12086" x="2406650" y="5673725"/>
          <p14:tracePt t="12101" x="2386013" y="5673725"/>
          <p14:tracePt t="12117" x="2349500" y="5673725"/>
          <p14:tracePt t="12143" x="2338388" y="5673725"/>
          <p14:tracePt t="12152" x="2317750" y="5673725"/>
          <p14:tracePt t="12168" x="2281238" y="5673725"/>
          <p14:tracePt t="12184" x="2238375" y="5673725"/>
          <p14:tracePt t="12201" x="2222500" y="5673725"/>
          <p14:tracePt t="12218" x="2192338" y="5673725"/>
          <p14:tracePt t="12235" x="2176463" y="5673725"/>
          <p14:tracePt t="12250" x="2170113" y="5673725"/>
          <p14:tracePt t="12268" x="2160588" y="5673725"/>
          <p14:tracePt t="12286" x="2160588" y="5678488"/>
          <p14:tracePt t="12320" x="2154238" y="5678488"/>
          <p14:tracePt t="12368" x="2144713" y="5678488"/>
          <p14:tracePt t="12376" x="2139950" y="5678488"/>
          <p14:tracePt t="12399" x="2124075" y="5678488"/>
          <p14:tracePt t="12415" x="2112963" y="5678488"/>
          <p14:tracePt t="12439" x="2108200" y="5673725"/>
          <p14:tracePt t="12480" x="2092325" y="5667375"/>
          <p14:tracePt t="12535" x="2081213" y="5657850"/>
          <p14:tracePt t="12542" x="2065338" y="5641975"/>
          <p14:tracePt t="12551" x="2055813" y="5610225"/>
          <p14:tracePt t="12568" x="2039938" y="5553075"/>
          <p14:tracePt t="12585" x="2028825" y="5521325"/>
          <p14:tracePt t="12601" x="2012950" y="5473700"/>
          <p14:tracePt t="12618" x="2003425" y="5405438"/>
          <p14:tracePt t="12635" x="1981200" y="5353050"/>
          <p14:tracePt t="12652" x="1944688" y="5200650"/>
          <p14:tracePt t="12654" x="1908175" y="5143500"/>
          <p14:tracePt t="12668" x="1898650" y="5111750"/>
          <p14:tracePt t="12669" x="1887538" y="5070475"/>
          <p14:tracePt t="12685" x="1860550" y="5011738"/>
          <p14:tracePt t="12686" x="1814513" y="4965700"/>
          <p14:tracePt t="12701" x="1793875" y="4906963"/>
          <p14:tracePt t="12703" x="1755775" y="4845050"/>
          <p14:tracePt t="12718" x="1714500" y="4713288"/>
          <p14:tracePt t="12735" x="1651000" y="4560888"/>
          <p14:tracePt t="12751" x="1620838" y="4462463"/>
          <p14:tracePt t="12768" x="1589088" y="4378325"/>
          <p14:tracePt t="12785" x="1568450" y="4330700"/>
          <p14:tracePt t="12802" x="1562100" y="4294188"/>
          <p14:tracePt t="12819" x="1562100" y="4214813"/>
          <p14:tracePt t="12836" x="1552575" y="4146550"/>
          <p14:tracePt t="12852" x="1552575" y="4037013"/>
          <p14:tracePt t="12854" x="1552575" y="4011613"/>
          <p14:tracePt t="12869" x="1552575" y="3959225"/>
          <p14:tracePt t="12870" x="1552575" y="3921125"/>
          <p14:tracePt t="12886" x="1552575" y="3879850"/>
          <p14:tracePt t="12887" x="1552575" y="3863975"/>
          <p14:tracePt t="12901" x="1541463" y="3838575"/>
          <p14:tracePt t="12919" x="1509713" y="3759200"/>
          <p14:tracePt t="12935" x="1509713" y="3727450"/>
          <p14:tracePt t="12952" x="1509713" y="3649663"/>
          <p14:tracePt t="12968" x="1536700" y="3575050"/>
          <p14:tracePt t="12986" x="1582738" y="3492500"/>
          <p14:tracePt t="13003" x="1625600" y="3413125"/>
          <p14:tracePt t="13019" x="1641475" y="3381375"/>
          <p14:tracePt t="13035" x="1682750" y="3335338"/>
          <p14:tracePt t="13052" x="1719263" y="3292475"/>
          <p14:tracePt t="13054" x="1735138" y="3276600"/>
          <p14:tracePt t="13068" x="1766888" y="3228975"/>
          <p14:tracePt t="13087" x="1871663" y="3171825"/>
          <p14:tracePt t="13102" x="1876425" y="3162300"/>
          <p14:tracePt t="13120" x="1898650" y="3146425"/>
          <p14:tracePt t="13136" x="1919288" y="3130550"/>
          <p14:tracePt t="13152" x="1955800" y="3098800"/>
          <p14:tracePt t="13169" x="1997075" y="3071813"/>
          <p14:tracePt t="13185" x="2024063" y="3046413"/>
          <p14:tracePt t="13202" x="2049463" y="3019425"/>
          <p14:tracePt t="13219" x="2097088" y="2973388"/>
          <p14:tracePt t="13236" x="2133600" y="2936875"/>
          <p14:tracePt t="13252" x="2181225" y="2898775"/>
          <p14:tracePt t="13269" x="2244725" y="2862263"/>
          <p14:tracePt t="13287" x="2281238" y="2830513"/>
          <p14:tracePt t="13304" x="2312988" y="2809875"/>
          <p14:tracePt t="13320" x="2317750" y="2805113"/>
          <p14:tracePt t="13336" x="2333625" y="2784475"/>
          <p14:tracePt t="13353" x="2354263" y="2778125"/>
          <p14:tracePt t="13369" x="2359025" y="2768600"/>
          <p14:tracePt t="13424" x="2359025" y="2752725"/>
          <p14:tracePt t="13438" x="2359025" y="2747963"/>
          <p14:tracePt t="13463" x="2359025" y="2736850"/>
          <p14:tracePt t="13470" x="2359025" y="2716213"/>
          <p14:tracePt t="13479" x="2390775" y="2684463"/>
          <p14:tracePt t="13486" x="2417763" y="2673350"/>
          <p14:tracePt t="13502" x="2447925" y="2643188"/>
          <p14:tracePt t="13503" x="2463800" y="2636838"/>
          <p14:tracePt t="13520" x="2474913" y="2627313"/>
          <p14:tracePt t="13536" x="2479675" y="2611438"/>
          <p14:tracePt t="13585" x="2490788" y="2605088"/>
          <p14:tracePt t="13607" x="2506663" y="2595563"/>
          <p14:tracePt t="13615" x="2538413" y="2563813"/>
          <p14:tracePt t="13622" x="2563813" y="2563813"/>
          <p14:tracePt t="13637" x="2595563" y="2552700"/>
          <p14:tracePt t="13638" x="2600325" y="2547938"/>
          <p14:tracePt t="13655" x="2616200" y="2538413"/>
          <p14:tracePt t="14032" x="2643188" y="2538413"/>
          <p14:tracePt t="14038" x="2663825" y="2538413"/>
          <p14:tracePt t="14047" x="2689225" y="2538413"/>
          <p14:tracePt t="14071" x="2752725" y="2522538"/>
          <p14:tracePt t="14088" x="2768600" y="2522538"/>
          <p14:tracePt t="14103" x="2800350" y="2511425"/>
          <p14:tracePt t="14120" x="2836863" y="2500313"/>
          <p14:tracePt t="14137" x="2884488" y="2490788"/>
          <p14:tracePt t="14154" x="2914650" y="2474913"/>
          <p14:tracePt t="14171" x="2951163" y="2470150"/>
          <p14:tracePt t="14304" x="2962275" y="2470150"/>
          <p14:tracePt t="14320" x="2962275" y="2486025"/>
          <p14:tracePt t="14327" x="2962275" y="2516188"/>
          <p14:tracePt t="14337" x="2962275" y="2522538"/>
          <p14:tracePt t="14354" x="2962275" y="2543175"/>
          <p14:tracePt t="14688" x="2962275" y="2563813"/>
          <p14:tracePt t="14703" x="2962275" y="2568575"/>
          <p14:tracePt t="14738" x="2914650" y="2627313"/>
          <p14:tracePt t="14755" x="2898775" y="2673350"/>
          <p14:tracePt t="14772" x="2898775" y="2689225"/>
          <p14:tracePt t="14791" x="2898775" y="2700338"/>
          <p14:tracePt t="14806" x="2909888" y="2732088"/>
          <p14:tracePt t="14822" x="2914650" y="2732088"/>
          <p14:tracePt t="14823" x="2914650" y="2741613"/>
          <p14:tracePt t="14840" x="2925763" y="2741613"/>
          <p14:tracePt t="15192" x="2930525" y="2747963"/>
          <p14:tracePt t="15216" x="2930525" y="2757488"/>
          <p14:tracePt t="15223" x="2930525" y="2773363"/>
          <p14:tracePt t="15230" x="2930525" y="2778125"/>
          <p14:tracePt t="15240" x="2909888" y="2794000"/>
          <p14:tracePt t="15255" x="2905125" y="2805113"/>
          <p14:tracePt t="15272" x="2868613" y="2873375"/>
          <p14:tracePt t="15289" x="2857500" y="2898775"/>
          <p14:tracePt t="15307" x="2846388" y="2921000"/>
          <p14:tracePt t="15324" x="2836863" y="2946400"/>
          <p14:tracePt t="15340" x="2830513" y="2957513"/>
          <p14:tracePt t="15356" x="2816225" y="2962275"/>
          <p14:tracePt t="15374" x="2784475" y="2973388"/>
          <p14:tracePt t="15391" x="2768600" y="2973388"/>
          <p14:tracePt t="15405" x="2763838" y="2978150"/>
          <p14:tracePt t="15423" x="2747963" y="2998788"/>
          <p14:tracePt t="15424" x="2725738" y="3003550"/>
          <p14:tracePt t="15439" x="2720975" y="3014663"/>
          <p14:tracePt t="15455" x="2652713" y="3057525"/>
          <p14:tracePt t="15472" x="2616200" y="3082925"/>
          <p14:tracePt t="15489" x="2595563" y="3098800"/>
          <p14:tracePt t="15506" x="2538413" y="3140075"/>
          <p14:tracePt t="15522" x="2474913" y="3192463"/>
          <p14:tracePt t="15540" x="2427288" y="3240088"/>
          <p14:tracePt t="15556" x="2386013" y="3276600"/>
          <p14:tracePt t="15573" x="2386013" y="3287713"/>
          <p14:tracePt t="15574" x="2370138" y="3313113"/>
          <p14:tracePt t="15607" x="2365375" y="3319463"/>
          <p14:tracePt t="15615" x="2354263" y="3324225"/>
          <p14:tracePt t="15630" x="2338388" y="3335338"/>
          <p14:tracePt t="15640" x="2312988" y="3344863"/>
          <p14:tracePt t="15656" x="2301875" y="3349625"/>
          <p14:tracePt t="15673" x="2297113" y="3360738"/>
          <p14:tracePt t="15690" x="2270125" y="3365500"/>
          <p14:tracePt t="15706" x="2259013" y="3376613"/>
          <p14:tracePt t="15723" x="2238375" y="3376613"/>
          <p14:tracePt t="15740" x="2222500" y="3376613"/>
          <p14:tracePt t="15775" x="2206625" y="3376613"/>
          <p14:tracePt t="15782" x="2197100" y="3376613"/>
          <p14:tracePt t="15791" x="2181225" y="3376613"/>
          <p14:tracePt t="15806" x="2149475" y="3392488"/>
          <p14:tracePt t="15823" x="2139950" y="3392488"/>
          <p14:tracePt t="15824" x="2112963" y="3392488"/>
          <p14:tracePt t="15840" x="2108200" y="3392488"/>
          <p14:tracePt t="15843" x="2101850" y="3402013"/>
          <p14:tracePt t="15855" x="2076450" y="3402013"/>
          <p14:tracePt t="15873" x="2071688" y="3408363"/>
          <p14:tracePt t="15890" x="2060575" y="3408363"/>
          <p14:tracePt t="15906" x="2039938" y="3408363"/>
          <p14:tracePt t="15926" x="2028825" y="3408363"/>
          <p14:tracePt t="15939" x="2008188" y="3408363"/>
          <p14:tracePt t="15957" x="1992313" y="3424238"/>
          <p14:tracePt t="15973" x="1981200" y="3429000"/>
          <p14:tracePt t="15991" x="1966913" y="3440113"/>
          <p14:tracePt t="16007" x="1960563" y="3440113"/>
          <p14:tracePt t="16008" x="1944688" y="3455988"/>
          <p14:tracePt t="16023" x="1914525" y="3476625"/>
          <p14:tracePt t="16024" x="1908175" y="3481388"/>
          <p14:tracePt t="16040" x="1882775" y="3481388"/>
          <p14:tracePt t="16056" x="1866900" y="3492500"/>
          <p14:tracePt t="16079" x="1860550" y="3492500"/>
          <p14:tracePt t="16094" x="1835150" y="3497263"/>
          <p14:tracePt t="16110" x="1793875" y="3497263"/>
          <p14:tracePt t="16126" x="1766888" y="3517900"/>
          <p14:tracePt t="16141" x="1746250" y="3529013"/>
          <p14:tracePt t="16158" x="1730375" y="3538538"/>
          <p14:tracePt t="16191" x="1725613" y="3538538"/>
          <p14:tracePt t="16319" x="1698625" y="3544888"/>
          <p14:tracePt t="16326" x="1698625" y="3554413"/>
          <p14:tracePt t="16335" x="1687513" y="3560763"/>
          <p14:tracePt t="16359" x="1687513" y="3565525"/>
          <p14:tracePt t="16373" x="1682750" y="3575050"/>
          <p14:tracePt t="16400" x="1673225" y="3581400"/>
          <p14:tracePt t="17031" x="1682750" y="3581400"/>
          <p14:tracePt t="17039" x="1735138" y="3581400"/>
          <p14:tracePt t="17046" x="1778000" y="3575050"/>
          <p14:tracePt t="17057" x="1871663" y="3549650"/>
          <p14:tracePt t="17074" x="1981200" y="3529013"/>
          <p14:tracePt t="17091" x="2165350" y="3492500"/>
          <p14:tracePt t="17109" x="2265363" y="3476625"/>
          <p14:tracePt t="17110" x="2301875" y="3455988"/>
          <p14:tracePt t="17125" x="2322513" y="3455988"/>
          <p14:tracePt t="17126" x="2338388" y="3455988"/>
          <p14:tracePt t="17141" x="2374900" y="3455988"/>
          <p14:tracePt t="17142" x="2386013" y="3455988"/>
          <p14:tracePt t="17159" x="2390775" y="3455988"/>
          <p14:tracePt t="17160" x="2406650" y="3455988"/>
          <p14:tracePt t="17175" x="2417763" y="3455988"/>
          <p14:tracePt t="17176" x="2432050" y="3449638"/>
          <p14:tracePt t="17191" x="2432050" y="3440113"/>
          <p14:tracePt t="17193" x="2438400" y="3440113"/>
          <p14:tracePt t="17208" x="2454275" y="3440113"/>
          <p14:tracePt t="17226" x="2454275" y="3433763"/>
          <p14:tracePt t="17244" x="2490788" y="3417888"/>
          <p14:tracePt t="17259" x="2563813" y="3381375"/>
          <p14:tracePt t="17275" x="2605088" y="3381375"/>
          <p14:tracePt t="17292" x="2643188" y="3381375"/>
          <p14:tracePt t="17294" x="2673350" y="3376613"/>
          <p14:tracePt t="17310" x="2705100" y="3344863"/>
          <p14:tracePt t="17325" x="2720975" y="3344863"/>
          <p14:tracePt t="17341" x="2778125" y="3335338"/>
          <p14:tracePt t="17342" x="2809875" y="3319463"/>
          <p14:tracePt t="17358" x="2825750" y="3319463"/>
          <p14:tracePt t="17360" x="2846388" y="3297238"/>
          <p14:tracePt t="17375" x="2862263" y="3287713"/>
          <p14:tracePt t="17376" x="2868613" y="3282950"/>
          <p14:tracePt t="17391" x="2898775" y="3255963"/>
          <p14:tracePt t="17408" x="2962275" y="3203575"/>
          <p14:tracePt t="17425" x="2982913" y="3187700"/>
          <p14:tracePt t="17442" x="3009900" y="3162300"/>
          <p14:tracePt t="17459" x="3019425" y="3146425"/>
          <p14:tracePt t="17476" x="3030538" y="3130550"/>
          <p14:tracePt t="17492" x="3035300" y="3098800"/>
          <p14:tracePt t="17494" x="3035300" y="3082925"/>
          <p14:tracePt t="17509" x="3035300" y="3067050"/>
          <p14:tracePt t="17526" x="3062288" y="2957513"/>
          <p14:tracePt t="17543" x="3082925" y="2914650"/>
          <p14:tracePt t="17544" x="3082925" y="2884488"/>
          <p14:tracePt t="17559" x="3087688" y="2857500"/>
          <p14:tracePt t="17560" x="3109913" y="2825750"/>
          <p14:tracePt t="17575" x="3119438" y="2778125"/>
          <p14:tracePt t="17591" x="3135313" y="2747963"/>
          <p14:tracePt t="17609" x="3167063" y="2711450"/>
          <p14:tracePt t="17625" x="3203575" y="2668588"/>
          <p14:tracePt t="17642" x="3203575" y="2636838"/>
          <p14:tracePt t="17659" x="3224213" y="2590800"/>
          <p14:tracePt t="17677" x="3228975" y="2559050"/>
          <p14:tracePt t="17692" x="3228975" y="2547938"/>
          <p14:tracePt t="17737" x="3228975" y="2532063"/>
          <p14:tracePt t="17752" x="3228975" y="2506663"/>
          <p14:tracePt t="17783" x="3228975" y="2490788"/>
          <p14:tracePt t="17790" x="3228975" y="2479675"/>
          <p14:tracePt t="17799" x="3228975" y="2474913"/>
          <p14:tracePt t="17815" x="3228975" y="2463800"/>
          <p14:tracePt t="17825" x="3214688" y="2447925"/>
          <p14:tracePt t="17842" x="3192463" y="2422525"/>
          <p14:tracePt t="17859" x="3176588" y="2386013"/>
          <p14:tracePt t="17876" x="3140075" y="2349500"/>
          <p14:tracePt t="17892" x="3140075" y="2333625"/>
          <p14:tracePt t="17911" x="3114675" y="2306638"/>
          <p14:tracePt t="17912" x="3103563" y="2297113"/>
          <p14:tracePt t="17926" x="3098800" y="2290763"/>
          <p14:tracePt t="17927" x="3082925" y="2274888"/>
          <p14:tracePt t="17942" x="3062288" y="2254250"/>
          <p14:tracePt t="17960" x="3041650" y="2249488"/>
          <p14:tracePt t="17976" x="2994025" y="2201863"/>
          <p14:tracePt t="17992" x="2978150" y="2192338"/>
          <p14:tracePt t="18010" x="2967038" y="2185988"/>
          <p14:tracePt t="18027" x="2962275" y="2185988"/>
          <p14:tracePt t="18043" x="2946400" y="2185988"/>
          <p14:tracePt t="18061" x="2921000" y="2185988"/>
          <p14:tracePt t="18077" x="2909888" y="2170113"/>
          <p14:tracePt t="18078" x="2898775" y="2165350"/>
          <p14:tracePt t="18092" x="2894013" y="2154238"/>
          <p14:tracePt t="18109" x="2884488" y="2149475"/>
          <p14:tracePt t="18127" x="2868613" y="2133600"/>
          <p14:tracePt t="18151" x="2862263" y="2128838"/>
          <p14:tracePt t="18168" x="2846388" y="2108200"/>
          <p14:tracePt t="18184" x="2825750" y="2101850"/>
          <p14:tracePt t="18193" x="2820988" y="2092325"/>
          <p14:tracePt t="18209" x="2816225" y="2081213"/>
          <p14:tracePt t="18227" x="2816225" y="2060575"/>
          <p14:tracePt t="18244" x="2794000" y="2044700"/>
          <p14:tracePt t="18260" x="2784475" y="2028825"/>
          <p14:tracePt t="18277" x="2778125" y="2003425"/>
          <p14:tracePt t="18319" x="2768600" y="1992313"/>
          <p14:tracePt t="18327" x="2768600" y="1987550"/>
          <p14:tracePt t="18352" x="2763838" y="1971675"/>
          <p14:tracePt t="18384" x="2752725" y="1960563"/>
          <p14:tracePt t="18423" x="2747963" y="1955800"/>
          <p14:tracePt t="18464" x="2736850" y="1928813"/>
          <p14:tracePt t="18544" x="2732088" y="1924050"/>
          <p14:tracePt t="18550" x="2725738" y="1914525"/>
          <p14:tracePt t="18560" x="2716213" y="1908175"/>
          <p14:tracePt t="18577" x="2716213" y="1903413"/>
          <p14:tracePt t="18594" x="2711450" y="1882775"/>
          <p14:tracePt t="19023" x="2732088" y="1908175"/>
          <p14:tracePt t="19031" x="2778125" y="1944688"/>
          <p14:tracePt t="19039" x="2784475" y="1951038"/>
          <p14:tracePt t="19061" x="2809875" y="1951038"/>
          <p14:tracePt t="19078" x="2836863" y="1955800"/>
          <p14:tracePt t="19103" x="2846388" y="1981200"/>
          <p14:tracePt t="19119" x="2852738" y="1992313"/>
          <p14:tracePt t="19129" x="2852738" y="1997075"/>
          <p14:tracePt t="19143" x="2862263" y="2033588"/>
          <p14:tracePt t="19160" x="2868613" y="2085975"/>
          <p14:tracePt t="19178" x="2868613" y="2117725"/>
          <p14:tracePt t="19195" x="2868613" y="2170113"/>
          <p14:tracePt t="19211" x="2868613" y="2217738"/>
          <p14:tracePt t="19228" x="2868613" y="2274888"/>
          <p14:tracePt t="19244" x="2868613" y="2306638"/>
          <p14:tracePt t="19246" x="2868613" y="2343150"/>
          <p14:tracePt t="19261" x="2868613" y="2359025"/>
          <p14:tracePt t="19262" x="2868613" y="2374900"/>
          <p14:tracePt t="19278" x="2868613" y="2395538"/>
          <p14:tracePt t="19280" x="2868613" y="2401888"/>
          <p14:tracePt t="19294" x="2868613" y="2443163"/>
          <p14:tracePt t="19311" x="2868613" y="2479675"/>
          <p14:tracePt t="19312" x="2868613" y="2511425"/>
          <p14:tracePt t="19328" x="2868613" y="2563813"/>
          <p14:tracePt t="19344" x="2868613" y="2620963"/>
          <p14:tracePt t="19361" x="2868613" y="2679700"/>
          <p14:tracePt t="19378" x="2857500" y="2736850"/>
          <p14:tracePt t="19395" x="2846388" y="2794000"/>
          <p14:tracePt t="19412" x="2825750" y="2852738"/>
          <p14:tracePt t="19414" x="2816225" y="2878138"/>
          <p14:tracePt t="19429" x="2789238" y="2898775"/>
          <p14:tracePt t="19430" x="2778125" y="2905125"/>
          <p14:tracePt t="19445" x="2763838" y="2930525"/>
          <p14:tracePt t="19446" x="2763838" y="2941638"/>
          <p14:tracePt t="19461" x="2763838" y="2946400"/>
          <p14:tracePt t="19462" x="2757488" y="2973388"/>
          <p14:tracePt t="19478" x="2757488" y="2989263"/>
          <p14:tracePt t="19479" x="2736850" y="3030538"/>
          <p14:tracePt t="19496" x="2736850" y="3046413"/>
          <p14:tracePt t="19512" x="2720975" y="3103563"/>
          <p14:tracePt t="19513" x="2716213" y="3119438"/>
          <p14:tracePt t="19528" x="2705100" y="3176588"/>
          <p14:tracePt t="19544" x="2695575" y="3244850"/>
          <p14:tracePt t="19561" x="2684463" y="3303588"/>
          <p14:tracePt t="19578" x="2684463" y="3360738"/>
          <p14:tracePt t="19594" x="2668588" y="3397250"/>
          <p14:tracePt t="20216" x="2657475" y="3413125"/>
          <p14:tracePt t="20223" x="2636838" y="3444875"/>
          <p14:tracePt t="20230" x="2636838" y="3449638"/>
          <p14:tracePt t="20265" x="2620963" y="3465513"/>
          <p14:tracePt t="20328" x="2620963" y="3476625"/>
          <p14:tracePt t="20335" x="2620963" y="3492500"/>
          <p14:tracePt t="20346" x="2616200" y="3497263"/>
          <p14:tracePt t="20364" x="2605088" y="3508375"/>
          <p14:tracePt t="20380" x="2605088" y="3513138"/>
          <p14:tracePt t="20397" x="2600325" y="3544888"/>
          <p14:tracePt t="20413" x="2590800" y="3560763"/>
          <p14:tracePt t="20431" x="2574925" y="3575050"/>
          <p14:tracePt t="20447" x="2563813" y="3590925"/>
          <p14:tracePt t="20495" x="2552700" y="3597275"/>
          <p14:tracePt t="20503" x="2538413" y="3617913"/>
          <p14:tracePt t="20513" x="2527300" y="3633788"/>
          <p14:tracePt t="20529" x="2479675" y="3681413"/>
          <p14:tracePt t="20546" x="2454275" y="3717925"/>
          <p14:tracePt t="20564" x="2432050" y="3748088"/>
          <p14:tracePt t="20580" x="2379663" y="3795713"/>
          <p14:tracePt t="20596" x="2317750" y="3868738"/>
          <p14:tracePt t="20613" x="2281238" y="3932238"/>
          <p14:tracePt t="20614" x="2244725" y="3973513"/>
          <p14:tracePt t="20629" x="2238375" y="3989388"/>
          <p14:tracePt t="20646" x="2206625" y="4064000"/>
          <p14:tracePt t="20647" x="2181225" y="4121150"/>
          <p14:tracePt t="20663" x="2181225" y="4146550"/>
          <p14:tracePt t="20663" x="2176463" y="4168775"/>
          <p14:tracePt t="20679" x="2139950" y="4262438"/>
          <p14:tracePt t="20697" x="2128838" y="4319588"/>
          <p14:tracePt t="20713" x="2128838" y="4387850"/>
          <p14:tracePt t="20730" x="2117725" y="4456113"/>
          <p14:tracePt t="20747" x="2097088" y="4514850"/>
          <p14:tracePt t="20763" x="2097088" y="4560888"/>
          <p14:tracePt t="20780" x="2097088" y="4576763"/>
          <p14:tracePt t="20796" x="2101850" y="4603750"/>
          <p14:tracePt t="20814" x="2108200" y="4635500"/>
          <p14:tracePt t="20815" x="2108200" y="4660900"/>
          <p14:tracePt t="20830" x="2108200" y="4703763"/>
          <p14:tracePt t="20831" x="2108200" y="4740275"/>
          <p14:tracePt t="20847" x="2117725" y="4760913"/>
          <p14:tracePt t="20847" x="2139950" y="4802188"/>
          <p14:tracePt t="20863" x="2144713" y="4808538"/>
          <p14:tracePt t="20864" x="2144713" y="4824413"/>
          <p14:tracePt t="20881" x="2154238" y="4829175"/>
          <p14:tracePt t="20896" x="2197100" y="4876800"/>
          <p14:tracePt t="20913" x="2233613" y="4902200"/>
          <p14:tracePt t="20930" x="2290763" y="4943475"/>
          <p14:tracePt t="20947" x="2411413" y="5002213"/>
          <p14:tracePt t="20964" x="2559050" y="5038725"/>
          <p14:tracePt t="20981" x="2695575" y="5102225"/>
          <p14:tracePt t="20982" x="2725738" y="5127625"/>
          <p14:tracePt t="20997" x="2773363" y="5164138"/>
          <p14:tracePt t="21014" x="2921000" y="5243513"/>
          <p14:tracePt t="21031" x="2998788" y="5295900"/>
          <p14:tracePt t="21032" x="3062288" y="5332413"/>
          <p14:tracePt t="21047" x="3098800" y="5343525"/>
          <p14:tracePt t="21049" x="3130550" y="5364163"/>
          <p14:tracePt t="21064" x="3224213" y="5448300"/>
          <p14:tracePt t="21081" x="3282950" y="5473700"/>
          <p14:tracePt t="21097" x="3433763" y="5526088"/>
          <p14:tracePt t="21114" x="3502025" y="5557838"/>
          <p14:tracePt t="21130" x="3602038" y="5589588"/>
          <p14:tracePt t="21147" x="3659188" y="5635625"/>
          <p14:tracePt t="21164" x="3827463" y="5678488"/>
          <p14:tracePt t="21180" x="3979863" y="5726113"/>
          <p14:tracePt t="21197" x="4125913" y="5767388"/>
          <p14:tracePt t="21198" x="4189413" y="5803900"/>
          <p14:tracePt t="21213" x="4294188" y="5803900"/>
          <p14:tracePt t="21230" x="4425950" y="5824538"/>
          <p14:tracePt t="21232" x="4451350" y="5824538"/>
          <p14:tracePt t="21247" x="4508500" y="5846763"/>
          <p14:tracePt t="21264" x="4713288" y="5899150"/>
          <p14:tracePt t="21280" x="4797425" y="5929313"/>
          <p14:tracePt t="21298" x="4824413" y="5945188"/>
          <p14:tracePt t="21314" x="4876800" y="5961063"/>
          <p14:tracePt t="21332" x="4902200" y="5972175"/>
          <p14:tracePt t="21348" x="4933950" y="5972175"/>
          <p14:tracePt t="21364" x="4986338" y="5972175"/>
          <p14:tracePt t="21380" x="5054600" y="5972175"/>
          <p14:tracePt t="21397" x="5095875" y="5972175"/>
          <p14:tracePt t="21413" x="5138738" y="5972175"/>
          <p14:tracePt t="21449" x="5148263" y="5972175"/>
          <p14:tracePt t="21455" x="5154613" y="5972175"/>
          <p14:tracePt t="21470" x="5164138" y="5972175"/>
          <p14:tracePt t="21487" x="5184775" y="5972175"/>
          <p14:tracePt t="21497" x="5195888" y="5972175"/>
          <p14:tracePt t="21514" x="5216525" y="5972175"/>
          <p14:tracePt t="21530" x="5227638" y="5967413"/>
          <p14:tracePt t="21576" x="5227638" y="5951538"/>
          <p14:tracePt t="21583" x="5232400" y="5945188"/>
          <p14:tracePt t="21590" x="5232400" y="5919788"/>
          <p14:tracePt t="21599" x="5232400" y="5915025"/>
          <p14:tracePt t="21614" x="5243513" y="5876925"/>
          <p14:tracePt t="21632" x="5264150" y="5830888"/>
          <p14:tracePt t="21649" x="5268913" y="5824538"/>
          <p14:tracePt t="21664" x="5268913" y="5778500"/>
          <p14:tracePt t="21681" x="5268913" y="5726113"/>
          <p14:tracePt t="21697" x="5264150" y="5635625"/>
          <p14:tracePt t="21715" x="5211763" y="5562600"/>
          <p14:tracePt t="21731" x="5164138" y="5462588"/>
          <p14:tracePt t="21748" x="5122863" y="5416550"/>
          <p14:tracePt t="21765" x="5095875" y="5389563"/>
          <p14:tracePt t="21766" x="5080000" y="5368925"/>
          <p14:tracePt t="21781" x="5064125" y="5353050"/>
          <p14:tracePt t="21782" x="5043488" y="5332413"/>
          <p14:tracePt t="21800" x="5027613" y="5327650"/>
          <p14:tracePt t="21928" x="5018088" y="5348288"/>
          <p14:tracePt t="21935" x="5018088" y="5389563"/>
          <p14:tracePt t="21942" x="5018088" y="5453063"/>
          <p14:tracePt t="21966" x="5059363" y="5589588"/>
          <p14:tracePt t="21968" x="5091113" y="5635625"/>
          <p14:tracePt t="21981" x="5111750" y="5662613"/>
          <p14:tracePt t="21983" x="5154613" y="5710238"/>
          <p14:tracePt t="22000" x="5175250" y="5735638"/>
          <p14:tracePt t="22001" x="5207000" y="5783263"/>
          <p14:tracePt t="22015" x="5237163" y="5794375"/>
          <p14:tracePt t="22016" x="5243513" y="5799138"/>
          <p14:tracePt t="22031" x="5284788" y="5846763"/>
          <p14:tracePt t="22048" x="5353050" y="5883275"/>
          <p14:tracePt t="22066" x="5373688" y="5892800"/>
          <p14:tracePt t="22082" x="5380038" y="5892800"/>
          <p14:tracePt t="22099" x="5384800" y="5892800"/>
          <p14:tracePt t="22116" x="5395913" y="5892800"/>
          <p14:tracePt t="22132" x="5416550" y="5892800"/>
          <p14:tracePt t="22151" x="5448300" y="5892800"/>
          <p14:tracePt t="22166" x="5505450" y="5892800"/>
          <p14:tracePt t="22183" x="5537200" y="5915025"/>
          <p14:tracePt t="22184" x="5562600" y="5924550"/>
          <p14:tracePt t="22199" x="5605463" y="5924550"/>
          <p14:tracePt t="22200" x="5641975" y="5924550"/>
          <p14:tracePt t="22215" x="5688013" y="5924550"/>
          <p14:tracePt t="22231" x="5710238" y="5929313"/>
          <p14:tracePt t="22249" x="5726113" y="5929313"/>
          <p14:tracePt t="22280" x="5735638" y="5929313"/>
          <p14:tracePt t="22287" x="5751513" y="5929313"/>
          <p14:tracePt t="22299" x="5767388" y="5929313"/>
          <p14:tracePt t="22316" x="5772150" y="5929313"/>
          <p14:tracePt t="22359" x="5783263" y="5929313"/>
          <p14:tracePt t="22375" x="5799138" y="5919788"/>
          <p14:tracePt t="22383" x="5830888" y="5899150"/>
          <p14:tracePt t="22390" x="5861050" y="5840413"/>
          <p14:tracePt t="22401" x="5908675" y="5794375"/>
          <p14:tracePt t="22415" x="5972175" y="5657850"/>
          <p14:tracePt t="22433" x="5972175" y="5594350"/>
          <p14:tracePt t="22451" x="6029325" y="5432425"/>
          <p14:tracePt t="22466" x="6072188" y="5248275"/>
          <p14:tracePt t="22482" x="6140450" y="5011738"/>
          <p14:tracePt t="22499" x="6207125" y="4781550"/>
          <p14:tracePt t="22517" x="6281738" y="4508500"/>
          <p14:tracePt t="22518" x="6323013" y="4335463"/>
          <p14:tracePt t="22533" x="6380163" y="4221163"/>
          <p14:tracePt t="22534" x="6407150" y="4116388"/>
          <p14:tracePt t="22549" x="6418263" y="4005263"/>
          <p14:tracePt t="22550" x="6427788" y="3979863"/>
          <p14:tracePt t="22567" x="6475413" y="3838575"/>
          <p14:tracePt t="22583" x="6527800" y="3759200"/>
          <p14:tracePt t="22585" x="6553200" y="3649663"/>
          <p14:tracePt t="22600" x="6627813" y="3538538"/>
          <p14:tracePt t="22601" x="6653213" y="3413125"/>
          <p14:tracePt t="22616" x="6689725" y="3297238"/>
          <p14:tracePt t="22633" x="6742113" y="3130550"/>
          <p14:tracePt t="22650" x="6837363" y="2957513"/>
          <p14:tracePt t="22666" x="6899275" y="2805113"/>
          <p14:tracePt t="22683" x="7019925" y="2647950"/>
          <p14:tracePt t="22701" x="7119938" y="2516188"/>
          <p14:tracePt t="22702" x="7135813" y="2500313"/>
          <p14:tracePt t="22717" x="7183438" y="2454275"/>
          <p14:tracePt t="22733" x="7240588" y="2417763"/>
          <p14:tracePt t="22734" x="7251700" y="2417763"/>
          <p14:tracePt t="22751" x="7267575" y="2406650"/>
          <p14:tracePt t="22766" x="7267575" y="2401888"/>
          <p14:tracePt t="22783" x="7283450" y="2374900"/>
          <p14:tracePt t="23071" x="7283450" y="2370138"/>
          <p14:tracePt t="23079" x="7272338" y="2370138"/>
          <p14:tracePt t="23118" x="6958013" y="2563813"/>
          <p14:tracePt t="23133" x="6805613" y="2684463"/>
          <p14:tracePt t="23134" x="6669088" y="2816225"/>
          <p14:tracePt t="23151" x="6486525" y="3030538"/>
          <p14:tracePt t="23167" x="6391275" y="3130550"/>
          <p14:tracePt t="23168" x="6318250" y="3240088"/>
          <p14:tracePt t="23184" x="6249988" y="3319463"/>
          <p14:tracePt t="23201" x="6102350" y="3602038"/>
          <p14:tracePt t="23217" x="6003925" y="3875088"/>
          <p14:tracePt t="23234" x="5935663" y="4094163"/>
          <p14:tracePt t="23252" x="5883275" y="4262438"/>
          <p14:tracePt t="23268" x="5830888" y="4410075"/>
          <p14:tracePt t="23285" x="5778500" y="4560888"/>
          <p14:tracePt t="23301" x="5772150" y="4619625"/>
          <p14:tracePt t="23318" x="5756275" y="4729163"/>
          <p14:tracePt t="23319" x="5756275" y="4745038"/>
          <p14:tracePt t="23334" x="5746750" y="4802188"/>
          <p14:tracePt t="23336" x="5710238" y="4860925"/>
          <p14:tracePt t="23350" x="5699125" y="4943475"/>
          <p14:tracePt t="23367" x="5657850" y="5054600"/>
          <p14:tracePt t="23383" x="5646738" y="5164138"/>
          <p14:tracePt t="23400" x="5635625" y="5232400"/>
          <p14:tracePt t="23417" x="5614988" y="5289550"/>
          <p14:tracePt t="23434" x="5605463" y="5321300"/>
          <p14:tracePt t="23450" x="5599113" y="5357813"/>
          <p14:tracePt t="23467" x="5568950" y="5426075"/>
          <p14:tracePt t="23485" x="5562600" y="5448300"/>
          <p14:tracePt t="23487" x="5562600" y="5457825"/>
          <p14:tracePt t="23501" x="5562600" y="5473700"/>
          <p14:tracePt t="23502" x="5562600" y="5478463"/>
          <p14:tracePt t="23519" x="5562600" y="5510213"/>
          <p14:tracePt t="23535" x="5562600" y="5537200"/>
          <p14:tracePt t="23551" x="5562600" y="5562600"/>
          <p14:tracePt t="23553" x="5562600" y="5578475"/>
          <p14:tracePt t="23567" x="5562600" y="5614988"/>
          <p14:tracePt t="23584" x="5562600" y="5778500"/>
          <p14:tracePt t="23601" x="5578475" y="5856288"/>
          <p14:tracePt t="23618" x="5578475" y="5883275"/>
          <p14:tracePt t="23911" x="5583238" y="5861050"/>
          <p14:tracePt t="23920" x="5583238" y="5767388"/>
          <p14:tracePt t="23935" x="5583238" y="5678488"/>
          <p14:tracePt t="23936" x="5583238" y="5557838"/>
          <p14:tracePt t="23951" x="5583238" y="5484813"/>
          <p14:tracePt t="23968" x="5578475" y="5357813"/>
          <p14:tracePt t="23970" x="5553075" y="5268913"/>
          <p14:tracePt t="23984" x="5521325" y="5022850"/>
          <p14:tracePt t="24002" x="5494338" y="4860925"/>
          <p14:tracePt t="24018" x="5484813" y="4613275"/>
          <p14:tracePt t="24035" x="5468938" y="4367213"/>
          <p14:tracePt t="24052" x="5468938" y="4189413"/>
          <p14:tracePt t="24055" x="5468938" y="4100513"/>
          <p14:tracePt t="24070" x="5468938" y="4032250"/>
          <p14:tracePt t="24071" x="5468938" y="3927475"/>
          <p14:tracePt t="24086" x="5505450" y="3727450"/>
          <p14:tracePt t="24102" x="5514975" y="3633788"/>
          <p14:tracePt t="24103" x="5514975" y="3565525"/>
          <p14:tracePt t="24118" x="5557838" y="3492500"/>
          <p14:tracePt t="24135" x="5568950" y="3433763"/>
          <p14:tracePt t="24136" x="5594350" y="3360738"/>
          <p14:tracePt t="24151" x="5635625" y="3287713"/>
          <p14:tracePt t="24168" x="5678488" y="3203575"/>
          <p14:tracePt t="24185" x="5726113" y="3087688"/>
          <p14:tracePt t="24202" x="5819775" y="2898775"/>
          <p14:tracePt t="24219" x="5861050" y="2825750"/>
          <p14:tracePt t="24235" x="5919788" y="2763838"/>
          <p14:tracePt t="24252" x="5945188" y="2732088"/>
          <p14:tracePt t="24280" x="5956300" y="2725738"/>
          <p14:tracePt t="24287" x="5972175" y="2711450"/>
          <p14:tracePt t="24302" x="5988050" y="2700338"/>
          <p14:tracePt t="24303" x="6008688" y="2679700"/>
          <p14:tracePt t="24320" x="6056313" y="2643188"/>
          <p14:tracePt t="24336" x="6092825" y="2620963"/>
          <p14:tracePt t="24352" x="6102350" y="2620963"/>
          <p14:tracePt t="24376" x="6108700" y="2595563"/>
          <p14:tracePt t="24390" x="6140450" y="2595563"/>
          <p14:tracePt t="24402" x="6207125" y="2574925"/>
          <p14:tracePt t="24419" x="6254750" y="2543175"/>
          <p14:tracePt t="24435" x="6275388" y="2543175"/>
          <p14:tracePt t="24511" x="6286500" y="2543175"/>
          <p14:tracePt t="24520" x="6291263" y="2547938"/>
          <p14:tracePt t="24526" x="6302375" y="2584450"/>
          <p14:tracePt t="24536" x="6302375" y="2620963"/>
          <p14:tracePt t="24553" x="6338888" y="2752725"/>
          <p14:tracePt t="24568" x="6338888" y="2878138"/>
          <p14:tracePt t="24587" x="6354763" y="3057525"/>
          <p14:tracePt t="24603" x="6354763" y="3251200"/>
          <p14:tracePt t="24620" x="6286500" y="3465513"/>
          <p14:tracePt t="24636" x="6229350" y="3717925"/>
          <p14:tracePt t="24652" x="6176963" y="3816350"/>
          <p14:tracePt t="24669" x="6161088" y="3843338"/>
          <p14:tracePt t="24670" x="6124575" y="3900488"/>
          <p14:tracePt t="24686" x="6118225" y="3906838"/>
          <p14:tracePt t="24687" x="6076950" y="3979863"/>
          <p14:tracePt t="24703" x="6019800" y="4079875"/>
          <p14:tracePt t="24704" x="5981700" y="4152900"/>
          <p14:tracePt t="24719" x="5945188" y="4214813"/>
          <p14:tracePt t="24720" x="5892800" y="4294188"/>
          <p14:tracePt t="24735" x="5794375" y="4403725"/>
          <p14:tracePt t="24753" x="5646738" y="4567238"/>
          <p14:tracePt t="24769" x="5541963" y="4692650"/>
          <p14:tracePt t="24786" x="5510213" y="4724400"/>
          <p14:tracePt t="24803" x="5453063" y="4829175"/>
          <p14:tracePt t="24820" x="5327650" y="4913313"/>
          <p14:tracePt t="24836" x="5211763" y="5059363"/>
          <p14:tracePt t="24853" x="5070475" y="5164138"/>
          <p14:tracePt t="24870" x="4933950" y="5227638"/>
          <p14:tracePt t="24871" x="4876800" y="5248275"/>
          <p14:tracePt t="24886" x="4772025" y="5300663"/>
          <p14:tracePt t="24903" x="4708525" y="5353050"/>
          <p14:tracePt t="24904" x="4681538" y="5373688"/>
          <p14:tracePt t="24920" x="4576763" y="5441950"/>
          <p14:tracePt t="24936" x="4487863" y="5510213"/>
          <p14:tracePt t="24952" x="4414838" y="5553075"/>
          <p14:tracePt t="24970" x="4341813" y="5583238"/>
          <p14:tracePt t="24987" x="4283075" y="5610225"/>
          <p14:tracePt t="25003" x="4230688" y="5626100"/>
          <p14:tracePt t="25020" x="4230688" y="5651500"/>
          <p14:tracePt t="25022" x="4221163" y="5667375"/>
          <p14:tracePt t="25036" x="4184650" y="5667375"/>
          <p14:tracePt t="25053" x="4110038" y="5710238"/>
          <p14:tracePt t="25054" x="4079875" y="5719763"/>
          <p14:tracePt t="25070" x="4016375" y="5746750"/>
          <p14:tracePt t="25086" x="3973513" y="5746750"/>
          <p14:tracePt t="25103" x="3932238" y="5746750"/>
          <p14:tracePt t="25121" x="3900488" y="5746750"/>
          <p14:tracePt t="25137" x="3884613" y="5746750"/>
          <p14:tracePt t="25153" x="3879850" y="5756275"/>
          <p14:tracePt t="25201" x="3854450" y="5756275"/>
          <p14:tracePt t="25207" x="3843338" y="5756275"/>
          <p14:tracePt t="25220" x="3816350" y="5741988"/>
          <p14:tracePt t="25236" x="3811588" y="5741988"/>
          <p14:tracePt t="25253" x="3779838" y="5735638"/>
          <p14:tracePt t="25271" x="3702050" y="5694363"/>
          <p14:tracePt t="25287" x="3675063" y="5683250"/>
          <p14:tracePt t="25288" x="3633788" y="5667375"/>
          <p14:tracePt t="25303" x="3602038" y="5657850"/>
          <p14:tracePt t="25304" x="3586163" y="5626100"/>
          <p14:tracePt t="25321" x="3538538" y="5610225"/>
          <p14:tracePt t="25337" x="3492500" y="5589588"/>
          <p14:tracePt t="25354" x="3476625" y="5583238"/>
          <p14:tracePt t="25371" x="3444875" y="5573713"/>
          <p14:tracePt t="25387" x="3433763" y="5573713"/>
          <p14:tracePt t="25405" x="3408363" y="5573713"/>
          <p14:tracePt t="25406" x="3402013" y="5573713"/>
          <p14:tracePt t="25432" x="3376613" y="5573713"/>
          <p14:tracePt t="25438" x="3344863" y="5541963"/>
          <p14:tracePt t="25455" x="3308350" y="5530850"/>
          <p14:tracePt t="25471" x="3271838" y="5530850"/>
          <p14:tracePt t="25487" x="3228975" y="5530850"/>
          <p14:tracePt t="25503" x="3224213" y="5526088"/>
          <p14:tracePt t="25544" x="3214688" y="5526088"/>
          <p14:tracePt t="25575" x="3198813" y="5526088"/>
          <p14:tracePt t="25582" x="3192463" y="5526088"/>
          <p14:tracePt t="25590" x="3182938" y="5526088"/>
          <p14:tracePt t="25603" x="3176588" y="5526088"/>
          <p14:tracePt t="25621" x="3140075" y="5505450"/>
          <p14:tracePt t="25638" x="3130550" y="5500688"/>
          <p14:tracePt t="25639" x="3103563" y="5484813"/>
          <p14:tracePt t="25653" x="3087688" y="5462588"/>
          <p14:tracePt t="25671" x="3019425" y="5295900"/>
          <p14:tracePt t="25688" x="2967038" y="5216525"/>
          <p14:tracePt t="25689" x="2941638" y="5154613"/>
          <p14:tracePt t="25706" x="2921000" y="5111750"/>
          <p14:tracePt t="25707" x="2898775" y="5070475"/>
          <p14:tracePt t="25720" x="2878138" y="4986338"/>
          <p14:tracePt t="25737" x="2862263" y="4929188"/>
          <p14:tracePt t="25756" x="2868613" y="4849813"/>
          <p14:tracePt t="25772" x="2873375" y="4792663"/>
          <p14:tracePt t="25787" x="2873375" y="4713288"/>
          <p14:tracePt t="25804" x="2873375" y="4645025"/>
          <p14:tracePt t="25821" x="2862263" y="4530725"/>
          <p14:tracePt t="25838" x="2862263" y="4383088"/>
          <p14:tracePt t="25855" x="2889250" y="4298950"/>
          <p14:tracePt t="25871" x="2894013" y="4262438"/>
          <p14:tracePt t="25873" x="2894013" y="4241800"/>
          <p14:tracePt t="25888" x="2894013" y="4200525"/>
          <p14:tracePt t="25904" x="2894013" y="4168775"/>
          <p14:tracePt t="25921" x="2894013" y="4125913"/>
          <p14:tracePt t="25938" x="2894013" y="4068763"/>
          <p14:tracePt t="25954" x="2905125" y="4011613"/>
          <p14:tracePt t="25972" x="2930525" y="3927475"/>
          <p14:tracePt t="25988" x="2930525" y="3859213"/>
          <p14:tracePt t="26005" x="2941638" y="3763963"/>
          <p14:tracePt t="26006" x="2941638" y="3727450"/>
          <p14:tracePt t="26022" x="2946400" y="3706813"/>
          <p14:tracePt t="26023" x="2957513" y="3670300"/>
          <p14:tracePt t="26037" x="2989263" y="3638550"/>
          <p14:tracePt t="26038" x="2998788" y="3606800"/>
          <p14:tracePt t="26055" x="3009900" y="3581400"/>
          <p14:tracePt t="26056" x="3009900" y="3565525"/>
          <p14:tracePt t="26071" x="3025775" y="3544888"/>
          <p14:tracePt t="26104" x="3035300" y="3529013"/>
          <p14:tracePt t="26129" x="3035300" y="3517900"/>
          <p14:tracePt t="26134" x="3051175" y="3502025"/>
          <p14:tracePt t="26143" x="3071813" y="3492500"/>
          <p14:tracePt t="26154" x="3078163" y="3476625"/>
          <p14:tracePt t="26171" x="3135313" y="3444875"/>
          <p14:tracePt t="26188" x="3187700" y="3408363"/>
          <p14:tracePt t="26206" x="3271838" y="3355975"/>
          <p14:tracePt t="26207" x="3313113" y="3324225"/>
          <p14:tracePt t="26221" x="3344863" y="3303588"/>
          <p14:tracePt t="26223" x="3397250" y="3282950"/>
          <p14:tracePt t="26240" x="3470275" y="3251200"/>
          <p14:tracePt t="26256" x="3497263" y="3219450"/>
          <p14:tracePt t="26272" x="3517900" y="3219450"/>
          <p14:tracePt t="26273" x="3522663" y="3219450"/>
          <p14:tracePt t="26344" x="3538538" y="3219450"/>
          <p14:tracePt t="26351" x="3565525" y="3219450"/>
          <p14:tracePt t="26359" x="3613150" y="3244850"/>
          <p14:tracePt t="26371" x="3638550" y="3267075"/>
          <p14:tracePt t="26388" x="3717925" y="3355975"/>
          <p14:tracePt t="26407" x="3854450" y="3544888"/>
          <p14:tracePt t="26422" x="3890963" y="3606800"/>
          <p14:tracePt t="26423" x="3948113" y="3702050"/>
          <p14:tracePt t="26439" x="3959225" y="3717925"/>
          <p14:tracePt t="26440" x="3973513" y="3748088"/>
          <p14:tracePt t="26455" x="3995738" y="3806825"/>
          <p14:tracePt t="26472" x="4005263" y="3822700"/>
          <p14:tracePt t="26473" x="4016375" y="3863975"/>
          <p14:tracePt t="26488" x="4027488" y="3943350"/>
          <p14:tracePt t="26505" x="4027488" y="4011613"/>
          <p14:tracePt t="26522" x="4027488" y="4068763"/>
          <p14:tracePt t="26539" x="4021138" y="4173538"/>
          <p14:tracePt t="26556" x="3973513" y="4278313"/>
          <p14:tracePt t="26572" x="3921125" y="4410075"/>
          <p14:tracePt t="26588" x="3843338" y="4503738"/>
          <p14:tracePt t="26605" x="3822700" y="4587875"/>
          <p14:tracePt t="26607" x="3822700" y="4624388"/>
          <p14:tracePt t="26622" x="3790950" y="4665663"/>
          <p14:tracePt t="26623" x="3790950" y="4708525"/>
          <p14:tracePt t="26639" x="3779838" y="4724400"/>
          <p14:tracePt t="26641" x="3770313" y="4756150"/>
          <p14:tracePt t="26655" x="3717925" y="4818063"/>
          <p14:tracePt t="26671" x="3686175" y="4876800"/>
          <p14:tracePt t="26689" x="3649663" y="4913313"/>
          <p14:tracePt t="26706" x="3643313" y="4918075"/>
          <p14:tracePt t="26722" x="3586163" y="4949825"/>
          <p14:tracePt t="26740" x="3570288" y="4949825"/>
          <p14:tracePt t="26757" x="3533775" y="4949825"/>
          <p14:tracePt t="26772" x="3502025" y="4949825"/>
          <p14:tracePt t="26790" x="3433763" y="4949825"/>
          <p14:tracePt t="26824" x="3392488" y="4933950"/>
          <p14:tracePt t="26831" x="3381375" y="4891088"/>
          <p14:tracePt t="26839" x="3324225" y="4865688"/>
          <p14:tracePt t="26856" x="3287713" y="4808538"/>
          <p14:tracePt t="26857" x="3267075" y="4745038"/>
          <p14:tracePt t="26871" x="3235325" y="4676775"/>
          <p14:tracePt t="26889" x="3214688" y="4560888"/>
          <p14:tracePt t="26906" x="3214688" y="4483100"/>
          <p14:tracePt t="26922" x="3214688" y="4367213"/>
          <p14:tracePt t="26939" x="3176588" y="4278313"/>
          <p14:tracePt t="26956" x="3176588" y="4184650"/>
          <p14:tracePt t="26972" x="3176588" y="4094163"/>
          <p14:tracePt t="26990" x="3192463" y="4027488"/>
          <p14:tracePt t="27007" x="3208338" y="3989388"/>
          <p14:tracePt t="27023" x="3224213" y="3963988"/>
          <p14:tracePt t="27024" x="3244850" y="3932238"/>
          <p14:tracePt t="27040" x="3251200" y="3927475"/>
          <p14:tracePt t="27104" x="3271838" y="3911600"/>
          <p14:tracePt t="27128" x="3276600" y="3911600"/>
          <p14:tracePt t="27143" x="3303588" y="3911600"/>
          <p14:tracePt t="27175" x="3308350" y="3911600"/>
          <p14:tracePt t="27191" x="3324225" y="3911600"/>
          <p14:tracePt t="27215" x="3340100" y="3911600"/>
          <p14:tracePt t="27264" x="3349625" y="3911600"/>
          <p14:tracePt t="27407" x="3365500" y="3900488"/>
          <p14:tracePt t="27415" x="3371850" y="3895725"/>
          <p14:tracePt t="27458" x="3460750" y="3790950"/>
          <p14:tracePt t="27473" x="3486150" y="3754438"/>
          <p14:tracePt t="27490" x="3508375" y="3727450"/>
          <p14:tracePt t="27507" x="3538538" y="3690938"/>
          <p14:tracePt t="27524" x="3549650" y="3665538"/>
          <p14:tracePt t="27541" x="3575050" y="3629025"/>
          <p14:tracePt t="27542" x="3581400" y="3622675"/>
          <p14:tracePt t="27568" x="3590925" y="3617913"/>
          <p14:tracePt t="27656" x="3597275" y="3606800"/>
          <p14:tracePt t="27663" x="3613150" y="3590925"/>
          <p14:tracePt t="27679" x="3613150" y="3581400"/>
          <p14:tracePt t="27690" x="3622675" y="3575050"/>
          <p14:tracePt t="28184" x="3602038" y="3575050"/>
          <p14:tracePt t="28192" x="3575050" y="3575050"/>
          <p14:tracePt t="28199" x="3522663" y="3575050"/>
          <p14:tracePt t="28208" x="3481388" y="3575050"/>
          <p14:tracePt t="28224" x="3402013" y="3581400"/>
          <p14:tracePt t="28241" x="3365500" y="3581400"/>
          <p14:tracePt t="28257" x="3228975" y="3602038"/>
          <p14:tracePt t="28275" x="3162300" y="3613150"/>
          <p14:tracePt t="28291" x="3109913" y="3613150"/>
          <p14:tracePt t="28308" x="3087688" y="3613150"/>
          <p14:tracePt t="28326" x="3078163" y="3613150"/>
          <p14:tracePt t="28341" x="3071813" y="3613150"/>
          <p14:tracePt t="28358" x="3062288" y="3613150"/>
          <p14:tracePt t="28359" x="3046413" y="3613150"/>
          <p14:tracePt t="28375" x="3014663" y="3613150"/>
          <p14:tracePt t="28391" x="2998788" y="3613150"/>
          <p14:tracePt t="28432" x="2989263" y="3613150"/>
          <p14:tracePt t="28449" x="2982913" y="3613150"/>
          <p14:tracePt t="28455" x="2967038" y="3613150"/>
          <p14:tracePt t="28463" x="2946400" y="3597275"/>
          <p14:tracePt t="28474" x="2946400" y="3590925"/>
          <p14:tracePt t="28492" x="2946400" y="3549650"/>
          <p14:tracePt t="28508" x="2951163" y="3465513"/>
          <p14:tracePt t="28525" x="2994025" y="3417888"/>
          <p14:tracePt t="28526" x="3009900" y="3402013"/>
          <p14:tracePt t="28541" x="3019425" y="3392488"/>
          <p14:tracePt t="28542" x="3025775" y="3365500"/>
          <p14:tracePt t="28559" x="3046413" y="3349625"/>
          <p14:tracePt t="28560" x="3078163" y="3319463"/>
          <p14:tracePt t="28575" x="3103563" y="3297238"/>
          <p14:tracePt t="28576" x="3124200" y="3271838"/>
          <p14:tracePt t="28591" x="3192463" y="3244850"/>
          <p14:tracePt t="28592" x="3255963" y="3208338"/>
          <p14:tracePt t="28608" x="3387725" y="3162300"/>
          <p14:tracePt t="28625" x="3481388" y="3151188"/>
          <p14:tracePt t="28641" x="3560763" y="3130550"/>
          <p14:tracePt t="28658" x="3686175" y="3094038"/>
          <p14:tracePt t="28675" x="3759200" y="3082925"/>
          <p14:tracePt t="28693" x="3800475" y="3071813"/>
          <p14:tracePt t="28694" x="3816350" y="3071813"/>
          <p14:tracePt t="28708" x="3827463" y="3071813"/>
          <p14:tracePt t="28726" x="3843338" y="3071813"/>
          <p14:tracePt t="28743" x="3859213" y="3078163"/>
          <p14:tracePt t="28759" x="3879850" y="3114675"/>
          <p14:tracePt t="28774" x="3900488" y="3167063"/>
          <p14:tracePt t="28775" x="3911600" y="3208338"/>
          <p14:tracePt t="28791" x="3963988" y="3297238"/>
          <p14:tracePt t="28808" x="3984625" y="3365500"/>
          <p14:tracePt t="28825" x="4016375" y="3449638"/>
          <p14:tracePt t="28841" x="4027488" y="3517900"/>
          <p14:tracePt t="28858" x="4037013" y="3597275"/>
          <p14:tracePt t="28875" x="4037013" y="3654425"/>
          <p14:tracePt t="28892" x="4037013" y="3681413"/>
          <p14:tracePt t="28909" x="4037013" y="3763963"/>
          <p14:tracePt t="28911" x="4016375" y="3838575"/>
          <p14:tracePt t="28926" x="3979863" y="3916363"/>
          <p14:tracePt t="28927" x="3979863" y="3989388"/>
          <p14:tracePt t="28943" x="3948113" y="4105275"/>
          <p14:tracePt t="28960" x="3884613" y="4225925"/>
          <p14:tracePt t="28976" x="3875088" y="4283075"/>
          <p14:tracePt t="28992" x="3822700" y="4357688"/>
          <p14:tracePt t="29009" x="3775075" y="4410075"/>
          <p14:tracePt t="29026" x="3706813" y="4462463"/>
          <p14:tracePt t="29042" x="3665538" y="4487863"/>
          <p14:tracePt t="29058" x="3617913" y="4503738"/>
          <p14:tracePt t="29076" x="3590925" y="4503738"/>
          <p14:tracePt t="29092" x="3575050" y="4503738"/>
          <p14:tracePt t="29109" x="3522663" y="4503738"/>
          <p14:tracePt t="29110" x="3492500" y="4503738"/>
          <p14:tracePt t="29125" x="3455988" y="4503738"/>
          <p14:tracePt t="29143" x="3402013" y="4503738"/>
          <p14:tracePt t="29159" x="3397250" y="4503738"/>
          <p14:tracePt t="29160" x="3371850" y="4492625"/>
          <p14:tracePt t="29176" x="3355975" y="4492625"/>
          <p14:tracePt t="29177" x="3344863" y="4487863"/>
          <p14:tracePt t="29192" x="3313113" y="4478338"/>
          <p14:tracePt t="29210" x="3267075" y="4467225"/>
          <p14:tracePt t="29232" x="3224213" y="4446588"/>
          <p14:tracePt t="29243" x="3214688" y="4446588"/>
          <p14:tracePt t="29260" x="3182938" y="4446588"/>
          <p14:tracePt t="29276" x="3176588" y="4446588"/>
          <p14:tracePt t="29293" x="3162300" y="4446588"/>
          <p14:tracePt t="29688" x="3151188" y="4440238"/>
          <p14:tracePt t="29695" x="3167063" y="4403725"/>
          <p14:tracePt t="29703" x="3224213" y="4367213"/>
          <p14:tracePt t="29727" x="3335338" y="4310063"/>
          <p14:tracePt t="29729" x="3349625" y="4294188"/>
          <p14:tracePt t="29744" x="3417888" y="4273550"/>
          <p14:tracePt t="29761" x="3517900" y="4225925"/>
          <p14:tracePt t="29777" x="3565525" y="4210050"/>
          <p14:tracePt t="29794" x="3590925" y="4194175"/>
          <p14:tracePt t="29811" x="3654425" y="4141788"/>
          <p14:tracePt t="29827" x="3681413" y="4110038"/>
          <p14:tracePt t="29842" x="3733800" y="4052888"/>
          <p14:tracePt t="29860" x="3811588" y="3984625"/>
          <p14:tracePt t="29878" x="3848100" y="3952875"/>
          <p14:tracePt t="29879" x="3854450" y="3943350"/>
          <p14:tracePt t="29893" x="3868738" y="3916363"/>
          <p14:tracePt t="29911" x="3927475" y="3848100"/>
          <p14:tracePt t="29927" x="3963988" y="3795713"/>
          <p14:tracePt t="29943" x="3968750" y="3795713"/>
          <p14:tracePt t="29976" x="3989388" y="3775075"/>
          <p14:tracePt t="29983" x="4027488" y="3770313"/>
          <p14:tracePt t="29993" x="4037013" y="3748088"/>
          <p14:tracePt t="30010" x="4105275" y="3727450"/>
          <p14:tracePt t="30027" x="4121150" y="3722688"/>
          <p14:tracePt t="30045" x="4137025" y="3717925"/>
          <p14:tracePt t="30047" x="4141788" y="3706813"/>
          <p14:tracePt t="30062" x="4157663" y="3702050"/>
          <p14:tracePt t="30078" x="4184650" y="3702050"/>
          <p14:tracePt t="30079" x="4200525" y="3690938"/>
          <p14:tracePt t="30095" x="4278313" y="3681413"/>
          <p14:tracePt t="30111" x="4335463" y="3659188"/>
          <p14:tracePt t="30112" x="4351338" y="3659188"/>
          <p14:tracePt t="30127" x="4362450" y="3659188"/>
          <p14:tracePt t="30144" x="4367213" y="3659188"/>
          <p14:tracePt t="30161" x="4430713" y="3649663"/>
          <p14:tracePt t="30177" x="4446588" y="3649663"/>
          <p14:tracePt t="30216" x="4471988" y="3649663"/>
          <p14:tracePt t="30223" x="4498975" y="3654425"/>
          <p14:tracePt t="30230" x="4530725" y="3654425"/>
          <p14:tracePt t="30244" x="4583113" y="3654425"/>
          <p14:tracePt t="30261" x="4624388" y="3654425"/>
          <p14:tracePt t="30279" x="4660900" y="3665538"/>
          <p14:tracePt t="30294" x="4665663" y="3665538"/>
          <p14:tracePt t="30312" x="4676775" y="3670300"/>
          <p14:tracePt t="30313" x="4703763" y="3681413"/>
          <p14:tracePt t="30330" x="4729163" y="3702050"/>
          <p14:tracePt t="30345" x="4745038" y="3706813"/>
          <p14:tracePt t="30361" x="4760913" y="3711575"/>
          <p14:tracePt t="30378" x="4792663" y="3748088"/>
          <p14:tracePt t="30394" x="4813300" y="3763963"/>
          <p14:tracePt t="30411" x="4829175" y="3790950"/>
          <p14:tracePt t="30427" x="4886325" y="3832225"/>
          <p14:tracePt t="30445" x="4902200" y="3854450"/>
          <p14:tracePt t="30461" x="4954588" y="3916363"/>
          <p14:tracePt t="30478" x="4997450" y="3984625"/>
          <p14:tracePt t="30480" x="5002213" y="3995738"/>
          <p14:tracePt t="30495" x="5002213" y="4021138"/>
          <p14:tracePt t="30496" x="5011738" y="4027488"/>
          <p14:tracePt t="30511" x="5018088" y="4037013"/>
          <p14:tracePt t="30513" x="5033963" y="4041775"/>
          <p14:tracePt t="30527" x="5033963" y="4057650"/>
          <p14:tracePt t="30546" x="5043488" y="4141788"/>
          <p14:tracePt t="30561" x="5043488" y="4200525"/>
          <p14:tracePt t="30578" x="5043488" y="4257675"/>
          <p14:tracePt t="30594" x="5043488" y="4335463"/>
          <p14:tracePt t="30612" x="5038725" y="4394200"/>
          <p14:tracePt t="30630" x="4991100" y="4456113"/>
          <p14:tracePt t="30645" x="4986338" y="4483100"/>
          <p14:tracePt t="30646" x="4954588" y="4514850"/>
          <p14:tracePt t="30661" x="4891088" y="4560888"/>
          <p14:tracePt t="30678" x="4818063" y="4603750"/>
          <p14:tracePt t="30679" x="4786313" y="4624388"/>
          <p14:tracePt t="30695" x="4749800" y="4624388"/>
          <p14:tracePt t="30696" x="4740275" y="4624388"/>
          <p14:tracePt t="30711" x="4687888" y="4645025"/>
          <p14:tracePt t="30727" x="4619625" y="4640263"/>
          <p14:tracePt t="30745" x="4492625" y="4629150"/>
          <p14:tracePt t="30761" x="4346575" y="4603750"/>
          <p14:tracePt t="30778" x="4178300" y="4567238"/>
          <p14:tracePt t="30795" x="4027488" y="4503738"/>
          <p14:tracePt t="30812" x="3979863" y="4471988"/>
          <p14:tracePt t="30829" x="3875088" y="4414838"/>
          <p14:tracePt t="30831" x="3848100" y="4394200"/>
          <p14:tracePt t="30845" x="3816350" y="4371975"/>
          <p14:tracePt t="30863" x="3790950" y="4357688"/>
          <p14:tracePt t="30880" x="3775075" y="4319588"/>
          <p14:tracePt t="30895" x="3754438" y="4278313"/>
          <p14:tracePt t="30911" x="3754438" y="4257675"/>
          <p14:tracePt t="30913" x="3754438" y="4221163"/>
          <p14:tracePt t="30928" x="3759200" y="4125913"/>
          <p14:tracePt t="30944" x="3770313" y="4057650"/>
          <p14:tracePt t="30962" x="3770313" y="3989388"/>
          <p14:tracePt t="30979" x="3811588" y="3906838"/>
          <p14:tracePt t="30995" x="3843338" y="3848100"/>
          <p14:tracePt t="31012" x="3879850" y="3795713"/>
          <p14:tracePt t="31029" x="3927475" y="3748088"/>
          <p14:tracePt t="31031" x="3973513" y="3717925"/>
          <p14:tracePt t="31045" x="4005263" y="3686175"/>
          <p14:tracePt t="31061" x="4137025" y="3633788"/>
          <p14:tracePt t="31062" x="4157663" y="3617913"/>
          <p14:tracePt t="31079" x="4205288" y="3590925"/>
          <p14:tracePt t="31095" x="4246563" y="3570288"/>
          <p14:tracePt t="31096" x="4273550" y="3560763"/>
          <p14:tracePt t="31112" x="4283075" y="3549650"/>
          <p14:tracePt t="31129" x="4378325" y="3513138"/>
          <p14:tracePt t="31145" x="4471988" y="3492500"/>
          <p14:tracePt t="31162" x="4519613" y="3476625"/>
          <p14:tracePt t="31180" x="4551363" y="3465513"/>
          <p14:tracePt t="31195" x="4567238" y="3465513"/>
          <p14:tracePt t="31212" x="4598988" y="3465513"/>
          <p14:tracePt t="31228" x="4645025" y="3465513"/>
          <p14:tracePt t="31246" x="4687888" y="3465513"/>
          <p14:tracePt t="31263" x="4692650" y="3465513"/>
          <p14:tracePt t="31280" x="4697413" y="3465513"/>
          <p14:tracePt t="31296" x="4724400" y="3465513"/>
          <p14:tracePt t="31320" x="4729163" y="3465513"/>
          <p14:tracePt t="31328" x="4740275" y="3476625"/>
          <p14:tracePt t="31346" x="4776788" y="3538538"/>
          <p14:tracePt t="31362" x="4829175" y="3602038"/>
          <p14:tracePt t="31380" x="4849813" y="3638550"/>
          <p14:tracePt t="31396" x="4886325" y="3686175"/>
          <p14:tracePt t="31413" x="4913313" y="3722688"/>
          <p14:tracePt t="31415" x="4933950" y="3743325"/>
          <p14:tracePt t="31429" x="4933950" y="3748088"/>
          <p14:tracePt t="31431" x="4938713" y="3786188"/>
          <p14:tracePt t="31445" x="4938713" y="3790950"/>
          <p14:tracePt t="31447" x="4938713" y="3806825"/>
          <p14:tracePt t="31462" x="4938713" y="3832225"/>
          <p14:tracePt t="31463" x="4938713" y="3854450"/>
          <p14:tracePt t="31479" x="4938713" y="3868738"/>
          <p14:tracePt t="31480" x="4938713" y="3875088"/>
          <p14:tracePt t="31496" x="4949825" y="3890963"/>
          <p14:tracePt t="31497" x="4959350" y="3911600"/>
          <p14:tracePt t="31512" x="4959350" y="3952875"/>
          <p14:tracePt t="31528" x="4943475" y="3989388"/>
          <p14:tracePt t="31546" x="4933950" y="4048125"/>
          <p14:tracePt t="31563" x="4918075" y="4064000"/>
          <p14:tracePt t="31580" x="4918075" y="4073525"/>
          <p14:tracePt t="31596" x="4902200" y="4084638"/>
          <p14:tracePt t="31614" x="4891088" y="4094163"/>
          <p14:tracePt t="31631" x="4876800" y="4110038"/>
          <p14:tracePt t="31648" x="4870450" y="4116388"/>
          <p14:tracePt t="31672" x="4860925" y="4125913"/>
          <p14:tracePt t="31682" x="4854575" y="4132263"/>
          <p14:tracePt t="31697" x="4818063" y="4157663"/>
          <p14:tracePt t="31712" x="4808538" y="4173538"/>
          <p14:tracePt t="31730" x="4797425" y="4173538"/>
          <p14:tracePt t="31848" x="4792663" y="4178300"/>
          <p14:tracePt t="31855" x="4792663" y="4189413"/>
          <p14:tracePt t="31864" x="4781550" y="4214813"/>
          <p14:tracePt t="31879" x="4781550" y="4221163"/>
          <p14:tracePt t="32136" x="4772025" y="4246563"/>
          <p14:tracePt t="32143" x="4745038" y="4278313"/>
          <p14:tracePt t="32151" x="4724400" y="4305300"/>
          <p14:tracePt t="32163" x="4713288" y="4325938"/>
          <p14:tracePt t="32180" x="4687888" y="4362450"/>
          <p14:tracePt t="32198" x="4660900" y="4383088"/>
          <p14:tracePt t="32199" x="4656138" y="4403725"/>
          <p14:tracePt t="32213" x="4645025" y="4410075"/>
          <p14:tracePt t="32231" x="4640263" y="4430713"/>
          <p14:tracePt t="32249" x="4640263" y="4440238"/>
          <p14:tracePt t="32320" x="4613275" y="4440238"/>
          <p14:tracePt t="32344" x="4608513" y="4440238"/>
          <p14:tracePt t="32351" x="4598988" y="4440238"/>
          <p14:tracePt t="32364" x="4583113" y="4440238"/>
          <p14:tracePt t="32400" x="4576763" y="4440238"/>
          <p14:tracePt t="32406" x="4540250" y="4435475"/>
          <p14:tracePt t="32423" x="4535488" y="4430713"/>
          <p14:tracePt t="32431" x="4524375" y="4419600"/>
          <p14:tracePt t="32449" x="4519613" y="4414838"/>
          <p14:tracePt t="32464" x="4508500" y="4398963"/>
          <p14:tracePt t="32465" x="4492625" y="4387850"/>
          <p14:tracePt t="32481" x="4471988" y="4362450"/>
          <p14:tracePt t="32497" x="4451350" y="4341813"/>
          <p14:tracePt t="32514" x="4440238" y="4330700"/>
          <p14:tracePt t="32531" x="4440238" y="4310063"/>
          <p14:tracePt t="32548" x="4435475" y="4283075"/>
          <p14:tracePt t="32564" x="4419600" y="4267200"/>
          <p14:tracePt t="32581" x="4414838" y="4246563"/>
          <p14:tracePt t="32582" x="4414838" y="4214813"/>
          <p14:tracePt t="32596" x="4414838" y="4189413"/>
          <p14:tracePt t="32615" x="4403725" y="4146550"/>
          <p14:tracePt t="32648" x="4403725" y="4141788"/>
          <p14:tracePt t="32655" x="4394200" y="4125913"/>
          <p14:tracePt t="32663" x="4394200" y="4100513"/>
          <p14:tracePt t="32682" x="4394200" y="4068763"/>
          <p14:tracePt t="32683" x="4398963" y="4052888"/>
          <p14:tracePt t="32697" x="4419600" y="3984625"/>
          <p14:tracePt t="32714" x="4419600" y="3973513"/>
          <p14:tracePt t="32732" x="4419600" y="3968750"/>
          <p14:tracePt t="32749" x="4425950" y="3959225"/>
          <p14:tracePt t="32765" x="4425950" y="3952875"/>
          <p14:tracePt t="32766" x="4435475" y="3937000"/>
          <p14:tracePt t="32781" x="4467225" y="3906838"/>
          <p14:tracePt t="32782" x="4471988" y="3879850"/>
          <p14:tracePt t="32798" x="4471988" y="3868738"/>
          <p14:tracePt t="32799" x="4483100" y="3863975"/>
          <p14:tracePt t="32815" x="4483100" y="3838575"/>
          <p14:tracePt t="32871" x="4487863" y="3838575"/>
          <p14:tracePt t="32879" x="4487863" y="3832225"/>
          <p14:tracePt t="32887" x="4503738" y="3822700"/>
          <p14:tracePt t="32897" x="4545013" y="3811588"/>
          <p14:tracePt t="32915" x="4613275" y="3779838"/>
          <p14:tracePt t="32931" x="4660900" y="3779838"/>
          <p14:tracePt t="32951" x="4665663" y="3786188"/>
          <p14:tracePt t="32976" x="4703763" y="3795713"/>
          <p14:tracePt t="32982" x="4708525" y="3800475"/>
          <p14:tracePt t="32999" x="4808538" y="3848100"/>
          <p14:tracePt t="33015" x="4824413" y="3863975"/>
          <p14:tracePt t="33016" x="4854575" y="3884613"/>
          <p14:tracePt t="33031" x="4897438" y="3916363"/>
          <p14:tracePt t="33032" x="4906963" y="3948113"/>
          <p14:tracePt t="33048" x="4913313" y="3952875"/>
          <p14:tracePt t="33071" x="4913313" y="3959225"/>
          <p14:tracePt t="33081" x="4922838" y="3995738"/>
          <p14:tracePt t="33098" x="4922838" y="4041775"/>
          <p14:tracePt t="33114" x="4922838" y="4105275"/>
          <p14:tracePt t="33132" x="4918075" y="4141788"/>
          <p14:tracePt t="33148" x="4902200" y="4194175"/>
          <p14:tracePt t="33165" x="4860925" y="4267200"/>
          <p14:tracePt t="33181" x="4824413" y="4314825"/>
          <p14:tracePt t="33182" x="4792663" y="4346575"/>
          <p14:tracePt t="33200" x="4713288" y="4419600"/>
          <p14:tracePt t="33215" x="4692650" y="4440238"/>
          <p14:tracePt t="33231" x="4681538" y="4440238"/>
          <p14:tracePt t="33249" x="4665663" y="4456113"/>
          <p14:tracePt t="33271" x="4656138" y="4456113"/>
          <p14:tracePt t="33281" x="4651375" y="4462463"/>
          <p14:tracePt t="33299" x="4624388" y="4471988"/>
          <p14:tracePt t="33316" x="4619625" y="4471988"/>
          <p14:tracePt t="33333" x="4572000" y="4483100"/>
          <p14:tracePt t="33349" x="4535488" y="4483100"/>
          <p14:tracePt t="33366" x="4487863" y="4483100"/>
          <p14:tracePt t="33383" x="4471988" y="4483100"/>
          <p14:tracePt t="33383" x="4446588" y="4483100"/>
          <p14:tracePt t="33398" x="4435475" y="4483100"/>
          <p14:tracePt t="33399" x="4410075" y="4478338"/>
          <p14:tracePt t="33415" x="4378325" y="4467225"/>
          <p14:tracePt t="33432" x="4346575" y="4451350"/>
          <p14:tracePt t="33433" x="4341813" y="4440238"/>
          <p14:tracePt t="33448" x="4298950" y="4435475"/>
          <p14:tracePt t="33465" x="4237038" y="4403725"/>
          <p14:tracePt t="33482" x="4157663" y="4362450"/>
          <p14:tracePt t="33499" x="4152900" y="4362450"/>
          <p14:tracePt t="33516" x="4105275" y="4325938"/>
          <p14:tracePt t="33532" x="4073525" y="4257675"/>
          <p14:tracePt t="33549" x="4037013" y="4225925"/>
          <p14:tracePt t="33567" x="3989388" y="4162425"/>
          <p14:tracePt t="33582" x="3973513" y="4152900"/>
          <p14:tracePt t="33583" x="3952875" y="4125913"/>
          <p14:tracePt t="33599" x="3927475" y="4100513"/>
          <p14:tracePt t="33616" x="3916363" y="4089400"/>
          <p14:tracePt t="33617" x="3916363" y="4084638"/>
          <p14:tracePt t="33633" x="3911600" y="4068763"/>
          <p14:tracePt t="33665" x="3911600" y="4057650"/>
          <p14:tracePt t="33681" x="3895725" y="4041775"/>
          <p14:tracePt t="33687" x="3884613" y="4037013"/>
          <p14:tracePt t="33699" x="3884613" y="4027488"/>
          <p14:tracePt t="33716" x="3884613" y="4011613"/>
          <p14:tracePt t="33732" x="3884613" y="3995738"/>
          <p14:tracePt t="33749" x="3884613" y="3963988"/>
          <p14:tracePt t="33751" x="3884613" y="3948113"/>
          <p14:tracePt t="33766" x="3884613" y="3932238"/>
          <p14:tracePt t="33783" x="3884613" y="3884613"/>
          <p14:tracePt t="33799" x="3884613" y="3875088"/>
          <p14:tracePt t="33800" x="3890963" y="3859213"/>
          <p14:tracePt t="33824" x="3895725" y="3843338"/>
          <p14:tracePt t="33856" x="3895725" y="3832225"/>
          <p14:tracePt t="33863" x="3959225" y="3822700"/>
          <p14:tracePt t="33871" x="4052888" y="3786188"/>
          <p14:tracePt t="33882" x="4125913" y="3759200"/>
          <p14:tracePt t="33900" x="4225925" y="3722688"/>
          <p14:tracePt t="33917" x="4357688" y="3702050"/>
          <p14:tracePt t="33933" x="4414838" y="3690938"/>
          <p14:tracePt t="33935" x="4440238" y="3681413"/>
          <p14:tracePt t="33949" x="4451350" y="3675063"/>
          <p14:tracePt t="33966" x="4471988" y="3675063"/>
          <p14:tracePt t="33967" x="4483100" y="3665538"/>
          <p14:tracePt t="34001" x="4487863" y="3665538"/>
          <p14:tracePt t="34007" x="4492625" y="3665538"/>
          <p14:tracePt t="34041" x="4508500" y="3665538"/>
          <p14:tracePt t="34056" x="4530725" y="3665538"/>
          <p14:tracePt t="34063" x="4556125" y="3665538"/>
          <p14:tracePt t="34071" x="4572000" y="3665538"/>
          <p14:tracePt t="34083" x="4583113" y="3665538"/>
          <p14:tracePt t="34100" x="4613275" y="3681413"/>
          <p14:tracePt t="34116" x="4645025" y="3686175"/>
          <p14:tracePt t="34135" x="4656138" y="3695700"/>
          <p14:tracePt t="34150" x="4672013" y="3702050"/>
          <p14:tracePt t="34152" x="4676775" y="3711575"/>
          <p14:tracePt t="34166" x="4692650" y="3717925"/>
          <p14:tracePt t="34184" x="4713288" y="3763963"/>
          <p14:tracePt t="34201" x="4756150" y="3775075"/>
          <p14:tracePt t="34202" x="4781550" y="3786188"/>
          <p14:tracePt t="34218" x="4786313" y="3786188"/>
          <p14:tracePt t="34241" x="4808538" y="3822700"/>
          <p14:tracePt t="34250" x="4813300" y="3822700"/>
          <p14:tracePt t="34266" x="4870450" y="3868738"/>
          <p14:tracePt t="34283" x="4918075" y="3906838"/>
          <p14:tracePt t="34299" x="4943475" y="3943350"/>
          <p14:tracePt t="34317" x="4943475" y="3952875"/>
          <p14:tracePt t="34333" x="4959350" y="3973513"/>
          <p14:tracePt t="34350" x="4970463" y="3995738"/>
          <p14:tracePt t="34368" x="4970463" y="4041775"/>
          <p14:tracePt t="34383" x="4981575" y="4073525"/>
          <p14:tracePt t="34384" x="4981575" y="4079875"/>
          <p14:tracePt t="34400" x="4981575" y="4105275"/>
          <p14:tracePt t="34417" x="4991100" y="4121150"/>
          <p14:tracePt t="34433" x="4991100" y="4146550"/>
          <p14:tracePt t="34451" x="4991100" y="4173538"/>
          <p14:tracePt t="34467" x="4991100" y="4194175"/>
          <p14:tracePt t="34484" x="4991100" y="4210050"/>
          <p14:tracePt t="34501" x="4991100" y="4225925"/>
          <p14:tracePt t="34503" x="4991100" y="4237038"/>
          <p14:tracePt t="34519" x="4991100" y="4241800"/>
          <p14:tracePt t="34533" x="4991100" y="4252913"/>
          <p14:tracePt t="34551" x="4991100" y="4278313"/>
          <p14:tracePt t="34567" x="4991100" y="4294188"/>
          <p14:tracePt t="34584" x="4991100" y="4310063"/>
          <p14:tracePt t="34585" x="4965700" y="4310063"/>
          <p14:tracePt t="34601" x="4959350" y="4319588"/>
          <p14:tracePt t="34617" x="4954588" y="4325938"/>
          <p14:tracePt t="34633" x="4938713" y="4325938"/>
          <p14:tracePt t="34651" x="4929188" y="4325938"/>
          <p14:tracePt t="34667" x="4913313" y="4335463"/>
          <p14:tracePt t="34684" x="4865688" y="4351338"/>
          <p14:tracePt t="34700" x="4838700" y="4362450"/>
          <p14:tracePt t="34717" x="4824413" y="4362450"/>
          <p14:tracePt t="34718" x="4808538" y="4362450"/>
          <p14:tracePt t="34735" x="4802188" y="4362450"/>
          <p14:tracePt t="34751" x="4786313" y="4362450"/>
          <p14:tracePt t="34767" x="4760913" y="4362450"/>
          <p14:tracePt t="34768" x="4718050" y="4362450"/>
          <p14:tracePt t="34784" x="4687888" y="4362450"/>
          <p14:tracePt t="34801" x="4651375" y="4367213"/>
          <p14:tracePt t="34817" x="4619625" y="4367213"/>
          <p14:tracePt t="34834" x="4608513" y="4378325"/>
          <p14:tracePt t="34851" x="4587875" y="4378325"/>
          <p14:tracePt t="34868" x="4572000" y="4378325"/>
          <p14:tracePt t="34886" x="4556125" y="4378325"/>
          <p14:tracePt t="34944" x="4551363" y="4378325"/>
          <p14:tracePt t="49793" x="4613275" y="4387850"/>
          <p14:tracePt t="49800" x="4756150" y="4414838"/>
          <p14:tracePt t="49857" x="5662613" y="4687888"/>
          <p14:tracePt t="49874" x="5673725" y="4697413"/>
          <p14:tracePt t="49889" x="5730875" y="4733925"/>
          <p14:tracePt t="49906" x="5819775" y="4802188"/>
          <p14:tracePt t="49923" x="5972175" y="4854575"/>
          <p14:tracePt t="49940" x="6118225" y="4891088"/>
          <p14:tracePt t="49956" x="6202363" y="4913313"/>
          <p14:tracePt t="49975" x="6218238" y="4929188"/>
          <p14:tracePt t="49976" x="6286500" y="4938713"/>
          <p14:tracePt t="49990" x="6396038" y="4970463"/>
          <p14:tracePt t="49992" x="6523038" y="4981575"/>
          <p14:tracePt t="50006" x="6648450" y="5038725"/>
          <p14:tracePt t="50007" x="6757988" y="5064125"/>
          <p14:tracePt t="50023" x="6831013" y="5080000"/>
          <p14:tracePt t="50024" x="6910388" y="5116513"/>
          <p14:tracePt t="50040" x="7031038" y="5143500"/>
          <p14:tracePt t="50041" x="7162800" y="5184775"/>
          <p14:tracePt t="50056" x="7235825" y="5211763"/>
          <p14:tracePt t="50057" x="7329488" y="5253038"/>
          <p14:tracePt t="50073" x="7440613" y="5264150"/>
          <p14:tracePt t="50090" x="7513638" y="5305425"/>
          <p14:tracePt t="50106" x="7554913" y="5316538"/>
          <p14:tracePt t="50124" x="7613650" y="5343525"/>
          <p14:tracePt t="50141" x="7696200" y="5400675"/>
          <p14:tracePt t="50157" x="7791450" y="5462588"/>
          <p14:tracePt t="50173" x="7832725" y="5473700"/>
          <p14:tracePt t="50175" x="7854950" y="5500688"/>
          <p14:tracePt t="50190" x="7869238" y="5514975"/>
          <p14:tracePt t="50207" x="7880350" y="5526088"/>
          <p14:tracePt t="50208" x="7880350" y="55308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7084-7395-4D09-A0AA-795E4F85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Cocodati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798D-3989-4818-AE15-BA3768C1E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7470321" cy="4351338"/>
          </a:xfrm>
        </p:spPr>
        <p:txBody>
          <a:bodyPr/>
          <a:lstStyle/>
          <a:p>
            <a:pPr marL="0" indent="0" algn="ctr">
              <a:buNone/>
            </a:pPr>
            <a:endParaRPr lang="is-IS">
              <a:hlinkClick r:id="rId2"/>
            </a:endParaRPr>
          </a:p>
          <a:p>
            <a:pPr algn="ctr"/>
            <a:r>
              <a:rPr lang="is-IS">
                <a:hlinkClick r:id="rId2"/>
              </a:rPr>
              <a:t>https://sandmerki.lmi.is/cocodati/</a:t>
            </a:r>
            <a:endParaRPr lang="is-IS"/>
          </a:p>
          <a:p>
            <a:pPr algn="ctr"/>
            <a:endParaRPr lang="is-IS"/>
          </a:p>
          <a:p>
            <a:r>
              <a:rPr lang="is-IS"/>
              <a:t>Við umbreytingu á hnitaformum tapast engin nákvæmni</a:t>
            </a:r>
          </a:p>
          <a:p>
            <a:r>
              <a:rPr lang="is-IS"/>
              <a:t>Við vörpun milli hnitakerfa tapast alltaf einhver nákvæmni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60F2F16-2158-4213-9405-A2D5BC0A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DC0C9A8-6606-4F78-BF0A-DA7CAFEAB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9DE918B1-E1AB-4B9F-935D-2F4BA2B6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5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94"/>
    </mc:Choice>
    <mc:Fallback xmlns="">
      <p:transition spd="slow" advTm="5849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Viðmiðun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/>
              <a:t>Viðmiðun er í raun ekkert annað en hnit á föstum mælipunktum sem lýsir afstöðu milli þeirra á ákveðnum tímapunkt</a:t>
            </a:r>
          </a:p>
          <a:p>
            <a:r>
              <a:rPr lang="is-IS"/>
              <a:t>Áður var notast við grunnlínu og stjörnumælingar til að skilgreina viðmiðunn og net mælt útfrá grunnlínum með þríhyrningamælingum</a:t>
            </a:r>
          </a:p>
          <a:p>
            <a:r>
              <a:rPr lang="is-IS"/>
              <a:t>Í dag eru flestar viðmiðanir skilgreindar útfrá GNSS/GPS mælingum og tengdar við alþjóðlegt viðmiðunarkerfi ITRS í gegnum viðmiðunarrammann ITRF</a:t>
            </a:r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EB574E5D-DF6D-494B-B778-6E0B2C9E4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072175F-A7CE-4F0F-A41E-BBCF4A2C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30545FE-D324-4013-ACCD-10F12A7E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09"/>
    </mc:Choice>
    <mc:Fallback xmlns="">
      <p:transition spd="slow" advTm="6370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2378-9057-40E5-AB76-EDF1F397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Dæmi</a:t>
            </a:r>
            <a:r>
              <a:rPr lang="en-US"/>
              <a:t> um Proj4 </a:t>
            </a:r>
            <a:r>
              <a:rPr lang="en-US" err="1"/>
              <a:t>skilgreiningar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vörpunarferli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31805-8481-47D2-A330-A9F9C6FACA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3" y="1690691"/>
            <a:ext cx="7886699" cy="210194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1800" err="1"/>
              <a:t>Skilgreingar</a:t>
            </a:r>
            <a:r>
              <a:rPr lang="en-US" sz="1800"/>
              <a:t> á LCC </a:t>
            </a:r>
            <a:r>
              <a:rPr lang="en-US" sz="1800" err="1"/>
              <a:t>hnitum</a:t>
            </a:r>
            <a:r>
              <a:rPr lang="en-US" sz="1800"/>
              <a:t> ISN93 </a:t>
            </a:r>
            <a:r>
              <a:rPr lang="en-US" sz="1800" err="1"/>
              <a:t>og</a:t>
            </a:r>
            <a:r>
              <a:rPr lang="en-US" sz="1800"/>
              <a:t> ISN2016</a:t>
            </a:r>
            <a:endParaRPr lang="is-IS" sz="105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&lt;ISN93_LAM&gt; +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lcc</a:t>
            </a: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 +lat_1=64.25 +lat_2=65.75 +lat_0=65 +lon_0=-19 +x_0=500000 +y_0=500000 +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ellps</a:t>
            </a: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=GRS80 +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units</a:t>
            </a: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=m +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no_defs</a:t>
            </a:r>
            <a:endParaRPr lang="is-IS" sz="105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&lt;ISN2016_LAM&gt; +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lcc</a:t>
            </a: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 +lat_1=64.25 +lat_2=65.75 +lat_0=65 +lon_0=-19 +x_0=2700000 +y_0=300000 +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ellps</a:t>
            </a: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=GRS80 +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units</a:t>
            </a:r>
            <a:r>
              <a:rPr lang="is-IS" sz="1050">
                <a:latin typeface="Courier New" panose="02070309020205020404" pitchFamily="49" charset="0"/>
                <a:cs typeface="Courier New" panose="02070309020205020404" pitchFamily="49" charset="0"/>
              </a:rPr>
              <a:t>=m +</a:t>
            </a:r>
            <a:r>
              <a:rPr lang="is-IS" sz="1050" err="1">
                <a:latin typeface="Courier New" panose="02070309020205020404" pitchFamily="49" charset="0"/>
                <a:cs typeface="Courier New" panose="02070309020205020404" pitchFamily="49" charset="0"/>
              </a:rPr>
              <a:t>no_defs</a:t>
            </a:r>
            <a:endParaRPr lang="is-IS" sz="105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err="1">
                <a:cs typeface="Courier New" panose="02070309020205020404" pitchFamily="49" charset="0"/>
              </a:rPr>
              <a:t>Skilgreining</a:t>
            </a:r>
            <a:r>
              <a:rPr lang="en-US" sz="1800">
                <a:cs typeface="Courier New" panose="02070309020205020404" pitchFamily="49" charset="0"/>
              </a:rPr>
              <a:t> á </a:t>
            </a:r>
            <a:r>
              <a:rPr lang="en-US" sz="1800" err="1">
                <a:cs typeface="Courier New" panose="02070309020205020404" pitchFamily="49" charset="0"/>
              </a:rPr>
              <a:t>vörpun</a:t>
            </a:r>
            <a:r>
              <a:rPr lang="en-US" sz="1800">
                <a:cs typeface="Courier New" panose="02070309020205020404" pitchFamily="49" charset="0"/>
              </a:rPr>
              <a:t> ISN93 </a:t>
            </a:r>
            <a:r>
              <a:rPr lang="en-US" sz="1800" err="1">
                <a:cs typeface="Courier New" panose="02070309020205020404" pitchFamily="49" charset="0"/>
              </a:rPr>
              <a:t>og</a:t>
            </a:r>
            <a:r>
              <a:rPr lang="en-US" sz="1800">
                <a:cs typeface="Courier New" panose="02070309020205020404" pitchFamily="49" charset="0"/>
              </a:rPr>
              <a:t> ISN2016</a:t>
            </a:r>
          </a:p>
          <a:p>
            <a:pPr marL="0" indent="0">
              <a:buNone/>
            </a:pP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&lt;ISN93_16h&gt;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hgridshift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grids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=ISN93_16.gsb</a:t>
            </a:r>
          </a:p>
          <a:p>
            <a:pPr marL="0" indent="0">
              <a:buNone/>
            </a:pP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&lt;ISN93_16v&gt;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vgridshift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grids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=ISN93_16.gtx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92A9F-6ED8-41B6-AAB8-87D7B3F0E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2" y="3962401"/>
            <a:ext cx="7886701" cy="253047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1800" err="1">
                <a:cs typeface="Courier New" panose="02070309020205020404" pitchFamily="49" charset="0"/>
              </a:rPr>
              <a:t>Vörpun</a:t>
            </a:r>
            <a:r>
              <a:rPr lang="en-US" sz="1800">
                <a:cs typeface="Courier New" panose="02070309020205020404" pitchFamily="49" charset="0"/>
              </a:rPr>
              <a:t> milli ISN93 </a:t>
            </a:r>
            <a:r>
              <a:rPr lang="en-US" sz="1800" err="1">
                <a:cs typeface="Courier New" panose="02070309020205020404" pitchFamily="49" charset="0"/>
              </a:rPr>
              <a:t>og</a:t>
            </a:r>
            <a:r>
              <a:rPr lang="en-US" sz="1800">
                <a:cs typeface="Courier New" panose="02070309020205020404" pitchFamily="49" charset="0"/>
              </a:rPr>
              <a:t> ISN2016</a:t>
            </a:r>
            <a:endParaRPr lang="is-IS" sz="1800">
              <a:cs typeface="Courier New" panose="02070309020205020404" pitchFamily="49" charset="0"/>
            </a:endParaRPr>
          </a:p>
          <a:p>
            <a:r>
              <a:rPr lang="is-IS" sz="1200" err="1"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is-IS" sz="1200">
                <a:latin typeface="Courier New" panose="02070309020205020404" pitchFamily="49" charset="0"/>
                <a:cs typeface="Courier New" panose="02070309020205020404" pitchFamily="49" charset="0"/>
              </a:rPr>
              <a:t>: E=545293.098 N=670683.324   h=75.737</a:t>
            </a:r>
          </a:p>
          <a:p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cct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 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pipeline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	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step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inv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=IS.txt:ISN93_LAM  </a:t>
            </a:r>
          </a:p>
          <a:p>
            <a:pPr marL="0" indent="0">
              <a:buNone/>
            </a:pP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	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step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=IS.txt:ISN93_16h   </a:t>
            </a:r>
          </a:p>
          <a:p>
            <a:pPr marL="0" indent="0">
              <a:buNone/>
            </a:pP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	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step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inv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=IS.txt:ISN93_16v </a:t>
            </a:r>
          </a:p>
          <a:p>
            <a:pPr marL="0" indent="0">
              <a:buNone/>
            </a:pP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	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step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  +</a:t>
            </a:r>
            <a:r>
              <a:rPr lang="is-IS" sz="110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is-IS" sz="1100">
                <a:latin typeface="Courier New" panose="02070309020205020404" pitchFamily="49" charset="0"/>
                <a:cs typeface="Courier New" panose="02070309020205020404" pitchFamily="49" charset="0"/>
              </a:rPr>
              <a:t>=IS.txt:ISN2016_LAM</a:t>
            </a:r>
          </a:p>
          <a:p>
            <a:r>
              <a:rPr lang="pt-BR" sz="1200">
                <a:latin typeface="Courier New" panose="02070309020205020404" pitchFamily="49" charset="0"/>
                <a:cs typeface="Courier New" panose="02070309020205020404" pitchFamily="49" charset="0"/>
              </a:rPr>
              <a:t>Output: E=2745292.996 N=470683.759 h=75.618</a:t>
            </a:r>
            <a:endParaRPr lang="is-IS" sz="12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DE089250-DEE0-4D41-A1C9-4BDE4C40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9BB88A36-80D8-44EC-B78C-7E9BD27C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70443386-9D54-456F-A0CE-C9140E31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9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97"/>
    </mc:Choice>
    <mc:Fallback xmlns="">
      <p:transition spd="slow" advTm="143197"/>
    </mc:Fallback>
  </mc:AlternateContent>
  <p:extLst>
    <p:ext uri="{3A86A75C-4F4B-4683-9AE1-C65F6400EC91}">
      <p14:laserTraceLst xmlns:p14="http://schemas.microsoft.com/office/powerpoint/2010/main">
        <p14:tracePtLst>
          <p14:tracePt t="4328" x="4225925" y="817563"/>
          <p14:tracePt t="4334" x="4214813" y="817563"/>
          <p14:tracePt t="4388" x="3921125" y="838200"/>
          <p14:tracePt t="4403" x="3879850" y="849313"/>
          <p14:tracePt t="4421" x="3806825" y="885825"/>
          <p14:tracePt t="4437" x="3786188" y="890588"/>
          <p14:tracePt t="4439" x="3779838" y="901700"/>
          <p14:tracePt t="4453" x="3763963" y="917575"/>
          <p14:tracePt t="4454" x="3743325" y="928688"/>
          <p14:tracePt t="4470" x="3717925" y="933450"/>
          <p14:tracePt t="4471" x="3706813" y="954088"/>
          <p14:tracePt t="4488" x="3675063" y="969963"/>
          <p14:tracePt t="4504" x="3629025" y="985838"/>
          <p14:tracePt t="4521" x="3544888" y="1022350"/>
          <p14:tracePt t="4537" x="3449638" y="1042988"/>
          <p14:tracePt t="4553" x="3360738" y="1074738"/>
          <p14:tracePt t="4572" x="3292475" y="1085850"/>
          <p14:tracePt t="4587" x="3255963" y="1111250"/>
          <p14:tracePt t="4604" x="3219450" y="1122363"/>
          <p14:tracePt t="4621" x="3151188" y="1131888"/>
          <p14:tracePt t="4637" x="3109913" y="1131888"/>
          <p14:tracePt t="4654" x="3082925" y="1138238"/>
          <p14:tracePt t="4655" x="3057525" y="1138238"/>
          <p14:tracePt t="4670" x="3019425" y="1138238"/>
          <p14:tracePt t="4689" x="2994025" y="1138238"/>
          <p14:tracePt t="4711" x="2989263" y="1138238"/>
          <p14:tracePt t="4720" x="2973388" y="1138238"/>
          <p14:tracePt t="4738" x="2962275" y="1138238"/>
          <p14:tracePt t="4754" x="2921000" y="1138238"/>
          <p14:tracePt t="4772" x="2905125" y="1138238"/>
          <p14:tracePt t="4791" x="2878138" y="1147763"/>
          <p14:tracePt t="4804" x="2873375" y="1154113"/>
          <p14:tracePt t="4820" x="2846388" y="1163638"/>
          <p14:tracePt t="4837" x="2841625" y="1163638"/>
          <p14:tracePt t="4854" x="2816225" y="1163638"/>
          <p14:tracePt t="4856" x="2800350" y="1163638"/>
          <p14:tracePt t="4871" x="2768600" y="1163638"/>
          <p14:tracePt t="4888" x="2716213" y="1163638"/>
          <p14:tracePt t="4889" x="2705100" y="1163638"/>
          <p14:tracePt t="4904" x="2700338" y="1163638"/>
          <p14:tracePt t="8504" x="2700338" y="1179513"/>
          <p14:tracePt t="8527" x="2711450" y="1179513"/>
          <p14:tracePt t="8535" x="2716213" y="1179513"/>
          <p14:tracePt t="8543" x="2732088" y="1195388"/>
          <p14:tracePt t="8568" x="2752725" y="1206500"/>
          <p14:tracePt t="8591" x="2757488" y="1211263"/>
          <p14:tracePt t="8616" x="2768600" y="1211263"/>
          <p14:tracePt t="8623" x="2773363" y="1227138"/>
          <p14:tracePt t="8630" x="2784475" y="1247775"/>
          <p14:tracePt t="8643" x="2789238" y="1252538"/>
          <p14:tracePt t="8689" x="2800350" y="1258888"/>
          <p14:tracePt t="8704" x="2805113" y="1258888"/>
          <p14:tracePt t="8720" x="2809875" y="1268413"/>
          <p14:tracePt t="8744" x="2830513" y="1274763"/>
          <p14:tracePt t="8761" x="2836863" y="1284288"/>
          <p14:tracePt t="8937" x="2862263" y="1289050"/>
          <p14:tracePt t="8945" x="2914650" y="1289050"/>
          <p14:tracePt t="8950" x="2930525" y="1300163"/>
          <p14:tracePt t="8960" x="2973388" y="1311275"/>
          <p14:tracePt t="8977" x="2978150" y="1320800"/>
          <p14:tracePt t="8993" x="2989263" y="1320800"/>
          <p14:tracePt t="9012" x="3003550" y="1320800"/>
          <p14:tracePt t="9031" x="3009900" y="1320800"/>
          <p14:tracePt t="9044" x="3019425" y="1320800"/>
          <p14:tracePt t="9060" x="3051175" y="1320800"/>
          <p14:tracePt t="9077" x="3082925" y="1320800"/>
          <p14:tracePt t="9078" x="3094038" y="1320800"/>
          <p14:tracePt t="9093" x="3098800" y="1320800"/>
          <p14:tracePt t="9112" x="3135313" y="1316038"/>
          <p14:tracePt t="9130" x="3140075" y="1316038"/>
          <p14:tracePt t="9145" x="3151188" y="1304925"/>
          <p14:tracePt t="9864" x="3155950" y="1300163"/>
          <p14:tracePt t="9871" x="3155950" y="1295400"/>
          <p14:tracePt t="9929" x="3176588" y="1268413"/>
          <p14:tracePt t="9969" x="3176588" y="1252538"/>
          <p14:tracePt t="9975" x="3198813" y="1236663"/>
          <p14:tracePt t="9983" x="3203575" y="1227138"/>
          <p14:tracePt t="9994" x="3214688" y="1222375"/>
          <p14:tracePt t="10013" x="3219450" y="1211263"/>
          <p14:tracePt t="10680" x="3255963" y="1195388"/>
          <p14:tracePt t="10686" x="3297238" y="1184275"/>
          <p14:tracePt t="10746" x="3570288" y="1131888"/>
          <p14:tracePt t="10762" x="3748088" y="1122363"/>
          <p14:tracePt t="10780" x="3875088" y="1122363"/>
          <p14:tracePt t="10796" x="4005263" y="1095375"/>
          <p14:tracePt t="10813" x="4110038" y="1095375"/>
          <p14:tracePt t="10814" x="4152900" y="1095375"/>
          <p14:tracePt t="10829" x="4221163" y="1095375"/>
          <p14:tracePt t="10846" x="4298950" y="1095375"/>
          <p14:tracePt t="10847" x="4335463" y="1095375"/>
          <p14:tracePt t="10863" x="4371975" y="1095375"/>
          <p14:tracePt t="10864" x="4403725" y="1095375"/>
          <p14:tracePt t="10879" x="4467225" y="1095375"/>
          <p14:tracePt t="10880" x="4487863" y="1095375"/>
          <p14:tracePt t="10896" x="4572000" y="1095375"/>
          <p14:tracePt t="10913" x="4624388" y="1095375"/>
          <p14:tracePt t="10929" x="4665663" y="1069975"/>
          <p14:tracePt t="10946" x="4718050" y="1058863"/>
          <p14:tracePt t="10963" x="4845050" y="1058863"/>
          <p14:tracePt t="10980" x="4902200" y="1058863"/>
          <p14:tracePt t="10996" x="4991100" y="1049338"/>
          <p14:tracePt t="11013" x="5075238" y="1049338"/>
          <p14:tracePt t="11014" x="5132388" y="1038225"/>
          <p14:tracePt t="11030" x="5159375" y="1038225"/>
          <p14:tracePt t="11047" x="5248275" y="1038225"/>
          <p14:tracePt t="11048" x="5300663" y="1038225"/>
          <p14:tracePt t="11063" x="5357813" y="1038225"/>
          <p14:tracePt t="11064" x="5432425" y="1022350"/>
          <p14:tracePt t="11080" x="5457825" y="1022350"/>
          <p14:tracePt t="11081" x="5526088" y="1011238"/>
          <p14:tracePt t="11096" x="5530850" y="996950"/>
          <p14:tracePt t="11113" x="5578475" y="981075"/>
          <p14:tracePt t="11131" x="5646738" y="969963"/>
          <p14:tracePt t="11147" x="5719763" y="949325"/>
          <p14:tracePt t="11164" x="5746750" y="938213"/>
          <p14:tracePt t="11180" x="5794375" y="928688"/>
          <p14:tracePt t="11197" x="5861050" y="922338"/>
          <p14:tracePt t="11213" x="5940425" y="922338"/>
          <p14:tracePt t="11230" x="5992813" y="901700"/>
          <p14:tracePt t="11247" x="6040438" y="901700"/>
          <p14:tracePt t="11248" x="6045200" y="901700"/>
          <p14:tracePt t="11263" x="6072188" y="901700"/>
          <p14:tracePt t="11280" x="6161088" y="901700"/>
          <p14:tracePt t="11282" x="6213475" y="901700"/>
          <p14:tracePt t="11296" x="6313488" y="901700"/>
          <p14:tracePt t="11313" x="6438900" y="901700"/>
          <p14:tracePt t="11330" x="6480175" y="901700"/>
          <p14:tracePt t="11347" x="6543675" y="885825"/>
          <p14:tracePt t="11364" x="6596063" y="885825"/>
          <p14:tracePt t="11380" x="6673850" y="876300"/>
          <p14:tracePt t="11398" x="6821488" y="876300"/>
          <p14:tracePt t="11414" x="6826250" y="876300"/>
          <p14:tracePt t="11415" x="6862763" y="869950"/>
          <p14:tracePt t="11432" x="6931025" y="869950"/>
          <p14:tracePt t="11448" x="6962775" y="869950"/>
          <p14:tracePt t="11449" x="6999288" y="869950"/>
          <p14:tracePt t="11464" x="7031038" y="869950"/>
          <p14:tracePt t="11480" x="7124700" y="849313"/>
          <p14:tracePt t="11497" x="7151688" y="849313"/>
          <p14:tracePt t="11513" x="7162800" y="849313"/>
          <p14:tracePt t="11531" x="7192963" y="849313"/>
          <p14:tracePt t="11547" x="7199313" y="849313"/>
          <p14:tracePt t="11564" x="7235825" y="849313"/>
          <p14:tracePt t="11581" x="7240588" y="849313"/>
          <p14:tracePt t="11582" x="7251700" y="849313"/>
          <p14:tracePt t="11615" x="7267575" y="849313"/>
          <p14:tracePt t="11904" x="7267575" y="854075"/>
          <p14:tracePt t="11911" x="7267575" y="876300"/>
          <p14:tracePt t="11919" x="7267575" y="885825"/>
          <p14:tracePt t="11931" x="7267575" y="890588"/>
          <p14:tracePt t="11948" x="7267575" y="917575"/>
          <p14:tracePt t="11968" x="7267575" y="922338"/>
          <p14:tracePt t="11983" x="7261225" y="928688"/>
          <p14:tracePt t="11999" x="7235825" y="949325"/>
          <p14:tracePt t="12000" x="7229475" y="965200"/>
          <p14:tracePt t="12015" x="7199313" y="985838"/>
          <p14:tracePt t="12032" x="7099300" y="1069975"/>
          <p14:tracePt t="12049" x="7010400" y="1127125"/>
          <p14:tracePt t="12064" x="6937375" y="1179513"/>
          <p14:tracePt t="12081" x="6878638" y="1206500"/>
          <p14:tracePt t="12098" x="6805613" y="1231900"/>
          <p14:tracePt t="12115" x="6716713" y="1279525"/>
          <p14:tracePt t="12131" x="6673850" y="1304925"/>
          <p14:tracePt t="12148" x="6600825" y="1331913"/>
          <p14:tracePt t="12165" x="6507163" y="1352550"/>
          <p14:tracePt t="12181" x="6491288" y="1373188"/>
          <p14:tracePt t="12199" x="6380163" y="1395413"/>
          <p14:tracePt t="12215" x="6323013" y="1395413"/>
          <p14:tracePt t="12256" x="6291263" y="1400175"/>
          <p14:tracePt t="12263" x="6275388" y="1400175"/>
          <p14:tracePt t="12280" x="6223000" y="1400175"/>
          <p14:tracePt t="12287" x="6181725" y="1425575"/>
          <p14:tracePt t="12298" x="6108700" y="1436688"/>
          <p14:tracePt t="12315" x="6092825" y="1436688"/>
          <p14:tracePt t="12335" x="6076950" y="1447800"/>
          <p14:tracePt t="12351" x="6061075" y="1447800"/>
          <p14:tracePt t="12365" x="6008688" y="1457325"/>
          <p14:tracePt t="12382" x="5988050" y="1457325"/>
          <p14:tracePt t="12399" x="5961063" y="1457325"/>
          <p14:tracePt t="12415" x="5956300" y="1457325"/>
          <p14:tracePt t="12416" x="5929313" y="1457325"/>
          <p14:tracePt t="12431" x="5915025" y="1457325"/>
          <p14:tracePt t="12448" x="5876925" y="1462088"/>
          <p14:tracePt t="12465" x="5856288" y="1473200"/>
          <p14:tracePt t="12481" x="5799138" y="1473200"/>
          <p14:tracePt t="12498" x="5751513" y="1473200"/>
          <p14:tracePt t="12515" x="5699125" y="1473200"/>
          <p14:tracePt t="12532" x="5651500" y="1473200"/>
          <p14:tracePt t="12549" x="5621338" y="1473200"/>
          <p14:tracePt t="12551" x="5610225" y="1473200"/>
          <p14:tracePt t="12565" x="5605463" y="1473200"/>
          <p14:tracePt t="12582" x="5589588" y="1473200"/>
          <p14:tracePt t="12583" x="5557838" y="1473200"/>
          <p14:tracePt t="12599" x="5541963" y="1473200"/>
          <p14:tracePt t="12600" x="5537200" y="1473200"/>
          <p14:tracePt t="12615" x="5526088" y="1473200"/>
          <p14:tracePt t="12617" x="5521325" y="1468438"/>
          <p14:tracePt t="12648" x="5494338" y="1468438"/>
          <p14:tracePt t="12657" x="5478463" y="1462088"/>
          <p14:tracePt t="12665" x="5437188" y="1441450"/>
          <p14:tracePt t="12682" x="5400675" y="1420813"/>
          <p14:tracePt t="12698" x="5373688" y="1404938"/>
          <p14:tracePt t="12716" x="5305425" y="1384300"/>
          <p14:tracePt t="12732" x="5289550" y="1368425"/>
          <p14:tracePt t="12749" x="5275263" y="1357313"/>
          <p14:tracePt t="12750" x="5264150" y="1352550"/>
          <p14:tracePt t="12766" x="5259388" y="1347788"/>
          <p14:tracePt t="13329" x="5253038" y="1336675"/>
          <p14:tracePt t="13351" x="5243513" y="1331913"/>
          <p14:tracePt t="13359" x="5237163" y="1304925"/>
          <p14:tracePt t="13367" x="5227638" y="1295400"/>
          <p14:tracePt t="13392" x="5227638" y="1289050"/>
          <p14:tracePt t="13426" x="5227638" y="1274763"/>
          <p14:tracePt t="13431" x="5227638" y="1268413"/>
          <p14:tracePt t="13439" x="5227638" y="1258888"/>
          <p14:tracePt t="13449" x="5227638" y="1231900"/>
          <p14:tracePt t="13467" x="5227638" y="1227138"/>
          <p14:tracePt t="13484" x="5227638" y="1195388"/>
          <p14:tracePt t="13500" x="5227638" y="1169988"/>
          <p14:tracePt t="13516" x="5227638" y="1147763"/>
          <p14:tracePt t="13533" x="5227638" y="1131888"/>
          <p14:tracePt t="13550" x="5243513" y="1085850"/>
          <p14:tracePt t="13552" x="5248275" y="1063625"/>
          <p14:tracePt t="13568" x="5280025" y="1033463"/>
          <p14:tracePt t="13584" x="5289550" y="1027113"/>
          <p14:tracePt t="13585" x="5295900" y="1011238"/>
          <p14:tracePt t="13625" x="5316538" y="990600"/>
          <p14:tracePt t="13649" x="5321300" y="990600"/>
          <p14:tracePt t="13664" x="5327650" y="990600"/>
          <p14:tracePt t="13735" x="5337175" y="985838"/>
          <p14:tracePt t="15176" x="5316538" y="985838"/>
          <p14:tracePt t="15184" x="5300663" y="985838"/>
          <p14:tracePt t="15191" x="5268913" y="990600"/>
          <p14:tracePt t="15202" x="5243513" y="1001713"/>
          <p14:tracePt t="15219" x="5216525" y="1017588"/>
          <p14:tracePt t="15236" x="5211763" y="1033463"/>
          <p14:tracePt t="15252" x="5191125" y="1058863"/>
          <p14:tracePt t="15271" x="5159375" y="1079500"/>
          <p14:tracePt t="15272" x="5127625" y="1111250"/>
          <p14:tracePt t="15287" x="5091113" y="1154113"/>
          <p14:tracePt t="15303" x="5059363" y="1158875"/>
          <p14:tracePt t="15304" x="5033963" y="1169988"/>
          <p14:tracePt t="15320" x="5033963" y="1184275"/>
          <p14:tracePt t="15336" x="5011738" y="1236663"/>
          <p14:tracePt t="15352" x="4981575" y="1274763"/>
          <p14:tracePt t="15369" x="4918075" y="1311275"/>
          <p14:tracePt t="15386" x="4845050" y="1363663"/>
          <p14:tracePt t="15403" x="4802188" y="1389063"/>
          <p14:tracePt t="15420" x="4733925" y="1468438"/>
          <p14:tracePt t="15436" x="4660900" y="1530350"/>
          <p14:tracePt t="15453" x="4556125" y="1604963"/>
          <p14:tracePt t="15470" x="4471988" y="1682750"/>
          <p14:tracePt t="15487" x="4394200" y="1762125"/>
          <p14:tracePt t="15488" x="4378325" y="1778000"/>
          <p14:tracePt t="15503" x="4341813" y="1835150"/>
          <p14:tracePt t="15504" x="4314825" y="1866900"/>
          <p14:tracePt t="15520" x="4283075" y="1887538"/>
          <p14:tracePt t="15521" x="4267200" y="1892300"/>
          <p14:tracePt t="15537" x="4246563" y="1914525"/>
          <p14:tracePt t="15553" x="4184650" y="1976438"/>
          <p14:tracePt t="15570" x="4121150" y="2008188"/>
          <p14:tracePt t="15587" x="4052888" y="2039938"/>
          <p14:tracePt t="15603" x="4005263" y="2044700"/>
          <p14:tracePt t="15620" x="3968750" y="2071688"/>
          <p14:tracePt t="15636" x="3927475" y="2081213"/>
          <p14:tracePt t="15653" x="3890963" y="2108200"/>
          <p14:tracePt t="15655" x="3884613" y="2108200"/>
          <p14:tracePt t="15669" x="3875088" y="2108200"/>
          <p14:tracePt t="15687" x="3827463" y="2124075"/>
          <p14:tracePt t="15703" x="3795713" y="2124075"/>
          <p14:tracePt t="15720" x="3779838" y="2144713"/>
          <p14:tracePt t="15721" x="3759200" y="2160588"/>
          <p14:tracePt t="15736" x="3722688" y="2170113"/>
          <p14:tracePt t="15760" x="3690938" y="2201863"/>
          <p14:tracePt t="15770" x="3681413" y="2201863"/>
          <p14:tracePt t="15787" x="3638550" y="2212975"/>
          <p14:tracePt t="15804" x="3560763" y="2222500"/>
          <p14:tracePt t="15821" x="3486150" y="2233613"/>
          <p14:tracePt t="15837" x="3402013" y="2254250"/>
          <p14:tracePt t="15854" x="3365500" y="2254250"/>
          <p14:tracePt t="15871" x="3344863" y="2259013"/>
          <p14:tracePt t="15887" x="3319463" y="2259013"/>
          <p14:tracePt t="15889" x="3313113" y="2259013"/>
          <p14:tracePt t="15904" x="3297238" y="2259013"/>
          <p14:tracePt t="15921" x="3240088" y="2270125"/>
          <p14:tracePt t="15937" x="3235325" y="2290763"/>
          <p14:tracePt t="15954" x="3176588" y="2306638"/>
          <p14:tracePt t="15972" x="3151188" y="2306638"/>
          <p14:tracePt t="15988" x="3098800" y="2317750"/>
          <p14:tracePt t="16004" x="3057525" y="2301875"/>
          <p14:tracePt t="16021" x="2878138" y="2301875"/>
          <p14:tracePt t="16022" x="2841625" y="2301875"/>
          <p14:tracePt t="16037" x="2773363" y="2301875"/>
          <p14:tracePt t="16054" x="2647950" y="2301875"/>
          <p14:tracePt t="16070" x="2516188" y="2301875"/>
          <p14:tracePt t="16072" x="2506663" y="2297113"/>
          <p14:tracePt t="16087" x="2474913" y="2297113"/>
          <p14:tracePt t="16088" x="2443163" y="2286000"/>
          <p14:tracePt t="16104" x="2406650" y="2286000"/>
          <p14:tracePt t="16105" x="2374900" y="2274888"/>
          <p14:tracePt t="16120" x="2297113" y="2274888"/>
          <p14:tracePt t="16137" x="2228850" y="2274888"/>
          <p14:tracePt t="16154" x="2139950" y="2265363"/>
          <p14:tracePt t="16170" x="2071688" y="2244725"/>
          <p14:tracePt t="16188" x="1976438" y="2233613"/>
          <p14:tracePt t="16204" x="1944688" y="2233613"/>
          <p14:tracePt t="16221" x="1887538" y="2222500"/>
          <p14:tracePt t="16223" x="1846263" y="2206625"/>
          <p14:tracePt t="16237" x="1803400" y="2197100"/>
          <p14:tracePt t="16255" x="1798638" y="2197100"/>
          <p14:tracePt t="16280" x="1778000" y="2185988"/>
          <p14:tracePt t="16289" x="1751013" y="2185988"/>
          <p14:tracePt t="16305" x="1746250" y="2185988"/>
          <p14:tracePt t="16306" x="1719263" y="2185988"/>
          <p14:tracePt t="16321" x="1673225" y="2185988"/>
          <p14:tracePt t="16337" x="1630363" y="2185988"/>
          <p14:tracePt t="16354" x="1582738" y="2185988"/>
          <p14:tracePt t="16371" x="1552575" y="2185988"/>
          <p14:tracePt t="16388" x="1541463" y="2185988"/>
          <p14:tracePt t="16449" x="1525588" y="2185988"/>
          <p14:tracePt t="16455" x="1473200" y="2192338"/>
          <p14:tracePt t="16480" x="1447800" y="2201863"/>
          <p14:tracePt t="16489" x="1436688" y="2201863"/>
          <p14:tracePt t="16511" x="1420813" y="2206625"/>
          <p14:tracePt t="16519" x="1379538" y="2228850"/>
          <p14:tracePt t="16527" x="1373188" y="2228850"/>
          <p14:tracePt t="16537" x="1363663" y="2228850"/>
          <p14:tracePt t="16555" x="1320800" y="2228850"/>
          <p14:tracePt t="16571" x="1304925" y="2228850"/>
          <p14:tracePt t="16590" x="1295400" y="2238375"/>
          <p14:tracePt t="16632" x="1268413" y="2254250"/>
          <p14:tracePt t="16649" x="1263650" y="2265363"/>
          <p14:tracePt t="16656" x="1258888" y="2270125"/>
          <p14:tracePt t="16663" x="1236663" y="2270125"/>
          <p14:tracePt t="16671" x="1231900" y="2270125"/>
          <p14:tracePt t="16688" x="1227138" y="2274888"/>
          <p14:tracePt t="16689" x="1216025" y="2286000"/>
          <p14:tracePt t="16711" x="1211263" y="2290763"/>
          <p14:tracePt t="16735" x="1200150" y="2290763"/>
          <p14:tracePt t="16743" x="1195388" y="2290763"/>
          <p14:tracePt t="16754" x="1190625" y="2290763"/>
          <p14:tracePt t="16771" x="1163638" y="2301875"/>
          <p14:tracePt t="17681" x="1158875" y="2306638"/>
          <p14:tracePt t="17687" x="1158875" y="2317750"/>
          <p14:tracePt t="17712" x="1158875" y="2322513"/>
          <p14:tracePt t="17720" x="1163638" y="2333625"/>
          <p14:tracePt t="17727" x="1174750" y="2338388"/>
          <p14:tracePt t="17743" x="1179513" y="2338388"/>
          <p14:tracePt t="17756" x="1190625" y="2343150"/>
          <p14:tracePt t="17984" x="1247775" y="2343150"/>
          <p14:tracePt t="17991" x="1284288" y="2343150"/>
          <p14:tracePt t="18008" x="1327150" y="2343150"/>
          <p14:tracePt t="18009" x="1352550" y="2343150"/>
          <p14:tracePt t="18024" x="1431925" y="2343150"/>
          <p14:tracePt t="18025" x="1520825" y="2343150"/>
          <p14:tracePt t="18040" x="1730375" y="2343150"/>
          <p14:tracePt t="18056" x="1892300" y="2343150"/>
          <p14:tracePt t="18074" x="1992313" y="2343150"/>
          <p14:tracePt t="18091" x="2012950" y="2343150"/>
          <p14:tracePt t="18160" x="2028825" y="2343150"/>
          <p14:tracePt t="18167" x="2044700" y="2343150"/>
          <p14:tracePt t="18192" x="2055813" y="2343150"/>
          <p14:tracePt t="18217" x="2071688" y="2343150"/>
          <p14:tracePt t="18296" x="2076450" y="2354263"/>
          <p14:tracePt t="18303" x="2076450" y="2359025"/>
          <p14:tracePt t="18401" x="2085975" y="2370138"/>
          <p14:tracePt t="18407" x="2092325" y="2370138"/>
          <p14:tracePt t="18415" x="2101850" y="2370138"/>
          <p14:tracePt t="18424" x="2117725" y="2370138"/>
          <p14:tracePt t="18440" x="2124075" y="2370138"/>
          <p14:tracePt t="18457" x="2128838" y="2374900"/>
          <p14:tracePt t="18680" x="2128838" y="2379663"/>
          <p14:tracePt t="18688" x="2112963" y="2379663"/>
          <p14:tracePt t="18695" x="2108200" y="2379663"/>
          <p14:tracePt t="18708" x="2065338" y="2411413"/>
          <p14:tracePt t="18744" x="2039938" y="2411413"/>
          <p14:tracePt t="18751" x="2033588" y="2417763"/>
          <p14:tracePt t="18759" x="1997075" y="2417763"/>
          <p14:tracePt t="18774" x="1992313" y="2417763"/>
          <p14:tracePt t="18775" x="1981200" y="2417763"/>
          <p14:tracePt t="18791" x="1955800" y="2417763"/>
          <p14:tracePt t="18792" x="1951038" y="2417763"/>
          <p14:tracePt t="18808" x="1944688" y="2417763"/>
          <p14:tracePt t="18825" x="1919288" y="2417763"/>
          <p14:tracePt t="18961" x="1914525" y="2417763"/>
          <p14:tracePt t="18967" x="1898650" y="2417763"/>
          <p14:tracePt t="18992" x="1876425" y="2417763"/>
          <p14:tracePt t="19000" x="1860550" y="2417763"/>
          <p14:tracePt t="19010" x="1855788" y="2417763"/>
          <p14:tracePt t="19025" x="1830388" y="2417763"/>
          <p14:tracePt t="19048" x="1824038" y="2417763"/>
          <p14:tracePt t="19089" x="1808163" y="2417763"/>
          <p14:tracePt t="19096" x="1798638" y="2417763"/>
          <p14:tracePt t="19108" x="1793875" y="2417763"/>
          <p14:tracePt t="19126" x="1782763" y="2417763"/>
          <p14:tracePt t="19704" x="1787525" y="2417763"/>
          <p14:tracePt t="19712" x="1803400" y="2417763"/>
          <p14:tracePt t="19726" x="1846263" y="2401888"/>
          <p14:tracePt t="19743" x="1876425" y="2401888"/>
          <p14:tracePt t="19881" x="1892300" y="2401888"/>
          <p14:tracePt t="19888" x="1908175" y="2401888"/>
          <p14:tracePt t="19895" x="1919288" y="2395538"/>
          <p14:tracePt t="19910" x="1935163" y="2395538"/>
          <p14:tracePt t="19911" x="1971675" y="2395538"/>
          <p14:tracePt t="19927" x="2012950" y="2395538"/>
          <p14:tracePt t="19928" x="2019300" y="2395538"/>
          <p14:tracePt t="19944" x="2044700" y="2395538"/>
          <p14:tracePt t="19945" x="2049463" y="2395538"/>
          <p14:tracePt t="20792" x="2071688" y="2386013"/>
          <p14:tracePt t="20801" x="2097088" y="2386013"/>
          <p14:tracePt t="20845" x="2286000" y="2365375"/>
          <p14:tracePt t="20848" x="2312988" y="2359025"/>
          <p14:tracePt t="20861" x="2365375" y="2359025"/>
          <p14:tracePt t="20878" x="2479675" y="2333625"/>
          <p14:tracePt t="20879" x="2522538" y="2333625"/>
          <p14:tracePt t="20895" x="2590800" y="2322513"/>
          <p14:tracePt t="20896" x="2647950" y="2301875"/>
          <p14:tracePt t="20912" x="2673350" y="2301875"/>
          <p14:tracePt t="20913" x="2725738" y="2301875"/>
          <p14:tracePt t="20927" x="2757488" y="2290763"/>
          <p14:tracePt t="20944" x="2809875" y="2290763"/>
          <p14:tracePt t="20961" x="2921000" y="2281238"/>
          <p14:tracePt t="20977" x="2978150" y="2281238"/>
          <p14:tracePt t="20994" x="3035300" y="2270125"/>
          <p14:tracePt t="21011" x="3103563" y="2249488"/>
          <p14:tracePt t="21028" x="3146425" y="2249488"/>
          <p14:tracePt t="21045" x="3182938" y="2249488"/>
          <p14:tracePt t="21061" x="3260725" y="2238375"/>
          <p14:tracePt t="21078" x="3319463" y="2238375"/>
          <p14:tracePt t="21079" x="3355975" y="2238375"/>
          <p14:tracePt t="21095" x="3402013" y="2238375"/>
          <p14:tracePt t="21112" x="3417888" y="2233613"/>
          <p14:tracePt t="21129" x="3444875" y="2233613"/>
          <p14:tracePt t="21145" x="3481388" y="2233613"/>
          <p14:tracePt t="21146" x="3522663" y="2233613"/>
          <p14:tracePt t="21161" x="3554413" y="2233613"/>
          <p14:tracePt t="21178" x="3613150" y="2244725"/>
          <p14:tracePt t="21195" x="3722688" y="2254250"/>
          <p14:tracePt t="21212" x="3779838" y="2265363"/>
          <p14:tracePt t="21228" x="3816350" y="2290763"/>
          <p14:tracePt t="21244" x="3859213" y="2290763"/>
          <p14:tracePt t="21261" x="3963988" y="2290763"/>
          <p14:tracePt t="21279" x="4116388" y="2306638"/>
          <p14:tracePt t="21295" x="4168775" y="2306638"/>
          <p14:tracePt t="21311" x="4221163" y="2306638"/>
          <p14:tracePt t="21312" x="4257675" y="2306638"/>
          <p14:tracePt t="21328" x="4289425" y="2306638"/>
          <p14:tracePt t="21329" x="4325938" y="2306638"/>
          <p14:tracePt t="21345" x="4403725" y="2306638"/>
          <p14:tracePt t="21361" x="4471988" y="2306638"/>
          <p14:tracePt t="21378" x="4551363" y="2306638"/>
          <p14:tracePt t="21395" x="4629150" y="2306638"/>
          <p14:tracePt t="21411" x="4687888" y="2306638"/>
          <p14:tracePt t="21429" x="4733925" y="2306638"/>
          <p14:tracePt t="21446" x="4776788" y="2306638"/>
          <p14:tracePt t="21447" x="4813300" y="2306638"/>
          <p14:tracePt t="21462" x="4838700" y="2306638"/>
          <p14:tracePt t="21480" x="5006975" y="2306638"/>
          <p14:tracePt t="21496" x="5033963" y="2306638"/>
          <p14:tracePt t="21497" x="5111750" y="2306638"/>
          <p14:tracePt t="21512" x="5170488" y="2306638"/>
          <p14:tracePt t="21528" x="5311775" y="2306638"/>
          <p14:tracePt t="21529" x="5348288" y="2306638"/>
          <p14:tracePt t="21545" x="5457825" y="2306638"/>
          <p14:tracePt t="21561" x="5583238" y="2306638"/>
          <p14:tracePt t="21578" x="5641975" y="2306638"/>
          <p14:tracePt t="21595" x="5710238" y="2306638"/>
          <p14:tracePt t="21612" x="5778500" y="2306638"/>
          <p14:tracePt t="21629" x="5915025" y="2306638"/>
          <p14:tracePt t="21646" x="6056313" y="2306638"/>
          <p14:tracePt t="21662" x="6197600" y="2306638"/>
          <p14:tracePt t="21663" x="6249988" y="2306638"/>
          <p14:tracePt t="21679" x="6291263" y="2312988"/>
          <p14:tracePt t="21696" x="6411913" y="2312988"/>
          <p14:tracePt t="21712" x="6496050" y="2312988"/>
          <p14:tracePt t="21729" x="6591300" y="2312988"/>
          <p14:tracePt t="21745" x="6600825" y="2312988"/>
          <p14:tracePt t="21762" x="6711950" y="2312988"/>
          <p14:tracePt t="21780" x="6837363" y="2312988"/>
          <p14:tracePt t="21795" x="6967538" y="2297113"/>
          <p14:tracePt t="21813" x="7083425" y="2286000"/>
          <p14:tracePt t="21814" x="7146925" y="2286000"/>
          <p14:tracePt t="21829" x="7167563" y="2274888"/>
          <p14:tracePt t="21846" x="7208838" y="2274888"/>
          <p14:tracePt t="21847" x="7304088" y="2274888"/>
          <p14:tracePt t="21862" x="7356475" y="2274888"/>
          <p14:tracePt t="21879" x="7366000" y="2274888"/>
          <p14:tracePt t="21880" x="7366000" y="2286000"/>
          <p14:tracePt t="21895" x="7372350" y="2290763"/>
          <p14:tracePt t="21896" x="7397750" y="2290763"/>
          <p14:tracePt t="21912" x="7413625" y="2290763"/>
          <p14:tracePt t="21945" x="7418388" y="2290763"/>
          <p14:tracePt t="21976" x="7434263" y="2290763"/>
          <p14:tracePt t="21983" x="7445375" y="2290763"/>
          <p14:tracePt t="21995" x="7470775" y="2290763"/>
          <p14:tracePt t="22032" x="7486650" y="2290763"/>
          <p14:tracePt t="22040" x="7513638" y="2290763"/>
          <p14:tracePt t="22047" x="7545388" y="2290763"/>
          <p14:tracePt t="22063" x="7581900" y="2290763"/>
          <p14:tracePt t="22064" x="7618413" y="2290763"/>
          <p14:tracePt t="22080" x="7659688" y="2290763"/>
          <p14:tracePt t="22081" x="7686675" y="2290763"/>
          <p14:tracePt t="22096" x="7743825" y="2286000"/>
          <p14:tracePt t="22097" x="7780338" y="2286000"/>
          <p14:tracePt t="22113" x="7875588" y="2274888"/>
          <p14:tracePt t="22129" x="7921625" y="2270125"/>
          <p14:tracePt t="22146" x="7927975" y="2259013"/>
          <p14:tracePt t="22409" x="7927975" y="2244725"/>
          <p14:tracePt t="22415" x="7937500" y="2238375"/>
          <p14:tracePt t="22423" x="7953375" y="2228850"/>
          <p14:tracePt t="22447" x="7969250" y="2222500"/>
          <p14:tracePt t="22537" x="7974013" y="2212975"/>
          <p14:tracePt t="22544" x="7989888" y="2206625"/>
          <p14:tracePt t="22584" x="8001000" y="2197100"/>
          <p14:tracePt t="22599" x="8005763" y="2181225"/>
          <p14:tracePt t="22704" x="7959725" y="2181225"/>
          <p14:tracePt t="22711" x="7891463" y="2181225"/>
          <p14:tracePt t="22719" x="7832725" y="2181225"/>
          <p14:tracePt t="22730" x="7743825" y="2154238"/>
          <p14:tracePt t="22747" x="7597775" y="2154238"/>
          <p14:tracePt t="22764" x="7481888" y="2160588"/>
          <p14:tracePt t="22781" x="7288213" y="2176463"/>
          <p14:tracePt t="22798" x="7010400" y="2176463"/>
          <p14:tracePt t="22799" x="6889750" y="2176463"/>
          <p14:tracePt t="22813" x="6784975" y="2176463"/>
          <p14:tracePt t="22831" x="6726238" y="2176463"/>
          <p14:tracePt t="22832" x="6689725" y="2176463"/>
          <p14:tracePt t="22847" x="6580188" y="2185988"/>
          <p14:tracePt t="22848" x="6423025" y="2185988"/>
          <p14:tracePt t="22864" x="6265863" y="2185988"/>
          <p14:tracePt t="22865" x="6092825" y="2185988"/>
          <p14:tracePt t="22880" x="5815013" y="2185988"/>
          <p14:tracePt t="22897" x="5688013" y="2181225"/>
          <p14:tracePt t="22913" x="5300663" y="2181225"/>
          <p14:tracePt t="22930" x="5043488" y="2181225"/>
          <p14:tracePt t="22947" x="4760913" y="2181225"/>
          <p14:tracePt t="22964" x="4551363" y="2181225"/>
          <p14:tracePt t="22981" x="4289425" y="2181225"/>
          <p14:tracePt t="22997" x="4079875" y="2181225"/>
          <p14:tracePt t="23014" x="3748088" y="2181225"/>
          <p14:tracePt t="23031" x="3560763" y="2181225"/>
          <p14:tracePt t="23032" x="3470275" y="2181225"/>
          <p14:tracePt t="23047" x="3440113" y="2181225"/>
          <p14:tracePt t="23049" x="3335338" y="2181225"/>
          <p14:tracePt t="23065" x="3155950" y="2181225"/>
          <p14:tracePt t="23080" x="2909888" y="2181225"/>
          <p14:tracePt t="23097" x="2773363" y="2181225"/>
          <p14:tracePt t="23115" x="2590800" y="2181225"/>
          <p14:tracePt t="23132" x="2432050" y="2181225"/>
          <p14:tracePt t="23148" x="2290763" y="2181225"/>
          <p14:tracePt t="23164" x="2112963" y="2181225"/>
          <p14:tracePt t="23181" x="2003425" y="2181225"/>
          <p14:tracePt t="23197" x="1951038" y="2181225"/>
          <p14:tracePt t="23248" x="1928813" y="2181225"/>
          <p14:tracePt t="23256" x="1924050" y="2181225"/>
          <p14:tracePt t="23266" x="1887538" y="2181225"/>
          <p14:tracePt t="23281" x="1819275" y="2185988"/>
          <p14:tracePt t="23297" x="1725613" y="2206625"/>
          <p14:tracePt t="23315" x="1651000" y="2228850"/>
          <p14:tracePt t="23331" x="1568450" y="2259013"/>
          <p14:tracePt t="23348" x="1509713" y="2281238"/>
          <p14:tracePt t="23364" x="1468438" y="2306638"/>
          <p14:tracePt t="23382" x="1436688" y="2306638"/>
          <p14:tracePt t="23416" x="1425575" y="2306638"/>
          <p14:tracePt t="23753" x="1420813" y="2301875"/>
          <p14:tracePt t="24137" x="1420813" y="2297113"/>
          <p14:tracePt t="24192" x="1436688" y="2297113"/>
          <p14:tracePt t="24249" x="1447800" y="2297113"/>
          <p14:tracePt t="24368" x="1462088" y="2297113"/>
          <p14:tracePt t="24393" x="1468438" y="2297113"/>
          <p14:tracePt t="24408" x="1468438" y="2306638"/>
          <p14:tracePt t="24424" x="1468438" y="2312988"/>
          <p14:tracePt t="24457" x="1468438" y="2338388"/>
          <p14:tracePt t="24464" x="1468438" y="2349500"/>
          <p14:tracePt t="24479" x="1468438" y="2354263"/>
          <p14:tracePt t="24512" x="1468438" y="2359025"/>
          <p14:tracePt t="24520" x="1468438" y="2374900"/>
          <p14:tracePt t="24533" x="1468438" y="2386013"/>
          <p14:tracePt t="24550" x="1457325" y="2390775"/>
          <p14:tracePt t="24689" x="1452563" y="2401888"/>
          <p14:tracePt t="24737" x="1452563" y="2390775"/>
          <p14:tracePt t="24752" x="1452563" y="2379663"/>
          <p14:tracePt t="24760" x="1452563" y="2374900"/>
          <p14:tracePt t="24776" x="1452563" y="2359025"/>
          <p14:tracePt t="24784" x="1452563" y="2349500"/>
          <p14:tracePt t="24802" x="1452563" y="2343150"/>
          <p14:tracePt t="24817" x="1452563" y="2333625"/>
          <p14:tracePt t="24833" x="1452563" y="2327275"/>
          <p14:tracePt t="25112" x="1452563" y="2338388"/>
          <p14:tracePt t="25143" x="1462088" y="2343150"/>
          <p14:tracePt t="25152" x="1477963" y="2343150"/>
          <p14:tracePt t="25160" x="1484313" y="2343150"/>
          <p14:tracePt t="25168" x="1500188" y="2343150"/>
          <p14:tracePt t="25184" x="1509713" y="2343150"/>
          <p14:tracePt t="25185" x="1514475" y="2333625"/>
          <p14:tracePt t="25209" x="1520825" y="2333625"/>
          <p14:tracePt t="25216" x="1546225" y="2333625"/>
          <p14:tracePt t="25235" x="1557338" y="2327275"/>
          <p14:tracePt t="25251" x="1573213" y="2317750"/>
          <p14:tracePt t="25268" x="1577975" y="2312988"/>
          <p14:tracePt t="25320" x="1593850" y="2306638"/>
          <p14:tracePt t="25585" x="1582738" y="2312988"/>
          <p14:tracePt t="25601" x="1577975" y="2322513"/>
          <p14:tracePt t="25617" x="1573213" y="2327275"/>
          <p14:tracePt t="25632" x="1573213" y="2338388"/>
          <p14:tracePt t="25689" x="1573213" y="2343150"/>
          <p14:tracePt t="25785" x="1562100" y="2349500"/>
          <p14:tracePt t="25791" x="1536700" y="2359025"/>
          <p14:tracePt t="25801" x="1520825" y="2359025"/>
          <p14:tracePt t="25819" x="1504950" y="2359025"/>
          <p14:tracePt t="25835" x="1489075" y="2359025"/>
          <p14:tracePt t="25852" x="1462088" y="2370138"/>
          <p14:tracePt t="25855" x="1436688" y="2370138"/>
          <p14:tracePt t="25869" x="1395413" y="2370138"/>
          <p14:tracePt t="25886" x="1363663" y="2370138"/>
          <p14:tracePt t="25887" x="1336675" y="2370138"/>
          <p14:tracePt t="25902" x="1320800" y="2370138"/>
          <p14:tracePt t="25919" x="1236663" y="2370138"/>
          <p14:tracePt t="25935" x="1195388" y="2370138"/>
          <p14:tracePt t="25936" x="1179513" y="2370138"/>
          <p14:tracePt t="25952" x="1138238" y="2370138"/>
          <p14:tracePt t="25953" x="1101725" y="2370138"/>
          <p14:tracePt t="25969" x="1085850" y="2370138"/>
          <p14:tracePt t="25986" x="1054100" y="2370138"/>
          <p14:tracePt t="26001" x="1049338" y="2370138"/>
          <p14:tracePt t="26081" x="1022350" y="2370138"/>
          <p14:tracePt t="26087" x="1017588" y="2370138"/>
          <p14:tracePt t="26102" x="1006475" y="2370138"/>
          <p14:tracePt t="26120" x="1001713" y="2370138"/>
          <p14:tracePt t="26177" x="985838" y="2370138"/>
          <p14:tracePt t="26184" x="974725" y="2370138"/>
          <p14:tracePt t="26191" x="969963" y="2370138"/>
          <p14:tracePt t="26201" x="965200" y="2374900"/>
          <p14:tracePt t="26219" x="954088" y="2379663"/>
          <p14:tracePt t="26235" x="938213" y="2390775"/>
          <p14:tracePt t="26872" x="974725" y="2390775"/>
          <p14:tracePt t="26888" x="981075" y="2390775"/>
          <p14:tracePt t="26895" x="1017588" y="2390775"/>
          <p14:tracePt t="26904" x="1033463" y="2401888"/>
          <p14:tracePt t="26921" x="1054100" y="2401888"/>
          <p14:tracePt t="26943" x="1058863" y="2401888"/>
          <p14:tracePt t="27242" x="1095375" y="2401888"/>
          <p14:tracePt t="27247" x="1147763" y="2401888"/>
          <p14:tracePt t="27255" x="1163638" y="2401888"/>
          <p14:tracePt t="27271" x="1284288" y="2401888"/>
          <p14:tracePt t="27288" x="1462088" y="2401888"/>
          <p14:tracePt t="27304" x="1514475" y="2401888"/>
          <p14:tracePt t="27321" x="1604963" y="2401888"/>
          <p14:tracePt t="27322" x="1693863" y="2401888"/>
          <p14:tracePt t="27337" x="1819275" y="2411413"/>
          <p14:tracePt t="27354" x="1846263" y="2411413"/>
          <p14:tracePt t="27560" x="1851025" y="2411413"/>
          <p14:tracePt t="27585" x="1839913" y="2390775"/>
          <p14:tracePt t="27608" x="1835150" y="2390775"/>
          <p14:tracePt t="27623" x="1808163" y="2386013"/>
          <p14:tracePt t="27638" x="1793875" y="2386013"/>
          <p14:tracePt t="27654" x="1762125" y="2374900"/>
          <p14:tracePt t="27673" x="1693863" y="2374900"/>
          <p14:tracePt t="27674" x="1662113" y="2365375"/>
          <p14:tracePt t="27688" x="1625600" y="2365375"/>
          <p14:tracePt t="27689" x="1598613" y="2365375"/>
          <p14:tracePt t="27704" x="1577975" y="2343150"/>
          <p14:tracePt t="27705" x="1573213" y="2343150"/>
          <p14:tracePt t="27721" x="1562100" y="2338388"/>
          <p14:tracePt t="27738" x="1509713" y="2338388"/>
          <p14:tracePt t="27755" x="1441450" y="2338388"/>
          <p14:tracePt t="27772" x="1373188" y="2338388"/>
          <p14:tracePt t="27789" x="1331913" y="2338388"/>
          <p14:tracePt t="27791" x="1304925" y="2338388"/>
          <p14:tracePt t="27804" x="1279525" y="2338388"/>
          <p14:tracePt t="27821" x="1231900" y="2338388"/>
          <p14:tracePt t="27823" x="1206500" y="2338388"/>
          <p14:tracePt t="27838" x="1195388" y="2338388"/>
          <p14:tracePt t="27840" x="1190625" y="2338388"/>
          <p14:tracePt t="28032" x="1211263" y="2338388"/>
          <p14:tracePt t="28040" x="1304925" y="2333625"/>
          <p14:tracePt t="28073" x="1589088" y="2322513"/>
          <p14:tracePt t="28074" x="1766888" y="2306638"/>
          <p14:tracePt t="28088" x="1939925" y="2306638"/>
          <p14:tracePt t="28089" x="2076450" y="2306638"/>
          <p14:tracePt t="28105" x="2422525" y="2306638"/>
          <p14:tracePt t="28121" x="2590800" y="2306638"/>
          <p14:tracePt t="28140" x="2820988" y="2281238"/>
          <p14:tracePt t="28155" x="3119438" y="2265363"/>
          <p14:tracePt t="28172" x="3308350" y="2265363"/>
          <p14:tracePt t="28189" x="3606800" y="2265363"/>
          <p14:tracePt t="28206" x="3943350" y="2265363"/>
          <p14:tracePt t="28207" x="4094163" y="2265363"/>
          <p14:tracePt t="28221" x="4252913" y="2265363"/>
          <p14:tracePt t="28239" x="4446588" y="2265363"/>
          <p14:tracePt t="28239" x="4551363" y="2265363"/>
          <p14:tracePt t="28255" x="4676775" y="2265363"/>
          <p14:tracePt t="28272" x="4786313" y="2265363"/>
          <p14:tracePt t="28288" x="4860925" y="2254250"/>
          <p14:tracePt t="28290" x="4897438" y="2254250"/>
          <p14:tracePt t="28305" x="4933950" y="2244725"/>
          <p14:tracePt t="28377" x="4943475" y="2254250"/>
          <p14:tracePt t="28384" x="4943475" y="2265363"/>
          <p14:tracePt t="28391" x="4897438" y="2281238"/>
          <p14:tracePt t="28405" x="4854575" y="2317750"/>
          <p14:tracePt t="28423" x="4718050" y="2379663"/>
          <p14:tracePt t="28424" x="4697413" y="2379663"/>
          <p14:tracePt t="28439" x="4692650" y="2386013"/>
          <p14:tracePt t="28440" x="4656138" y="2386013"/>
          <p14:tracePt t="28455" x="4478338" y="2447925"/>
          <p14:tracePt t="28472" x="4335463" y="2495550"/>
          <p14:tracePt t="28490" x="4041775" y="2584450"/>
          <p14:tracePt t="28506" x="3806825" y="2657475"/>
          <p14:tracePt t="28522" x="3549650" y="2741613"/>
          <p14:tracePt t="28539" x="3319463" y="2809875"/>
          <p14:tracePt t="28556" x="3171825" y="2820988"/>
          <p14:tracePt t="28573" x="2973388" y="2862263"/>
          <p14:tracePt t="28589" x="2878138" y="2873375"/>
          <p14:tracePt t="28606" x="2809875" y="2873375"/>
          <p14:tracePt t="28607" x="2736850" y="2884488"/>
          <p14:tracePt t="28622" x="2616200" y="2884488"/>
          <p14:tracePt t="28623" x="2552700" y="2909888"/>
          <p14:tracePt t="28639" x="2516188" y="2921000"/>
          <p14:tracePt t="28641" x="2443163" y="2930525"/>
          <p14:tracePt t="28656" x="2333625" y="2946400"/>
          <p14:tracePt t="28657" x="2259013" y="2967038"/>
          <p14:tracePt t="28673" x="2139950" y="2967038"/>
          <p14:tracePt t="28674" x="2065338" y="2967038"/>
          <p14:tracePt t="28689" x="1939925" y="2967038"/>
          <p14:tracePt t="28706" x="1766888" y="2967038"/>
          <p14:tracePt t="28723" x="1657350" y="2967038"/>
          <p14:tracePt t="28739" x="1646238" y="2967038"/>
          <p14:tracePt t="28756" x="1593850" y="2967038"/>
          <p14:tracePt t="28773" x="1557338" y="2967038"/>
          <p14:tracePt t="28790" x="1489075" y="2982913"/>
          <p14:tracePt t="28791" x="1473200" y="2982913"/>
          <p14:tracePt t="28806" x="1431925" y="2982913"/>
          <p14:tracePt t="28823" x="1395413" y="2982913"/>
          <p14:tracePt t="28840" x="1379538" y="2982913"/>
          <p14:tracePt t="28840" x="1347788" y="2982913"/>
          <p14:tracePt t="28856" x="1311275" y="2982913"/>
          <p14:tracePt t="28857" x="1258888" y="2982913"/>
          <p14:tracePt t="28873" x="1236663" y="2982913"/>
          <p14:tracePt t="28889" x="1216025" y="2978150"/>
          <p14:tracePt t="29001" x="1190625" y="2967038"/>
          <p14:tracePt t="29007" x="1169988" y="2967038"/>
          <p14:tracePt t="29023" x="1147763" y="2951163"/>
          <p14:tracePt t="29040" x="1131888" y="2951163"/>
          <p14:tracePt t="29041" x="1111250" y="2930525"/>
          <p14:tracePt t="29056" x="1095375" y="2925763"/>
          <p14:tracePt t="29057" x="1063625" y="2894013"/>
          <p14:tracePt t="29073" x="1011238" y="2852738"/>
          <p14:tracePt t="29091" x="981075" y="2852738"/>
          <p14:tracePt t="29107" x="954088" y="2825750"/>
          <p14:tracePt t="29123" x="938213" y="2825750"/>
          <p14:tracePt t="29140" x="928688" y="2820988"/>
          <p14:tracePt t="29158" x="922338" y="2820988"/>
          <p14:tracePt t="29504" x="896938" y="2809875"/>
          <p14:tracePt t="29512" x="885825" y="2809875"/>
          <p14:tracePt t="29523" x="881063" y="2805113"/>
          <p14:tracePt t="29541" x="881063" y="2794000"/>
          <p14:tracePt t="29557" x="881063" y="2789238"/>
          <p14:tracePt t="29574" x="881063" y="2778125"/>
          <p14:tracePt t="29591" x="881063" y="2763838"/>
          <p14:tracePt t="29609" x="881063" y="2757488"/>
          <p14:tracePt t="29610" x="881063" y="2747963"/>
          <p14:tracePt t="29624" x="881063" y="2741613"/>
          <p14:tracePt t="29641" x="881063" y="2736850"/>
          <p14:tracePt t="29801" x="881063" y="2720975"/>
          <p14:tracePt t="30119" x="876300" y="2720975"/>
          <p14:tracePt t="30249" x="901700" y="2720975"/>
          <p14:tracePt t="30264" x="917575" y="2720975"/>
          <p14:tracePt t="30271" x="985838" y="2732088"/>
          <p14:tracePt t="30280" x="1011238" y="2732088"/>
          <p14:tracePt t="30291" x="1042988" y="2732088"/>
          <p14:tracePt t="30308" x="1074738" y="2732088"/>
          <p14:tracePt t="30326" x="1122363" y="2732088"/>
          <p14:tracePt t="30342" x="1138238" y="2732088"/>
          <p14:tracePt t="30392" x="1143000" y="2732088"/>
          <p14:tracePt t="30416" x="1169988" y="2741613"/>
          <p14:tracePt t="30424" x="1184275" y="2741613"/>
          <p14:tracePt t="30431" x="1268413" y="2763838"/>
          <p14:tracePt t="30442" x="1284288" y="2763838"/>
          <p14:tracePt t="30458" x="1389063" y="2763838"/>
          <p14:tracePt t="30475" x="1514475" y="2763838"/>
          <p14:tracePt t="30493" x="1598613" y="2763838"/>
          <p14:tracePt t="30509" x="1630363" y="2763838"/>
          <p14:tracePt t="30704" x="1641475" y="2763838"/>
          <p14:tracePt t="30711" x="1646238" y="2763838"/>
          <p14:tracePt t="30760" x="1741488" y="2763838"/>
          <p14:tracePt t="30775" x="1771650" y="2752725"/>
          <p14:tracePt t="30792" x="1819275" y="2752725"/>
          <p14:tracePt t="30809" x="1866900" y="2741613"/>
          <p14:tracePt t="30825" x="1892300" y="2741613"/>
          <p14:tracePt t="30844" x="1914525" y="2741613"/>
          <p14:tracePt t="30859" x="1960563" y="2741613"/>
          <p14:tracePt t="30876" x="1992313" y="2741613"/>
          <p14:tracePt t="30893" x="2019300" y="2725738"/>
          <p14:tracePt t="30909" x="2033588" y="2720975"/>
          <p14:tracePt t="30925" x="2060575" y="2720975"/>
          <p14:tracePt t="30976" x="2101850" y="2700338"/>
          <p14:tracePt t="30984" x="2117725" y="2700338"/>
          <p14:tracePt t="30993" x="2139950" y="2689225"/>
          <p14:tracePt t="31009" x="2154238" y="2684463"/>
          <p14:tracePt t="31072" x="2160588" y="2684463"/>
          <p14:tracePt t="31080" x="2176463" y="2684463"/>
          <p14:tracePt t="31095" x="2192338" y="2684463"/>
          <p14:tracePt t="31120" x="2212975" y="2684463"/>
          <p14:tracePt t="31127" x="2212975" y="2716213"/>
          <p14:tracePt t="31142" x="2212975" y="2720975"/>
          <p14:tracePt t="31143" x="2212975" y="2736850"/>
          <p14:tracePt t="31160" x="2212975" y="2778125"/>
          <p14:tracePt t="31161" x="2212975" y="2784475"/>
          <p14:tracePt t="31176" x="2212975" y="2800350"/>
          <p14:tracePt t="31177" x="2212975" y="2825750"/>
          <p14:tracePt t="31194" x="2212975" y="2841625"/>
          <p14:tracePt t="31336" x="2249488" y="2852738"/>
          <p14:tracePt t="31343" x="2290763" y="2852738"/>
          <p14:tracePt t="31352" x="2317750" y="2852738"/>
          <p14:tracePt t="31361" x="2349500" y="2852738"/>
          <p14:tracePt t="31376" x="2365375" y="2852738"/>
          <p14:tracePt t="31377" x="2417763" y="2852738"/>
          <p14:tracePt t="31393" x="2495550" y="2852738"/>
          <p14:tracePt t="31409" x="2527300" y="2852738"/>
          <p14:tracePt t="31426" x="2574925" y="2852738"/>
          <p14:tracePt t="31443" x="2643188" y="2841625"/>
          <p14:tracePt t="31460" x="2720975" y="2830513"/>
          <p14:tracePt t="31476" x="2778125" y="2830513"/>
          <p14:tracePt t="31494" x="2816225" y="2809875"/>
          <p14:tracePt t="31495" x="2820988" y="2809875"/>
          <p14:tracePt t="31577" x="2825750" y="2809875"/>
          <p14:tracePt t="31584" x="2862263" y="2805113"/>
          <p14:tracePt t="31593" x="2905125" y="2805113"/>
          <p14:tracePt t="31610" x="2957513" y="2794000"/>
          <p14:tracePt t="31627" x="3030538" y="2763838"/>
          <p14:tracePt t="31643" x="3071813" y="2752725"/>
          <p14:tracePt t="31660" x="3155950" y="2752725"/>
          <p14:tracePt t="31677" x="3214688" y="2736850"/>
          <p14:tracePt t="31694" x="3308350" y="2705100"/>
          <p14:tracePt t="31696" x="3349625" y="2695575"/>
          <p14:tracePt t="31710" x="3365500" y="2695575"/>
          <p14:tracePt t="31727" x="3470275" y="2684463"/>
          <p14:tracePt t="31744" x="3544888" y="2663825"/>
          <p14:tracePt t="31761" x="3560763" y="2663825"/>
          <p14:tracePt t="31762" x="3602038" y="2663825"/>
          <p14:tracePt t="31777" x="3670300" y="2663825"/>
          <p14:tracePt t="31794" x="3748088" y="2643188"/>
          <p14:tracePt t="31811" x="3806825" y="2643188"/>
          <p14:tracePt t="31827" x="3890963" y="2632075"/>
          <p14:tracePt t="31844" x="3948113" y="2611438"/>
          <p14:tracePt t="31861" x="3989388" y="2611438"/>
          <p14:tracePt t="31876" x="4005263" y="2611438"/>
          <p14:tracePt t="31893" x="4037013" y="2611438"/>
          <p14:tracePt t="31895" x="4041775" y="2611438"/>
          <p14:tracePt t="31910" x="4052888" y="2611438"/>
          <p14:tracePt t="31928" x="4094163" y="2611438"/>
          <p14:tracePt t="31929" x="4137025" y="2611438"/>
          <p14:tracePt t="31944" x="4162425" y="2611438"/>
          <p14:tracePt t="31961" x="4225925" y="2611438"/>
          <p14:tracePt t="31978" x="4252913" y="2611438"/>
          <p14:tracePt t="31994" x="4298950" y="2611438"/>
          <p14:tracePt t="32010" x="4341813" y="2611438"/>
          <p14:tracePt t="32027" x="4367213" y="2616200"/>
          <p14:tracePt t="32044" x="4371975" y="2616200"/>
          <p14:tracePt t="32064" x="4383088" y="2616200"/>
          <p14:tracePt t="32129" x="4383088" y="2647950"/>
          <p14:tracePt t="32153" x="4383088" y="2657475"/>
          <p14:tracePt t="32160" x="4378325" y="2673350"/>
          <p14:tracePt t="32168" x="4351338" y="2700338"/>
          <p14:tracePt t="32177" x="4341813" y="2711450"/>
          <p14:tracePt t="32194" x="4335463" y="2716213"/>
          <p14:tracePt t="32212" x="4325938" y="2716213"/>
          <p14:tracePt t="32248" x="4310063" y="2716213"/>
          <p14:tracePt t="32263" x="4257675" y="2716213"/>
          <p14:tracePt t="32271" x="4252913" y="2716213"/>
          <p14:tracePt t="32279" x="4205288" y="2716213"/>
          <p14:tracePt t="32294" x="4162425" y="2725738"/>
          <p14:tracePt t="32311" x="4162425" y="2736850"/>
          <p14:tracePt t="32312" x="4157663" y="2736850"/>
          <p14:tracePt t="32328" x="4132263" y="2741613"/>
          <p14:tracePt t="32345" x="4089400" y="2741613"/>
          <p14:tracePt t="32346" x="4068763" y="2741613"/>
          <p14:tracePt t="32362" x="4027488" y="2741613"/>
          <p14:tracePt t="32377" x="3989388" y="2736850"/>
          <p14:tracePt t="32395" x="3927475" y="2732088"/>
          <p14:tracePt t="32412" x="3848100" y="2732088"/>
          <p14:tracePt t="32428" x="3779838" y="2732088"/>
          <p14:tracePt t="32445" x="3733800" y="2732088"/>
          <p14:tracePt t="32447" x="3717925" y="2732088"/>
          <p14:tracePt t="32461" x="3711575" y="2732088"/>
          <p14:tracePt t="32463" x="3690938" y="2732088"/>
          <p14:tracePt t="32478" x="3665538" y="2732088"/>
          <p14:tracePt t="32479" x="3649663" y="2732088"/>
          <p14:tracePt t="32495" x="3617913" y="2732088"/>
          <p14:tracePt t="32496" x="3565525" y="2732088"/>
          <p14:tracePt t="32511" x="3455988" y="2747963"/>
          <p14:tracePt t="32528" x="3387725" y="2747963"/>
          <p14:tracePt t="32529" x="3344863" y="2757488"/>
          <p14:tracePt t="32544" x="3292475" y="2757488"/>
          <p14:tracePt t="32561" x="3167063" y="2757488"/>
          <p14:tracePt t="32579" x="3051175" y="2757488"/>
          <p14:tracePt t="32595" x="2909888" y="2757488"/>
          <p14:tracePt t="32611" x="2857500" y="2757488"/>
          <p14:tracePt t="32628" x="2800350" y="2757488"/>
          <p14:tracePt t="32644" x="2778125" y="2757488"/>
          <p14:tracePt t="32662" x="2763838" y="2747963"/>
          <p14:tracePt t="32664" x="2752725" y="2736850"/>
          <p14:tracePt t="32678" x="2736850" y="2736850"/>
          <p14:tracePt t="32680" x="2711450" y="2725738"/>
          <p14:tracePt t="32695" x="2700338" y="2720975"/>
          <p14:tracePt t="32713" x="2611438" y="2720975"/>
          <p14:tracePt t="32729" x="2547938" y="2720975"/>
          <p14:tracePt t="32745" x="2500313" y="2720975"/>
          <p14:tracePt t="32761" x="2459038" y="2720975"/>
          <p14:tracePt t="32779" x="2432050" y="2720975"/>
          <p14:tracePt t="32795" x="2417763" y="2720975"/>
          <p14:tracePt t="32812" x="2365375" y="2720975"/>
          <p14:tracePt t="32828" x="2343150" y="2720975"/>
          <p14:tracePt t="32845" x="2312988" y="2720975"/>
          <p14:tracePt t="32847" x="2301875" y="2720975"/>
          <p14:tracePt t="32862" x="2274888" y="2711450"/>
          <p14:tracePt t="32879" x="2270125" y="2705100"/>
          <p14:tracePt t="33057" x="2281238" y="2705100"/>
          <p14:tracePt t="33064" x="2365375" y="2695575"/>
          <p14:tracePt t="33071" x="2470150" y="2679700"/>
          <p14:tracePt t="33096" x="2647950" y="2679700"/>
          <p14:tracePt t="33113" x="2700338" y="2679700"/>
          <p14:tracePt t="33130" x="2778125" y="2695575"/>
          <p14:tracePt t="33145" x="2841625" y="2695575"/>
          <p14:tracePt t="33162" x="2889250" y="2695575"/>
          <p14:tracePt t="33178" x="2957513" y="2705100"/>
          <p14:tracePt t="33195" x="3014663" y="2705100"/>
          <p14:tracePt t="33212" x="3109913" y="2725738"/>
          <p14:tracePt t="33230" x="3244850" y="2789238"/>
          <p14:tracePt t="33231" x="3319463" y="2816225"/>
          <p14:tracePt t="33246" x="3392488" y="2825750"/>
          <p14:tracePt t="33262" x="3570288" y="2836863"/>
          <p14:tracePt t="33263" x="3665538" y="2868613"/>
          <p14:tracePt t="33280" x="3738563" y="2878138"/>
          <p14:tracePt t="33281" x="3827463" y="2905125"/>
          <p14:tracePt t="33296" x="3884613" y="2905125"/>
          <p14:tracePt t="33297" x="3959225" y="2914650"/>
          <p14:tracePt t="33312" x="4048125" y="2914650"/>
          <p14:tracePt t="33314" x="4137025" y="2941638"/>
          <p14:tracePt t="33329" x="4230688" y="2941638"/>
          <p14:tracePt t="33345" x="4425950" y="2941638"/>
          <p14:tracePt t="33363" x="4603750" y="2941638"/>
          <p14:tracePt t="33380" x="4760913" y="2936875"/>
          <p14:tracePt t="33396" x="4854575" y="2936875"/>
          <p14:tracePt t="33413" x="5038725" y="2921000"/>
          <p14:tracePt t="33430" x="5080000" y="2914650"/>
          <p14:tracePt t="33431" x="5154613" y="2914650"/>
          <p14:tracePt t="33446" x="5248275" y="2889250"/>
          <p14:tracePt t="33447" x="5275263" y="2889250"/>
          <p14:tracePt t="33463" x="5353050" y="2889250"/>
          <p14:tracePt t="33464" x="5426075" y="2873375"/>
          <p14:tracePt t="33480" x="5521325" y="2873375"/>
          <p14:tracePt t="33496" x="5553075" y="2868613"/>
          <p14:tracePt t="33497" x="5614988" y="2852738"/>
          <p14:tracePt t="33512" x="5688013" y="2852738"/>
          <p14:tracePt t="33514" x="5715000" y="2852738"/>
          <p14:tracePt t="33529" x="5840413" y="2830513"/>
          <p14:tracePt t="33545" x="5997575" y="2805113"/>
          <p14:tracePt t="33563" x="6061075" y="2800350"/>
          <p14:tracePt t="33579" x="6245225" y="2763838"/>
          <p14:tracePt t="33596" x="6443663" y="2736850"/>
          <p14:tracePt t="33613" x="6605588" y="2711450"/>
          <p14:tracePt t="33630" x="6689725" y="2689225"/>
          <p14:tracePt t="33632" x="6721475" y="2689225"/>
          <p14:tracePt t="33646" x="6748463" y="2689225"/>
          <p14:tracePt t="33664" x="6773863" y="2689225"/>
          <p14:tracePt t="33665" x="6789738" y="2689225"/>
          <p14:tracePt t="33681" x="6805613" y="2679700"/>
          <p14:tracePt t="33696" x="6853238" y="2663825"/>
          <p14:tracePt t="33713" x="6889750" y="2663825"/>
          <p14:tracePt t="33730" x="6946900" y="2663825"/>
          <p14:tracePt t="33746" x="7026275" y="2643188"/>
          <p14:tracePt t="33763" x="7083425" y="2643188"/>
          <p14:tracePt t="33780" x="7151688" y="2632075"/>
          <p14:tracePt t="33796" x="7245350" y="2620963"/>
          <p14:tracePt t="33813" x="7277100" y="2605088"/>
          <p14:tracePt t="33832" x="7288213" y="2605088"/>
          <p14:tracePt t="33848" x="7304088" y="2600325"/>
          <p14:tracePt t="33905" x="7308850" y="2600325"/>
          <p14:tracePt t="33912" x="7324725" y="2600325"/>
          <p14:tracePt t="33928" x="7356475" y="2600325"/>
          <p14:tracePt t="33936" x="7361238" y="2600325"/>
          <p14:tracePt t="33946" x="7372350" y="2590800"/>
          <p14:tracePt t="33977" x="7377113" y="2590800"/>
          <p14:tracePt t="34001" x="7392988" y="2590800"/>
          <p14:tracePt t="34016" x="7434263" y="2590800"/>
          <p14:tracePt t="34024" x="7450138" y="2590800"/>
          <p14:tracePt t="34032" x="7486650" y="2590800"/>
          <p14:tracePt t="34048" x="7539038" y="2590800"/>
          <p14:tracePt t="34049" x="7570788" y="2590800"/>
          <p14:tracePt t="34064" x="7575550" y="2590800"/>
          <p14:tracePt t="34081" x="7659688" y="2605088"/>
          <p14:tracePt t="34096" x="7786688" y="2616200"/>
          <p14:tracePt t="34113" x="7964488" y="2632075"/>
          <p14:tracePt t="34130" x="8001000" y="2632075"/>
          <p14:tracePt t="34152" x="8012113" y="2632075"/>
          <p14:tracePt t="34536" x="8012113" y="2636838"/>
          <p14:tracePt t="34569" x="8012113" y="2652713"/>
          <p14:tracePt t="34576" x="8016875" y="2663825"/>
          <p14:tracePt t="34591" x="8016875" y="2668588"/>
          <p14:tracePt t="34599" x="8016875" y="2679700"/>
          <p14:tracePt t="34614" x="8016875" y="2700338"/>
          <p14:tracePt t="34616" x="8016875" y="2711450"/>
          <p14:tracePt t="34631" x="8016875" y="2736850"/>
          <p14:tracePt t="34648" x="8016875" y="2757488"/>
          <p14:tracePt t="34664" x="8001000" y="2794000"/>
          <p14:tracePt t="34681" x="7921625" y="2889250"/>
          <p14:tracePt t="34698" x="7869238" y="2951163"/>
          <p14:tracePt t="34715" x="7823200" y="2998788"/>
          <p14:tracePt t="34731" x="7786688" y="3019425"/>
          <p14:tracePt t="34748" x="7718425" y="3057525"/>
          <p14:tracePt t="34765" x="7681913" y="3082925"/>
          <p14:tracePt t="34767" x="7650163" y="3103563"/>
          <p14:tracePt t="34781" x="7613650" y="3114675"/>
          <p14:tracePt t="34798" x="7561263" y="3162300"/>
          <p14:tracePt t="34815" x="7508875" y="3171825"/>
          <p14:tracePt t="34831" x="7477125" y="3171825"/>
          <p14:tracePt t="34848" x="7470775" y="3171825"/>
          <p14:tracePt t="34864" x="7461250" y="3171825"/>
          <p14:tracePt t="34882" x="7345363" y="3182938"/>
          <p14:tracePt t="34898" x="7199313" y="3198813"/>
          <p14:tracePt t="34915" x="7124700" y="3203575"/>
          <p14:tracePt t="34932" x="6973888" y="3219450"/>
          <p14:tracePt t="34948" x="6862763" y="3235325"/>
          <p14:tracePt t="34966" x="6816725" y="3244850"/>
          <p14:tracePt t="34967" x="6805613" y="3244850"/>
          <p14:tracePt t="34983" x="6773863" y="3244850"/>
          <p14:tracePt t="34984" x="6753225" y="3244850"/>
          <p14:tracePt t="34999" x="6716713" y="3244850"/>
          <p14:tracePt t="35015" x="6611938" y="3244850"/>
          <p14:tracePt t="35032" x="6600825" y="3244850"/>
          <p14:tracePt t="35033" x="6596063" y="3244850"/>
          <p14:tracePt t="35048" x="6548438" y="3244850"/>
          <p14:tracePt t="35050" x="6496050" y="3244850"/>
          <p14:tracePt t="35064" x="6375400" y="3255963"/>
          <p14:tracePt t="35082" x="6270625" y="3255963"/>
          <p14:tracePt t="35099" x="6192838" y="3255963"/>
          <p14:tracePt t="35115" x="6124575" y="3240088"/>
          <p14:tracePt t="35132" x="6045200" y="3228975"/>
          <p14:tracePt t="35148" x="5988050" y="3228975"/>
          <p14:tracePt t="35165" x="5945188" y="3224213"/>
          <p14:tracePt t="35183" x="5899150" y="3224213"/>
          <p14:tracePt t="35184" x="5872163" y="3214688"/>
          <p14:tracePt t="35199" x="5861050" y="3214688"/>
          <p14:tracePt t="35225" x="5856288" y="3214688"/>
          <p14:tracePt t="35233" x="5815013" y="3182938"/>
          <p14:tracePt t="35250" x="5762625" y="3176588"/>
          <p14:tracePt t="35265" x="5678488" y="3167063"/>
          <p14:tracePt t="35282" x="5530850" y="3140075"/>
          <p14:tracePt t="35300" x="5453063" y="3130550"/>
          <p14:tracePt t="35315" x="5426075" y="3124200"/>
          <p14:tracePt t="35332" x="5410200" y="3124200"/>
          <p14:tracePt t="35349" x="5384800" y="3114675"/>
          <p14:tracePt t="35366" x="5368925" y="3114675"/>
          <p14:tracePt t="35368" x="5357813" y="3114675"/>
          <p14:tracePt t="35382" x="5343525" y="3098800"/>
          <p14:tracePt t="35553" x="5337175" y="3087688"/>
          <p14:tracePt t="35560" x="5337175" y="3082925"/>
          <p14:tracePt t="35567" x="5364163" y="3057525"/>
          <p14:tracePt t="35582" x="5373688" y="3046413"/>
          <p14:tracePt t="35601" x="5453063" y="3035300"/>
          <p14:tracePt t="35617" x="5494338" y="3035300"/>
          <p14:tracePt t="35633" x="5530850" y="3035300"/>
          <p14:tracePt t="35634" x="5546725" y="3035300"/>
          <p14:tracePt t="35650" x="5557838" y="3035300"/>
          <p14:tracePt t="35666" x="5635625" y="3025775"/>
          <p14:tracePt t="35682" x="5678488" y="3025775"/>
          <p14:tracePt t="35700" x="5688013" y="3025775"/>
          <p14:tracePt t="35721" x="5694363" y="3025775"/>
          <p14:tracePt t="35732" x="5719763" y="3025775"/>
          <p14:tracePt t="35750" x="5735638" y="3025775"/>
          <p14:tracePt t="35751" x="5762625" y="2998788"/>
          <p14:tracePt t="35766" x="5767388" y="2998788"/>
          <p14:tracePt t="35783" x="5872163" y="2989263"/>
          <p14:tracePt t="35784" x="5888038" y="2989263"/>
          <p14:tracePt t="35809" x="5903913" y="2989263"/>
          <p14:tracePt t="35817" x="5929313" y="2989263"/>
          <p14:tracePt t="35833" x="5951538" y="2982913"/>
          <p14:tracePt t="35850" x="5967413" y="2982913"/>
          <p14:tracePt t="35866" x="5972175" y="2982913"/>
          <p14:tracePt t="35883" x="6003925" y="2982913"/>
          <p14:tracePt t="35899" x="6081713" y="2982913"/>
          <p14:tracePt t="35916" x="6176963" y="2951163"/>
          <p14:tracePt t="35933" x="6275388" y="2925763"/>
          <p14:tracePt t="35950" x="6313488" y="2925763"/>
          <p14:tracePt t="35952" x="6338888" y="2909888"/>
          <p14:tracePt t="35966" x="6343650" y="2909888"/>
          <p14:tracePt t="35983" x="6375400" y="2905125"/>
          <p14:tracePt t="36000" x="6396038" y="2905125"/>
          <p14:tracePt t="36002" x="6432550" y="2905125"/>
          <p14:tracePt t="36017" x="6475413" y="2905125"/>
          <p14:tracePt t="36018" x="6511925" y="2905125"/>
          <p14:tracePt t="36033" x="6580188" y="2905125"/>
          <p14:tracePt t="36049" x="6669088" y="2905125"/>
          <p14:tracePt t="36067" x="6705600" y="2894013"/>
          <p14:tracePt t="36084" x="6711950" y="2894013"/>
          <p14:tracePt t="36177" x="6700838" y="2914650"/>
          <p14:tracePt t="36183" x="6700838" y="2951163"/>
          <p14:tracePt t="36191" x="6680200" y="3009900"/>
          <p14:tracePt t="36201" x="6653213" y="3051175"/>
          <p14:tracePt t="36217" x="6632575" y="3094038"/>
          <p14:tracePt t="36218" x="6600825" y="3140075"/>
          <p14:tracePt t="36233" x="6591300" y="3155950"/>
          <p14:tracePt t="36489" x="6591300" y="3135313"/>
          <p14:tracePt t="36496" x="6591300" y="3119438"/>
          <p14:tracePt t="36534" x="6632575" y="3062288"/>
          <p14:tracePt t="36550" x="6648450" y="3041650"/>
          <p14:tracePt t="36552" x="6653213" y="3030538"/>
          <p14:tracePt t="36568" x="6680200" y="3025775"/>
          <p14:tracePt t="36584" x="6684963" y="3014663"/>
          <p14:tracePt t="36601" x="6696075" y="3009900"/>
          <p14:tracePt t="36617" x="6700838" y="2994025"/>
          <p14:tracePt t="36672" x="6711950" y="2989263"/>
          <p14:tracePt t="36696" x="6726238" y="2989263"/>
          <p14:tracePt t="36703" x="6732588" y="2978150"/>
          <p14:tracePt t="36711" x="6748463" y="2973388"/>
          <p14:tracePt t="36719" x="6769100" y="2941638"/>
          <p14:tracePt t="36736" x="6773863" y="2936875"/>
          <p14:tracePt t="36751" x="6784975" y="2921000"/>
          <p14:tracePt t="36768" x="6794500" y="2898775"/>
          <p14:tracePt t="36784" x="6810375" y="2884488"/>
          <p14:tracePt t="36785" x="6821488" y="2873375"/>
          <p14:tracePt t="36803" x="6826250" y="2868613"/>
          <p14:tracePt t="36817" x="6831013" y="2852738"/>
          <p14:tracePt t="36976" x="6831013" y="2836863"/>
          <p14:tracePt t="37041" x="6831013" y="2825750"/>
          <p14:tracePt t="37113" x="6831013" y="2820988"/>
          <p14:tracePt t="37145" x="6831013" y="2805113"/>
          <p14:tracePt t="37697" x="6842125" y="2800350"/>
          <p14:tracePt t="37712" x="6869113" y="2778125"/>
          <p14:tracePt t="37752" x="6889750" y="2747963"/>
          <p14:tracePt t="37769" x="6905625" y="2747963"/>
          <p14:tracePt t="37785" x="6937375" y="2747963"/>
          <p14:tracePt t="37802" x="6989763" y="2747963"/>
          <p14:tracePt t="37819" x="7046913" y="2747963"/>
          <p14:tracePt t="37836" x="7051675" y="2747963"/>
          <p14:tracePt t="37856" x="7062788" y="2747963"/>
          <p14:tracePt t="37869" x="7067550" y="2747963"/>
          <p14:tracePt t="37886" x="7119938" y="2752725"/>
          <p14:tracePt t="37902" x="7199313" y="2752725"/>
          <p14:tracePt t="37919" x="7324725" y="2747963"/>
          <p14:tracePt t="37936" x="7418388" y="2732088"/>
          <p14:tracePt t="37952" x="7470775" y="2720975"/>
          <p14:tracePt t="37953" x="7502525" y="2720975"/>
          <p14:tracePt t="37968" x="7581900" y="2720975"/>
          <p14:tracePt t="37986" x="7650163" y="2720975"/>
          <p14:tracePt t="38002" x="7718425" y="2720975"/>
          <p14:tracePt t="38019" x="7807325" y="2720975"/>
          <p14:tracePt t="38037" x="7907338" y="2720975"/>
          <p14:tracePt t="38053" x="8001000" y="2725738"/>
          <p14:tracePt t="38070" x="8069263" y="2725738"/>
          <p14:tracePt t="38071" x="8074025" y="2725738"/>
          <p14:tracePt t="38086" x="8101013" y="2725738"/>
          <p14:tracePt t="38102" x="8126413" y="2747963"/>
          <p14:tracePt t="38119" x="8132763" y="2747963"/>
          <p14:tracePt t="38136" x="8147050" y="2747963"/>
          <p14:tracePt t="38137" x="8147050" y="2752725"/>
          <p14:tracePt t="38152" x="8162925" y="2752725"/>
          <p14:tracePt t="38154" x="8194675" y="2752725"/>
          <p14:tracePt t="38169" x="8226425" y="2752725"/>
          <p14:tracePt t="38187" x="8237538" y="2752725"/>
          <p14:tracePt t="38322" x="8205788" y="2741613"/>
          <p14:tracePt t="38327" x="8110538" y="2716213"/>
          <p14:tracePt t="38338" x="8094663" y="2695575"/>
          <p14:tracePt t="38352" x="8064500" y="2684463"/>
          <p14:tracePt t="38370" x="7786688" y="2684463"/>
          <p14:tracePt t="38387" x="7518400" y="2616200"/>
          <p14:tracePt t="38404" x="7319963" y="2559050"/>
          <p14:tracePt t="38420" x="7135813" y="2522538"/>
          <p14:tracePt t="38437" x="7078663" y="2495550"/>
          <p14:tracePt t="38453" x="7042150" y="2486025"/>
          <p14:tracePt t="38470" x="7015163" y="2459038"/>
          <p14:tracePt t="38472" x="7010400" y="2459038"/>
          <p14:tracePt t="38487" x="6999288" y="2447925"/>
          <p14:tracePt t="38488" x="6983413" y="2443163"/>
          <p14:tracePt t="38512" x="6967538" y="2443163"/>
          <p14:tracePt t="38529" x="6937375" y="2443163"/>
          <p14:tracePt t="38538" x="6910388" y="2432050"/>
          <p14:tracePt t="38553" x="6894513" y="2432050"/>
          <p14:tracePt t="38569" x="6842125" y="2411413"/>
          <p14:tracePt t="38587" x="6757988" y="2411413"/>
          <p14:tracePt t="38604" x="6716713" y="2411413"/>
          <p14:tracePt t="38621" x="6680200" y="2411413"/>
          <p14:tracePt t="38638" x="6648450" y="2411413"/>
          <p14:tracePt t="38639" x="6637338" y="2406650"/>
          <p14:tracePt t="38665" x="6632575" y="2406650"/>
          <p14:tracePt t="38672" x="6605588" y="2406650"/>
          <p14:tracePt t="38688" x="6600825" y="2395538"/>
          <p14:tracePt t="38704" x="6591300" y="2395538"/>
          <p14:tracePt t="38848" x="6596063" y="2395538"/>
          <p14:tracePt t="38855" x="6653213" y="2395538"/>
          <p14:tracePt t="38863" x="6721475" y="2395538"/>
          <p14:tracePt t="38888" x="6951663" y="2395538"/>
          <p14:tracePt t="38904" x="7072313" y="2395538"/>
          <p14:tracePt t="38905" x="7199313" y="2395538"/>
          <p14:tracePt t="38921" x="7356475" y="2395538"/>
          <p14:tracePt t="38922" x="7424738" y="2395538"/>
          <p14:tracePt t="38937" x="7581900" y="2395538"/>
          <p14:tracePt t="38953" x="7675563" y="2395538"/>
          <p14:tracePt t="38971" x="7712075" y="2390775"/>
          <p14:tracePt t="38988" x="7727950" y="2390775"/>
          <p14:tracePt t="39008" x="7739063" y="2390775"/>
          <p14:tracePt t="39241" x="7743825" y="2379663"/>
          <p14:tracePt t="39248" x="7743825" y="2374900"/>
          <p14:tracePt t="39289" x="7272338" y="2374900"/>
          <p14:tracePt t="39305" x="7042150" y="2401888"/>
          <p14:tracePt t="39321" x="6915150" y="2401888"/>
          <p14:tracePt t="39338" x="6643688" y="2486025"/>
          <p14:tracePt t="39355" x="6470650" y="2590800"/>
          <p14:tracePt t="39371" x="6265863" y="2673350"/>
          <p14:tracePt t="39388" x="6029325" y="2757488"/>
          <p14:tracePt t="39404" x="5772150" y="2857500"/>
          <p14:tracePt t="39421" x="5573713" y="2894013"/>
          <p14:tracePt t="39438" x="5457825" y="2930525"/>
          <p14:tracePt t="39455" x="5280025" y="2957513"/>
          <p14:tracePt t="39456" x="5191125" y="2957513"/>
          <p14:tracePt t="39472" x="5022850" y="2998788"/>
          <p14:tracePt t="39489" x="4824413" y="3051175"/>
          <p14:tracePt t="39505" x="4729163" y="3078163"/>
          <p14:tracePt t="39507" x="4635500" y="3119438"/>
          <p14:tracePt t="39521" x="4598988" y="3119438"/>
          <p14:tracePt t="39538" x="4456113" y="3130550"/>
          <p14:tracePt t="39555" x="4362450" y="3140075"/>
          <p14:tracePt t="39571" x="4341813" y="3140075"/>
          <p14:tracePt t="39589" x="4314825" y="3151188"/>
          <p14:tracePt t="39606" x="4283075" y="3151188"/>
          <p14:tracePt t="39607" x="4278313" y="3151188"/>
          <p14:tracePt t="39623" x="4252913" y="3151188"/>
          <p14:tracePt t="39639" x="4237038" y="3151188"/>
          <p14:tracePt t="39655" x="4225925" y="3151188"/>
          <p14:tracePt t="40152" x="4210050" y="3151188"/>
          <p14:tracePt t="40161" x="4116388" y="3140075"/>
          <p14:tracePt t="40172" x="4064000" y="3140075"/>
          <p14:tracePt t="40190" x="3832225" y="3114675"/>
          <p14:tracePt t="40192" x="3759200" y="3114675"/>
          <p14:tracePt t="40206" x="3690938" y="3114675"/>
          <p14:tracePt t="40222" x="3575050" y="3094038"/>
          <p14:tracePt t="40240" x="3417888" y="3046413"/>
          <p14:tracePt t="40256" x="3235325" y="3019425"/>
          <p14:tracePt t="40273" x="3146425" y="2994025"/>
          <p14:tracePt t="40275" x="3094038" y="2994025"/>
          <p14:tracePt t="40289" x="2978150" y="2982913"/>
          <p14:tracePt t="40306" x="2957513" y="2973388"/>
          <p14:tracePt t="40323" x="2930525" y="2962275"/>
          <p14:tracePt t="40339" x="2884488" y="2936875"/>
          <p14:tracePt t="40357" x="2805113" y="2930525"/>
          <p14:tracePt t="40373" x="2763838" y="2921000"/>
          <p14:tracePt t="40389" x="2757488" y="2914650"/>
          <p14:tracePt t="40406" x="2747963" y="2905125"/>
          <p14:tracePt t="40489" x="2747963" y="2898775"/>
          <p14:tracePt t="41041" x="2747963" y="2884488"/>
          <p14:tracePt t="41048" x="2741613" y="2841625"/>
          <p14:tracePt t="41057" x="2741613" y="2816225"/>
          <p14:tracePt t="41074" x="2741613" y="2784475"/>
          <p14:tracePt t="41091" x="2741613" y="2757488"/>
          <p14:tracePt t="41107" x="2741613" y="2736850"/>
          <p14:tracePt t="41124" x="2741613" y="2700338"/>
          <p14:tracePt t="41141" x="2741613" y="2679700"/>
          <p14:tracePt t="41157" x="2741613" y="2636838"/>
          <p14:tracePt t="41174" x="2741613" y="2590800"/>
          <p14:tracePt t="41191" x="2711450" y="2500313"/>
          <p14:tracePt t="41208" x="2711450" y="2459038"/>
          <p14:tracePt t="41224" x="2711450" y="2432050"/>
          <p14:tracePt t="41225" x="2711450" y="2422525"/>
          <p14:tracePt t="41241" x="2700338" y="2406650"/>
          <p14:tracePt t="41243" x="2689225" y="2379663"/>
          <p14:tracePt t="41258" x="2689225" y="2365375"/>
          <p14:tracePt t="41274" x="2689225" y="2338388"/>
          <p14:tracePt t="41291" x="2689225" y="2322513"/>
          <p14:tracePt t="41309" x="2705100" y="2270125"/>
          <p14:tracePt t="41325" x="2732088" y="2233613"/>
          <p14:tracePt t="41342" x="2747963" y="2206625"/>
          <p14:tracePt t="41358" x="2763838" y="2192338"/>
          <p14:tracePt t="41359" x="2773363" y="2185988"/>
          <p14:tracePt t="41374" x="2773363" y="2176463"/>
          <p14:tracePt t="41392" x="2773363" y="2170113"/>
          <p14:tracePt t="41408" x="2778125" y="2160588"/>
          <p14:tracePt t="41432" x="2778125" y="2154238"/>
          <p14:tracePt t="41443" x="2805113" y="2128838"/>
          <p14:tracePt t="41458" x="2816225" y="2117725"/>
          <p14:tracePt t="41474" x="2846388" y="2112963"/>
          <p14:tracePt t="41491" x="2873375" y="2101850"/>
          <p14:tracePt t="41508" x="2930525" y="2076450"/>
          <p14:tracePt t="41524" x="2978150" y="2065338"/>
          <p14:tracePt t="41542" x="3014663" y="2055813"/>
          <p14:tracePt t="41558" x="3025775" y="2049463"/>
          <p14:tracePt t="41560" x="3025775" y="2039938"/>
          <p14:tracePt t="41585" x="3030538" y="2044700"/>
          <p14:tracePt t="41594" x="3035300" y="2044700"/>
          <p14:tracePt t="41609" x="3062288" y="2044700"/>
          <p14:tracePt t="41610" x="3078163" y="2044700"/>
          <p14:tracePt t="41626" x="3119438" y="2044700"/>
          <p14:tracePt t="41627" x="3146425" y="2044700"/>
          <p14:tracePt t="41641" x="3203575" y="2044700"/>
          <p14:tracePt t="41659" x="3240088" y="2044700"/>
          <p14:tracePt t="41675" x="3271838" y="2039938"/>
          <p14:tracePt t="41691" x="3297238" y="2039938"/>
          <p14:tracePt t="41708" x="3303588" y="2039938"/>
          <p14:tracePt t="41725" x="3319463" y="2049463"/>
          <p14:tracePt t="41761" x="3340100" y="2055813"/>
          <p14:tracePt t="41793" x="3355975" y="2065338"/>
          <p14:tracePt t="41800" x="3355975" y="2081213"/>
          <p14:tracePt t="41810" x="3365500" y="2124075"/>
          <p14:tracePt t="41826" x="3402013" y="2185988"/>
          <p14:tracePt t="41827" x="3408363" y="2192338"/>
          <p14:tracePt t="41841" x="3433763" y="2228850"/>
          <p14:tracePt t="41858" x="3465513" y="2322513"/>
          <p14:tracePt t="41875" x="3497263" y="2379663"/>
          <p14:tracePt t="41892" x="3508375" y="2438400"/>
          <p14:tracePt t="41909" x="3508375" y="2506663"/>
          <p14:tracePt t="41925" x="3508375" y="2574925"/>
          <p14:tracePt t="41943" x="3508375" y="2679700"/>
          <p14:tracePt t="41944" x="3508375" y="2720975"/>
          <p14:tracePt t="41958" x="3508375" y="2800350"/>
          <p14:tracePt t="41976" x="3465513" y="2921000"/>
          <p14:tracePt t="41976" x="3413125" y="2998788"/>
          <p14:tracePt t="41992" x="3340100" y="3119438"/>
          <p14:tracePt t="42009" x="3328988" y="3135313"/>
          <p14:tracePt t="42010" x="3297238" y="3182938"/>
          <p14:tracePt t="42024" x="3240088" y="3255963"/>
          <p14:tracePt t="42041" x="3155950" y="3313113"/>
          <p14:tracePt t="42058" x="3071813" y="3335338"/>
          <p14:tracePt t="42075" x="2951163" y="3392488"/>
          <p14:tracePt t="42092" x="2830513" y="3455988"/>
          <p14:tracePt t="42109" x="2716213" y="3492500"/>
          <p14:tracePt t="42126" x="2673350" y="3502025"/>
          <p14:tracePt t="42142" x="2574925" y="3522663"/>
          <p14:tracePt t="42159" x="2516188" y="3549650"/>
          <p14:tracePt t="42160" x="2459038" y="3570288"/>
          <p14:tracePt t="42176" x="2374900" y="3602038"/>
          <p14:tracePt t="42192" x="2322513" y="3602038"/>
          <p14:tracePt t="42193" x="2297113" y="3602038"/>
          <p14:tracePt t="42209" x="2254250" y="3602038"/>
          <p14:tracePt t="42211" x="2217738" y="3602038"/>
          <p14:tracePt t="42225" x="2160588" y="3613150"/>
          <p14:tracePt t="42242" x="2076450" y="3613150"/>
          <p14:tracePt t="42259" x="2033588" y="3613150"/>
          <p14:tracePt t="42276" x="1966913" y="3613150"/>
          <p14:tracePt t="42291" x="1928813" y="3613150"/>
          <p14:tracePt t="42308" x="1876425" y="3613150"/>
          <p14:tracePt t="42326" x="1819275" y="3590925"/>
          <p14:tracePt t="42327" x="1778000" y="3581400"/>
          <p14:tracePt t="42342" x="1746250" y="3570288"/>
          <p14:tracePt t="42343" x="1741488" y="3570288"/>
          <p14:tracePt t="42359" x="1703388" y="3544888"/>
          <p14:tracePt t="42360" x="1682750" y="3522663"/>
          <p14:tracePt t="42376" x="1625600" y="3502025"/>
          <p14:tracePt t="42392" x="1598613" y="3492500"/>
          <p14:tracePt t="42410" x="1557338" y="3470275"/>
          <p14:tracePt t="42426" x="1541463" y="3455988"/>
          <p14:tracePt t="42442" x="1514475" y="3455988"/>
          <p14:tracePt t="42460" x="1509713" y="3449638"/>
          <p14:tracePt t="42476" x="1504950" y="3440113"/>
          <p14:tracePt t="42504" x="1484313" y="3424238"/>
          <p14:tracePt t="42512" x="1477963" y="3417888"/>
          <p14:tracePt t="42529" x="1473200" y="3408363"/>
          <p14:tracePt t="42543" x="1462088" y="3402013"/>
          <p14:tracePt t="42561" x="1447800" y="3387725"/>
          <p14:tracePt t="42576" x="1441450" y="3376613"/>
          <p14:tracePt t="42593" x="1431925" y="3360738"/>
          <p14:tracePt t="42594" x="1420813" y="3335338"/>
          <p14:tracePt t="42610" x="1416050" y="3297238"/>
          <p14:tracePt t="42626" x="1416050" y="3282950"/>
          <p14:tracePt t="42642" x="1416050" y="3240088"/>
          <p14:tracePt t="42659" x="1416050" y="3198813"/>
          <p14:tracePt t="42676" x="1416050" y="3130550"/>
          <p14:tracePt t="42693" x="1416050" y="3109913"/>
          <p14:tracePt t="42710" x="1416050" y="3071813"/>
          <p14:tracePt t="42727" x="1416050" y="3067050"/>
          <p14:tracePt t="42728" x="1416050" y="3051175"/>
          <p14:tracePt t="42784" x="1404938" y="3041650"/>
          <p14:tracePt t="42800" x="1400175" y="3035300"/>
          <p14:tracePt t="43249" x="1400175" y="3046413"/>
          <p14:tracePt t="43257" x="1400175" y="3051175"/>
          <p14:tracePt t="43264" x="1400175" y="3057525"/>
          <p14:tracePt t="43277" x="1400175" y="3071813"/>
          <p14:tracePt t="43294" x="1416050" y="3087688"/>
          <p14:tracePt t="43311" x="1420813" y="3098800"/>
          <p14:tracePt t="43312" x="1431925" y="3103563"/>
          <p14:tracePt t="43327" x="1436688" y="3114675"/>
          <p14:tracePt t="43401" x="1462088" y="3114675"/>
          <p14:tracePt t="43408" x="1477963" y="3114675"/>
          <p14:tracePt t="43416" x="1489075" y="3114675"/>
          <p14:tracePt t="43449" x="1514475" y="3109913"/>
          <p14:tracePt t="43456" x="1520825" y="3109913"/>
          <p14:tracePt t="43464" x="1525588" y="3109913"/>
          <p14:tracePt t="43477" x="1541463" y="3109913"/>
          <p14:tracePt t="43494" x="1557338" y="3098800"/>
          <p14:tracePt t="43496" x="1593850" y="3098800"/>
          <p14:tracePt t="43511" x="1598613" y="3098800"/>
          <p14:tracePt t="43512" x="1635125" y="3098800"/>
          <p14:tracePt t="43528" x="1687513" y="3098800"/>
          <p14:tracePt t="43529" x="1741488" y="3098800"/>
          <p14:tracePt t="43544" x="1814513" y="3098800"/>
          <p14:tracePt t="43545" x="1866900" y="3098800"/>
          <p14:tracePt t="43561" x="1903413" y="3098800"/>
          <p14:tracePt t="43562" x="1914525" y="3098800"/>
          <p14:tracePt t="43577" x="1966913" y="3103563"/>
          <p14:tracePt t="43594" x="1976438" y="3114675"/>
          <p14:tracePt t="43611" x="1981200" y="3119438"/>
          <p14:tracePt t="43633" x="2008188" y="3130550"/>
          <p14:tracePt t="43644" x="2024063" y="3130550"/>
          <p14:tracePt t="43661" x="2085975" y="3182938"/>
          <p14:tracePt t="43678" x="2139950" y="3192463"/>
          <p14:tracePt t="43694" x="2244725" y="3235325"/>
          <p14:tracePt t="43712" x="2354263" y="3267075"/>
          <p14:tracePt t="43728" x="2411413" y="3276600"/>
          <p14:tracePt t="43745" x="2454275" y="3297238"/>
          <p14:tracePt t="43746" x="2479675" y="3297238"/>
          <p14:tracePt t="43761" x="2490788" y="3297238"/>
          <p14:tracePt t="44073" x="2495550" y="3297238"/>
          <p14:tracePt t="44080" x="2506663" y="3297238"/>
          <p14:tracePt t="44112" x="2547938" y="3260725"/>
          <p14:tracePt t="44128" x="2574925" y="3228975"/>
          <p14:tracePt t="44145" x="2590800" y="3219450"/>
          <p14:tracePt t="44146" x="2595563" y="3214688"/>
          <p14:tracePt t="44162" x="2620963" y="3192463"/>
          <p14:tracePt t="44179" x="2632075" y="3187700"/>
          <p14:tracePt t="44195" x="2657475" y="3176588"/>
          <p14:tracePt t="44212" x="2689225" y="3171825"/>
          <p14:tracePt t="44229" x="2695575" y="3171825"/>
          <p14:tracePt t="44246" x="2732088" y="3155950"/>
          <p14:tracePt t="44247" x="2736850" y="3155950"/>
          <p14:tracePt t="44264" x="2741613" y="3155950"/>
          <p14:tracePt t="44280" x="2752725" y="3155950"/>
          <p14:tracePt t="44296" x="2794000" y="3155950"/>
          <p14:tracePt t="44314" x="2809875" y="3155950"/>
          <p14:tracePt t="44315" x="2820988" y="3155950"/>
          <p14:tracePt t="44330" x="2825750" y="3162300"/>
          <p14:tracePt t="44521" x="2825750" y="3171825"/>
          <p14:tracePt t="44528" x="2805113" y="3187700"/>
          <p14:tracePt t="44563" x="2773363" y="3187700"/>
          <p14:tracePt t="44584" x="2757488" y="3187700"/>
          <p14:tracePt t="44617" x="2741613" y="3187700"/>
          <p14:tracePt t="44625" x="2736850" y="3187700"/>
          <p14:tracePt t="44641" x="2720975" y="3187700"/>
          <p14:tracePt t="44647" x="2711450" y="3187700"/>
          <p14:tracePt t="44745" x="2705100" y="3198813"/>
          <p14:tracePt t="45129" x="2695575" y="3203575"/>
          <p14:tracePt t="45136" x="2689225" y="3208338"/>
          <p14:tracePt t="45180" x="2652713" y="3251200"/>
          <p14:tracePt t="45196" x="2627313" y="3271838"/>
          <p14:tracePt t="45213" x="2616200" y="3287713"/>
          <p14:tracePt t="45232" x="2605088" y="3292475"/>
          <p14:tracePt t="45248" x="2600325" y="3308350"/>
          <p14:tracePt t="45265" x="2590800" y="3328988"/>
          <p14:tracePt t="45281" x="2574925" y="3335338"/>
          <p14:tracePt t="45296" x="2568575" y="3349625"/>
          <p14:tracePt t="45705" x="2568575" y="3340100"/>
          <p14:tracePt t="45712" x="2590800" y="3328988"/>
          <p14:tracePt t="45720" x="2616200" y="3308350"/>
          <p14:tracePt t="45730" x="2647950" y="3292475"/>
          <p14:tracePt t="45747" x="2684463" y="3271838"/>
          <p14:tracePt t="45764" x="2716213" y="3255963"/>
          <p14:tracePt t="45781" x="2732088" y="3240088"/>
          <p14:tracePt t="45798" x="2773363" y="3219450"/>
          <p14:tracePt t="45799" x="2794000" y="3219450"/>
          <p14:tracePt t="45814" x="2820988" y="3214688"/>
          <p14:tracePt t="45831" x="2862263" y="3214688"/>
          <p14:tracePt t="45832" x="2878138" y="3214688"/>
          <p14:tracePt t="45847" x="2946400" y="3198813"/>
          <p14:tracePt t="45848" x="2989263" y="3198813"/>
          <p14:tracePt t="45864" x="3014663" y="3198813"/>
          <p14:tracePt t="45865" x="3057525" y="3192463"/>
          <p14:tracePt t="45881" x="3087688" y="3162300"/>
          <p14:tracePt t="45882" x="3114675" y="3151188"/>
          <p14:tracePt t="45897" x="3162300" y="3140075"/>
          <p14:tracePt t="45914" x="3203575" y="3130550"/>
          <p14:tracePt t="45936" x="3214688" y="3124200"/>
          <p14:tracePt t="45952" x="3219450" y="3124200"/>
          <p14:tracePt t="45964" x="3228975" y="3119438"/>
          <p14:tracePt t="46064" x="3244850" y="3109913"/>
          <p14:tracePt t="46073" x="3260725" y="3109913"/>
          <p14:tracePt t="46081" x="3271838" y="3109913"/>
          <p14:tracePt t="46098" x="3282950" y="3109913"/>
          <p14:tracePt t="46114" x="3319463" y="3109913"/>
          <p14:tracePt t="46131" x="3324225" y="3103563"/>
          <p14:tracePt t="46147" x="3344863" y="3103563"/>
          <p14:tracePt t="46165" x="3355975" y="3103563"/>
          <p14:tracePt t="46181" x="3360738" y="3103563"/>
          <p14:tracePt t="46198" x="3387725" y="3103563"/>
          <p14:tracePt t="46214" x="3392488" y="3103563"/>
          <p14:tracePt t="46233" x="3402013" y="3103563"/>
          <p14:tracePt t="46251" x="3417888" y="3103563"/>
          <p14:tracePt t="46265" x="3429000" y="3094038"/>
          <p14:tracePt t="46282" x="3444875" y="3087688"/>
          <p14:tracePt t="46298" x="3460750" y="3087688"/>
          <p14:tracePt t="46314" x="3476625" y="3087688"/>
          <p14:tracePt t="46331" x="3497263" y="3078163"/>
          <p14:tracePt t="46348" x="3513138" y="3067050"/>
          <p14:tracePt t="46368" x="3517900" y="3067050"/>
          <p14:tracePt t="46383" x="3529013" y="3062288"/>
          <p14:tracePt t="46398" x="3533775" y="3062288"/>
          <p14:tracePt t="46414" x="3544888" y="3062288"/>
          <p14:tracePt t="46431" x="3549650" y="3062288"/>
          <p14:tracePt t="46448" x="3565525" y="3046413"/>
          <p14:tracePt t="46449" x="3575050" y="3046413"/>
          <p14:tracePt t="46481" x="3581400" y="3046413"/>
          <p14:tracePt t="46488" x="3597275" y="3035300"/>
          <p14:tracePt t="46498" x="3613150" y="3035300"/>
          <p14:tracePt t="46515" x="3633788" y="3035300"/>
          <p14:tracePt t="46531" x="3649663" y="3035300"/>
          <p14:tracePt t="46548" x="3654425" y="3035300"/>
          <p14:tracePt t="46565" x="3681413" y="3035300"/>
          <p14:tracePt t="46581" x="3706813" y="3035300"/>
          <p14:tracePt t="46598" x="3717925" y="3035300"/>
          <p14:tracePt t="46600" x="3733800" y="3041650"/>
          <p14:tracePt t="46624" x="3738563" y="3046413"/>
          <p14:tracePt t="46641" x="3743325" y="3057525"/>
          <p14:tracePt t="46728" x="3754438" y="3062288"/>
          <p14:tracePt t="46736" x="3770313" y="3071813"/>
          <p14:tracePt t="46744" x="3786188" y="3078163"/>
          <p14:tracePt t="46766" x="3859213" y="3098800"/>
          <p14:tracePt t="46782" x="3911600" y="3109913"/>
          <p14:tracePt t="46800" x="4037013" y="3124200"/>
          <p14:tracePt t="46815" x="4079875" y="3135313"/>
          <p14:tracePt t="46816" x="4137025" y="3146425"/>
          <p14:tracePt t="46832" x="4162425" y="3146425"/>
          <p14:tracePt t="46833" x="4194175" y="3155950"/>
          <p14:tracePt t="46849" x="4230688" y="3155950"/>
          <p14:tracePt t="46850" x="4283075" y="3155950"/>
          <p14:tracePt t="46865" x="4341813" y="3155950"/>
          <p14:tracePt t="46882" x="4383088" y="3155950"/>
          <p14:tracePt t="46899" x="4446588" y="3155950"/>
          <p14:tracePt t="46917" x="4498975" y="3155950"/>
          <p14:tracePt t="46933" x="4540250" y="3155950"/>
          <p14:tracePt t="46950" x="4556125" y="3155950"/>
          <p14:tracePt t="46965" x="4572000" y="3155950"/>
          <p14:tracePt t="46982" x="4587875" y="3155950"/>
          <p14:tracePt t="46999" x="4635500" y="3155950"/>
          <p14:tracePt t="47000" x="4672013" y="3155950"/>
          <p14:tracePt t="47016" x="4713288" y="3155950"/>
          <p14:tracePt t="47016" x="4749800" y="3155950"/>
          <p14:tracePt t="47032" x="4802188" y="3151188"/>
          <p14:tracePt t="47050" x="4886325" y="3140075"/>
          <p14:tracePt t="47051" x="4886325" y="3135313"/>
          <p14:tracePt t="47065" x="4929188" y="3135313"/>
          <p14:tracePt t="47097" x="4943475" y="3135313"/>
          <p14:tracePt t="47112" x="4965700" y="3124200"/>
          <p14:tracePt t="47433" x="4959350" y="3124200"/>
          <p14:tracePt t="47441" x="4954588" y="3135313"/>
          <p14:tracePt t="47501" x="4938713" y="3167063"/>
          <p14:tracePt t="47517" x="4902200" y="3176588"/>
          <p14:tracePt t="47533" x="4860925" y="3176588"/>
          <p14:tracePt t="47550" x="4781550" y="3182938"/>
          <p14:tracePt t="47552" x="4765675" y="3182938"/>
          <p14:tracePt t="47567" x="4692650" y="3219450"/>
          <p14:tracePt t="47568" x="4687888" y="3219450"/>
          <p14:tracePt t="47584" x="4660900" y="3235325"/>
          <p14:tracePt t="47601" x="4519613" y="3251200"/>
          <p14:tracePt t="47617" x="4492625" y="3251200"/>
          <p14:tracePt t="47617" x="4410075" y="3271838"/>
          <p14:tracePt t="47633" x="4325938" y="3303588"/>
          <p14:tracePt t="47651" x="4283075" y="3303588"/>
          <p14:tracePt t="47667" x="4257675" y="3303588"/>
          <p14:tracePt t="47683" x="4141788" y="3340100"/>
          <p14:tracePt t="47700" x="3968750" y="3365500"/>
          <p14:tracePt t="47717" x="3786188" y="3408363"/>
          <p14:tracePt t="47734" x="3622675" y="3417888"/>
          <p14:tracePt t="47751" x="3424238" y="3460750"/>
          <p14:tracePt t="47752" x="3319463" y="3470275"/>
          <p14:tracePt t="47767" x="3287713" y="3470275"/>
          <p14:tracePt t="47784" x="3192463" y="3481388"/>
          <p14:tracePt t="47801" x="3140075" y="3481388"/>
          <p14:tracePt t="47802" x="3130550" y="3492500"/>
          <p14:tracePt t="47818" x="3087688" y="3492500"/>
          <p14:tracePt t="47819" x="2998788" y="3492500"/>
          <p14:tracePt t="47833" x="2857500" y="3492500"/>
          <p14:tracePt t="47851" x="2846388" y="3492500"/>
          <p14:tracePt t="47868" x="2663825" y="3492500"/>
          <p14:tracePt t="47885" x="2438400" y="3492500"/>
          <p14:tracePt t="47901" x="2312988" y="3492500"/>
          <p14:tracePt t="47918" x="2139950" y="3492500"/>
          <p14:tracePt t="47935" x="1960563" y="3492500"/>
          <p14:tracePt t="47936" x="1871663" y="3492500"/>
          <p14:tracePt t="47951" x="1846263" y="3492500"/>
          <p14:tracePt t="47952" x="1793875" y="3492500"/>
          <p14:tracePt t="47967" x="1778000" y="3492500"/>
          <p14:tracePt t="47968" x="1709738" y="3492500"/>
          <p14:tracePt t="47984" x="1568450" y="3492500"/>
          <p14:tracePt t="48001" x="1509713" y="3492500"/>
          <p14:tracePt t="48002" x="1493838" y="3492500"/>
          <p14:tracePt t="48017" x="1416050" y="3492500"/>
          <p14:tracePt t="48034" x="1357313" y="3492500"/>
          <p14:tracePt t="48065" x="1352550" y="3492500"/>
          <p14:tracePt t="48072" x="1343025" y="3486150"/>
          <p14:tracePt t="48084" x="1320800" y="3486150"/>
          <p14:tracePt t="48101" x="1263650" y="3486150"/>
          <p14:tracePt t="48117" x="1243013" y="3486150"/>
          <p14:tracePt t="48135" x="1222375" y="3470275"/>
          <p14:tracePt t="48369" x="1216025" y="3470275"/>
          <p14:tracePt t="48377" x="1190625" y="3460750"/>
          <p14:tracePt t="48392" x="1179513" y="3460750"/>
          <p14:tracePt t="48403" x="1154113" y="3455988"/>
          <p14:tracePt t="48418" x="1138238" y="3455988"/>
          <p14:tracePt t="48435" x="1095375" y="3444875"/>
          <p14:tracePt t="48657" x="1095375" y="3424238"/>
          <p14:tracePt t="48664" x="1095375" y="3417888"/>
          <p14:tracePt t="48672" x="1095375" y="3413125"/>
          <p14:tracePt t="48685" x="1095375" y="3397250"/>
          <p14:tracePt t="48809" x="1101725" y="3387725"/>
          <p14:tracePt t="48817" x="1127125" y="3387725"/>
          <p14:tracePt t="48824" x="1131888" y="3387725"/>
          <p14:tracePt t="48838" x="1147763" y="3387725"/>
          <p14:tracePt t="48852" x="1174750" y="3387725"/>
          <p14:tracePt t="48869" x="1190625" y="3381375"/>
          <p14:tracePt t="48886" x="1211263" y="3381375"/>
          <p14:tracePt t="48903" x="1236663" y="3371850"/>
          <p14:tracePt t="49602" x="1252538" y="3371850"/>
          <p14:tracePt t="49609" x="1279525" y="3371850"/>
          <p14:tracePt t="49653" x="1300163" y="3371850"/>
          <p14:tracePt t="49945" x="1327150" y="3371850"/>
          <p14:tracePt t="49952" x="1352550" y="3371850"/>
          <p14:tracePt t="49961" x="1363663" y="3371850"/>
          <p14:tracePt t="49985" x="1379538" y="3371850"/>
          <p14:tracePt t="50353" x="1416050" y="3371850"/>
          <p14:tracePt t="50361" x="1425575" y="3371850"/>
          <p14:tracePt t="50371" x="1441450" y="3371850"/>
          <p14:tracePt t="50388" x="1468438" y="3371850"/>
          <p14:tracePt t="50405" x="1473200" y="3371850"/>
          <p14:tracePt t="50730" x="1484313" y="3371850"/>
          <p14:tracePt t="50736" x="1530350" y="3371850"/>
          <p14:tracePt t="50744" x="1568450" y="3371850"/>
          <p14:tracePt t="50754" x="1635125" y="3371850"/>
          <p14:tracePt t="50771" x="1798638" y="3392488"/>
          <p14:tracePt t="50788" x="1939925" y="3392488"/>
          <p14:tracePt t="50805" x="2028825" y="3392488"/>
          <p14:tracePt t="50821" x="2101850" y="3402013"/>
          <p14:tracePt t="50839" x="2139950" y="3402013"/>
          <p14:tracePt t="50865" x="2154238" y="3402013"/>
          <p14:tracePt t="50873" x="2170113" y="3402013"/>
          <p14:tracePt t="50888" x="2176463" y="3402013"/>
          <p14:tracePt t="51362" x="2170113" y="3402013"/>
          <p14:tracePt t="51393" x="2160588" y="3402013"/>
          <p14:tracePt t="51457" x="2128838" y="3402013"/>
          <p14:tracePt t="51464" x="2108200" y="3402013"/>
          <p14:tracePt t="51473" x="2081213" y="3402013"/>
          <p14:tracePt t="51490" x="2065338" y="3402013"/>
          <p14:tracePt t="51492" x="2024063" y="3402013"/>
          <p14:tracePt t="51505" x="2003425" y="3402013"/>
          <p14:tracePt t="51523" x="1987550" y="3402013"/>
          <p14:tracePt t="51769" x="1955800" y="3402013"/>
          <p14:tracePt t="51793" x="1992313" y="3402013"/>
          <p14:tracePt t="51801" x="2044700" y="3402013"/>
          <p14:tracePt t="51808" x="2081213" y="3402013"/>
          <p14:tracePt t="51823" x="2112963" y="3402013"/>
          <p14:tracePt t="51840" x="2133600" y="3402013"/>
          <p14:tracePt t="51858" x="2144713" y="3402013"/>
          <p14:tracePt t="52009" x="2139950" y="3417888"/>
          <p14:tracePt t="52016" x="2133600" y="3424238"/>
          <p14:tracePt t="52024" x="2124075" y="3433763"/>
          <p14:tracePt t="52041" x="2092325" y="3449638"/>
          <p14:tracePt t="52057" x="2049463" y="3449638"/>
          <p14:tracePt t="52074" x="2008188" y="3460750"/>
          <p14:tracePt t="52091" x="1992313" y="3476625"/>
          <p14:tracePt t="52209" x="1987550" y="3481388"/>
          <p14:tracePt t="52473" x="1976438" y="3481388"/>
          <p14:tracePt t="52585" x="1971675" y="3481388"/>
          <p14:tracePt t="52592" x="1966913" y="3470275"/>
          <p14:tracePt t="52625" x="1966913" y="3465513"/>
          <p14:tracePt t="52650" x="1966913" y="3460750"/>
          <p14:tracePt t="52660" x="1976438" y="3440113"/>
          <p14:tracePt t="52664" x="1981200" y="3433763"/>
          <p14:tracePt t="52674" x="1997075" y="3433763"/>
          <p14:tracePt t="52697" x="2003425" y="3433763"/>
          <p14:tracePt t="52730" x="2019300" y="3433763"/>
          <p14:tracePt t="52736" x="2039938" y="3433763"/>
          <p14:tracePt t="52744" x="2055813" y="3433763"/>
          <p14:tracePt t="52757" x="2060575" y="3433763"/>
          <p14:tracePt t="52775" x="2085975" y="3433763"/>
          <p14:tracePt t="52792" x="2133600" y="3433763"/>
          <p14:tracePt t="52808" x="2139950" y="3433763"/>
          <p14:tracePt t="52826" x="2165350" y="3433763"/>
          <p14:tracePt t="52842" x="2192338" y="3433763"/>
          <p14:tracePt t="52843" x="2217738" y="3433763"/>
          <p14:tracePt t="52858" x="2254250" y="3433763"/>
          <p14:tracePt t="52875" x="2270125" y="3433763"/>
          <p14:tracePt t="52892" x="2274888" y="3433763"/>
          <p14:tracePt t="52908" x="2301875" y="3433763"/>
          <p14:tracePt t="52954" x="2306638" y="3444875"/>
          <p14:tracePt t="52970" x="2343150" y="3440113"/>
          <p14:tracePt t="52976" x="2379663" y="3440113"/>
          <p14:tracePt t="52990" x="2401888" y="3440113"/>
          <p14:tracePt t="53009" x="2470150" y="3440113"/>
          <p14:tracePt t="53025" x="2479675" y="3440113"/>
          <p14:tracePt t="53026" x="2486025" y="3440113"/>
          <p14:tracePt t="53042" x="2495550" y="3440113"/>
          <p14:tracePt t="53058" x="2516188" y="3440113"/>
          <p14:tracePt t="53075" x="2527300" y="3433763"/>
          <p14:tracePt t="53091" x="2547938" y="3433763"/>
          <p14:tracePt t="53109" x="2563813" y="3424238"/>
          <p14:tracePt t="53126" x="2574925" y="3424238"/>
          <p14:tracePt t="53128" x="2590800" y="3424238"/>
          <p14:tracePt t="53554" x="2584450" y="3424238"/>
          <p14:tracePt t="53560" x="2559050" y="3424238"/>
          <p14:tracePt t="53578" x="2522538" y="3424238"/>
          <p14:tracePt t="53594" x="2506663" y="3424238"/>
          <p14:tracePt t="53609" x="2474913" y="3424238"/>
          <p14:tracePt t="53610" x="2459038" y="3424238"/>
          <p14:tracePt t="53625" x="2417763" y="3424238"/>
          <p14:tracePt t="53643" x="2390775" y="3424238"/>
          <p14:tracePt t="53660" x="2370138" y="3424238"/>
          <p14:tracePt t="53676" x="2354263" y="3424238"/>
          <p14:tracePt t="53693" x="2343150" y="3424238"/>
          <p14:tracePt t="53898" x="2374900" y="3424238"/>
          <p14:tracePt t="53905" x="2401888" y="3424238"/>
          <p14:tracePt t="53912" x="2470150" y="3413125"/>
          <p14:tracePt t="53926" x="2495550" y="3413125"/>
          <p14:tracePt t="53943" x="2605088" y="3413125"/>
          <p14:tracePt t="53944" x="2643188" y="3413125"/>
          <p14:tracePt t="53960" x="2657475" y="3402013"/>
          <p14:tracePt t="53961" x="2679700" y="3397250"/>
          <p14:tracePt t="53976" x="2700338" y="3387725"/>
          <p14:tracePt t="53995" x="2716213" y="3387725"/>
          <p14:tracePt t="54105" x="2725738" y="3387725"/>
          <p14:tracePt t="54121" x="2732088" y="3387725"/>
          <p14:tracePt t="54137" x="2757488" y="3387725"/>
          <p14:tracePt t="54144" x="2773363" y="3387725"/>
          <p14:tracePt t="54160" x="2805113" y="3387725"/>
          <p14:tracePt t="54176" x="2809875" y="3381375"/>
          <p14:tracePt t="54282" x="2809875" y="3392488"/>
          <p14:tracePt t="54306" x="2752725" y="3402013"/>
          <p14:tracePt t="54313" x="2725738" y="3402013"/>
          <p14:tracePt t="54327" x="2711450" y="3402013"/>
          <p14:tracePt t="54343" x="2643188" y="3413125"/>
          <p14:tracePt t="54345" x="2632075" y="3413125"/>
          <p14:tracePt t="54360" x="2616200" y="3413125"/>
          <p14:tracePt t="54361" x="2590800" y="3413125"/>
          <p14:tracePt t="54377" x="2584450" y="3413125"/>
          <p14:tracePt t="54378" x="2574925" y="3413125"/>
          <p14:tracePt t="54394" x="2543175" y="3413125"/>
          <p14:tracePt t="54395" x="2532063" y="3413125"/>
          <p14:tracePt t="54410" x="2527300" y="3413125"/>
          <p14:tracePt t="54427" x="2490788" y="3424238"/>
          <p14:tracePt t="54444" x="2463800" y="3424238"/>
          <p14:tracePt t="54460" x="2443163" y="3424238"/>
          <p14:tracePt t="54477" x="2438400" y="3424238"/>
          <p14:tracePt t="54495" x="2422525" y="3424238"/>
          <p14:tracePt t="55066" x="2447925" y="3424238"/>
          <p14:tracePt t="55072" x="2459038" y="3424238"/>
          <p14:tracePt t="55080" x="2463800" y="3424238"/>
          <p14:tracePt t="55095" x="2500313" y="3424238"/>
          <p14:tracePt t="55097" x="2506663" y="3424238"/>
          <p14:tracePt t="55111" x="2543175" y="3417888"/>
          <p14:tracePt t="55129" x="2627313" y="3397250"/>
          <p14:tracePt t="55145" x="2673350" y="3397250"/>
          <p14:tracePt t="55161" x="2705100" y="3392488"/>
          <p14:tracePt t="55177" x="2725738" y="3392488"/>
          <p14:tracePt t="55195" x="2763838" y="3392488"/>
          <p14:tracePt t="55211" x="2794000" y="3392488"/>
          <p14:tracePt t="55229" x="2805113" y="3392488"/>
          <p14:tracePt t="55245" x="2846388" y="3392488"/>
          <p14:tracePt t="55261" x="2868613" y="3392488"/>
          <p14:tracePt t="55278" x="2894013" y="3392488"/>
          <p14:tracePt t="55280" x="2921000" y="3392488"/>
          <p14:tracePt t="55294" x="2936875" y="3392488"/>
          <p14:tracePt t="55295" x="2962275" y="3392488"/>
          <p14:tracePt t="55312" x="2973388" y="3392488"/>
          <p14:tracePt t="55313" x="2998788" y="3392488"/>
          <p14:tracePt t="55328" x="3003550" y="3392488"/>
          <p14:tracePt t="55347" x="3009900" y="3392488"/>
          <p14:tracePt t="55363" x="3019425" y="3392488"/>
          <p14:tracePt t="55364" x="3046413" y="3381375"/>
          <p14:tracePt t="55378" x="3062288" y="3381375"/>
          <p14:tracePt t="55395" x="3082925" y="3381375"/>
          <p14:tracePt t="55412" x="3098800" y="3381375"/>
          <p14:tracePt t="55506" x="3103563" y="3376613"/>
          <p14:tracePt t="56122" x="3103563" y="3381375"/>
          <p14:tracePt t="56136" x="3103563" y="3392488"/>
          <p14:tracePt t="56163" x="3167063" y="3392488"/>
          <p14:tracePt t="56179" x="3192463" y="3392488"/>
          <p14:tracePt t="56196" x="3219450" y="3392488"/>
          <p14:tracePt t="56213" x="3244850" y="3392488"/>
          <p14:tracePt t="56229" x="3271838" y="3392488"/>
          <p14:tracePt t="56246" x="3292475" y="3392488"/>
          <p14:tracePt t="56441" x="3308350" y="3392488"/>
          <p14:tracePt t="56448" x="3328988" y="3397250"/>
          <p14:tracePt t="56457" x="3344863" y="3408363"/>
          <p14:tracePt t="56481" x="3455988" y="3417888"/>
          <p14:tracePt t="56497" x="3481388" y="3417888"/>
          <p14:tracePt t="56498" x="3502025" y="3417888"/>
          <p14:tracePt t="56513" x="3517900" y="3417888"/>
          <p14:tracePt t="56514" x="3522663" y="3417888"/>
          <p14:tracePt t="56530" x="3538538" y="3433763"/>
          <p14:tracePt t="56547" x="3549650" y="3433763"/>
          <p14:tracePt t="56571" x="3565525" y="3433763"/>
          <p14:tracePt t="56579" x="3570288" y="3433763"/>
          <p14:tracePt t="56597" x="3597275" y="3444875"/>
          <p14:tracePt t="56613" x="3622675" y="3444875"/>
          <p14:tracePt t="56673" x="3638550" y="3444875"/>
          <p14:tracePt t="56681" x="3649663" y="3444875"/>
          <p14:tracePt t="56688" x="3654425" y="3444875"/>
          <p14:tracePt t="56697" x="3670300" y="3444875"/>
          <p14:tracePt t="56739" x="3681413" y="3444875"/>
          <p14:tracePt t="56744" x="3686175" y="3444875"/>
          <p14:tracePt t="56763" x="3690938" y="3444875"/>
          <p14:tracePt t="56768" x="3702050" y="3444875"/>
          <p14:tracePt t="56826" x="3706813" y="3449638"/>
          <p14:tracePt t="56832" x="3717925" y="3449638"/>
          <p14:tracePt t="56857" x="3722688" y="3449638"/>
          <p14:tracePt t="56945" x="3738563" y="3449638"/>
          <p14:tracePt t="56961" x="3748088" y="3449638"/>
          <p14:tracePt t="56977" x="3754438" y="3449638"/>
          <p14:tracePt t="56984" x="3779838" y="3449638"/>
          <p14:tracePt t="56997" x="3806825" y="3449638"/>
          <p14:tracePt t="57013" x="3854450" y="3440113"/>
          <p14:tracePt t="57031" x="3906838" y="3440113"/>
          <p14:tracePt t="57047" x="3968750" y="3429000"/>
          <p14:tracePt t="57049" x="3995738" y="3429000"/>
          <p14:tracePt t="57065" x="4011613" y="3429000"/>
          <p14:tracePt t="57082" x="4037013" y="3408363"/>
          <p14:tracePt t="57098" x="4052888" y="3408363"/>
          <p14:tracePt t="57099" x="4121150" y="3408363"/>
          <p14:tracePt t="57114" x="4200525" y="3408363"/>
          <p14:tracePt t="57131" x="4262438" y="3376613"/>
          <p14:tracePt t="57147" x="4305300" y="3371850"/>
          <p14:tracePt t="57164" x="4351338" y="3360738"/>
          <p14:tracePt t="57181" x="4367213" y="3360738"/>
          <p14:tracePt t="57197" x="4403725" y="3340100"/>
          <p14:tracePt t="57214" x="4435475" y="3340100"/>
          <p14:tracePt t="57216" x="4451350" y="3340100"/>
          <p14:tracePt t="57231" x="4503738" y="3328988"/>
          <p14:tracePt t="57232" x="4524375" y="3328988"/>
          <p14:tracePt t="57247" x="4530725" y="3328988"/>
          <p14:tracePt t="57249" x="4567238" y="3328988"/>
          <p14:tracePt t="57264" x="4592638" y="3328988"/>
          <p14:tracePt t="57265" x="4635500" y="3319463"/>
          <p14:tracePt t="57281" x="4660900" y="3319463"/>
          <p14:tracePt t="57282" x="4687888" y="3319463"/>
          <p14:tracePt t="57298" x="4697413" y="3319463"/>
          <p14:tracePt t="57418" x="4703763" y="3303588"/>
          <p14:tracePt t="58017" x="4692650" y="3303588"/>
          <p14:tracePt t="58034" x="4692650" y="3308350"/>
          <p14:tracePt t="58049" x="4681538" y="3324225"/>
          <p14:tracePt t="58050" x="4656138" y="3344863"/>
          <p14:tracePt t="58066" x="4613275" y="3349625"/>
          <p14:tracePt t="58068" x="4587875" y="3360738"/>
          <p14:tracePt t="58082" x="4425950" y="3402013"/>
          <p14:tracePt t="58099" x="4125913" y="3429000"/>
          <p14:tracePt t="58115" x="3879850" y="3470275"/>
          <p14:tracePt t="58132" x="3590925" y="3529013"/>
          <p14:tracePt t="58148" x="3470275" y="3538538"/>
          <p14:tracePt t="58166" x="3282950" y="3538538"/>
          <p14:tracePt t="58182" x="3135313" y="3538538"/>
          <p14:tracePt t="58184" x="2998788" y="3538538"/>
          <p14:tracePt t="58199" x="2946400" y="3538538"/>
          <p14:tracePt t="58200" x="2789238" y="3538538"/>
          <p14:tracePt t="58215" x="2663825" y="3538538"/>
          <p14:tracePt t="58233" x="2474913" y="3538538"/>
          <p14:tracePt t="58234" x="2349500" y="3538538"/>
          <p14:tracePt t="58249" x="2281238" y="3538538"/>
          <p14:tracePt t="58250" x="2238375" y="3538538"/>
          <p14:tracePt t="58266" x="2133600" y="3538538"/>
          <p14:tracePt t="58282" x="2076450" y="3538538"/>
          <p14:tracePt t="58299" x="2019300" y="3538538"/>
          <p14:tracePt t="58330" x="1992313" y="3538538"/>
          <p14:tracePt t="58337" x="1939925" y="3529013"/>
          <p14:tracePt t="58353" x="1908175" y="3529013"/>
          <p14:tracePt t="58366" x="1892300" y="3517900"/>
          <p14:tracePt t="58368" x="1887538" y="3517900"/>
          <p14:tracePt t="58383" x="1839913" y="3517900"/>
          <p14:tracePt t="58400" x="1808163" y="3517900"/>
          <p14:tracePt t="58401" x="1793875" y="3517900"/>
          <p14:tracePt t="58417" x="1778000" y="3517900"/>
          <p14:tracePt t="58418" x="1709738" y="3517900"/>
          <p14:tracePt t="58433" x="1657350" y="3517900"/>
          <p14:tracePt t="58434" x="1604963" y="3517900"/>
          <p14:tracePt t="58449" x="1546225" y="3517900"/>
          <p14:tracePt t="58466" x="1504950" y="3517900"/>
          <p14:tracePt t="58482" x="1447800" y="3517900"/>
          <p14:tracePt t="58500" x="1357313" y="3517900"/>
          <p14:tracePt t="58516" x="1311275" y="3517900"/>
          <p14:tracePt t="58533" x="1243013" y="3533775"/>
          <p14:tracePt t="58549" x="1163638" y="3554413"/>
          <p14:tracePt t="58567" x="1106488" y="3565525"/>
          <p14:tracePt t="58568" x="1095375" y="3565525"/>
          <p14:tracePt t="58582" x="1063625" y="3565525"/>
          <p14:tracePt t="58601" x="1027113" y="3565525"/>
          <p14:tracePt t="58616" x="1011238" y="3565525"/>
          <p14:tracePt t="58617" x="981075" y="3565525"/>
          <p14:tracePt t="58633" x="965200" y="3581400"/>
          <p14:tracePt t="58634" x="949325" y="3581400"/>
          <p14:tracePt t="58650" x="928688" y="3590925"/>
          <p14:tracePt t="58651" x="922338" y="3590925"/>
          <p14:tracePt t="58666" x="876300" y="3590925"/>
          <p14:tracePt t="58683" x="849313" y="3602038"/>
          <p14:tracePt t="58701" x="844550" y="3602038"/>
          <p14:tracePt t="58890" x="854075" y="3602038"/>
          <p14:tracePt t="58897" x="881063" y="3602038"/>
          <p14:tracePt t="58905" x="896938" y="3602038"/>
          <p14:tracePt t="58916" x="906463" y="3602038"/>
          <p14:tracePt t="58933" x="969963" y="3602038"/>
          <p14:tracePt t="58950" x="1017588" y="3586163"/>
          <p14:tracePt t="58967" x="1095375" y="3575050"/>
          <p14:tracePt t="58969" x="1116013" y="3575050"/>
          <p14:tracePt t="58983" x="1154113" y="3575050"/>
          <p14:tracePt t="59001" x="1289050" y="3575050"/>
          <p14:tracePt t="59017" x="1343025" y="3575050"/>
          <p14:tracePt t="59033" x="1400175" y="3565525"/>
          <p14:tracePt t="59050" x="1520825" y="3554413"/>
          <p14:tracePt t="59067" x="1577975" y="3533775"/>
          <p14:tracePt t="59083" x="1620838" y="3533775"/>
          <p14:tracePt t="59102" x="1630363" y="3533775"/>
          <p14:tracePt t="59538" x="1630363" y="3538538"/>
          <p14:tracePt t="59545" x="1609725" y="3544888"/>
          <p14:tracePt t="59552" x="1593850" y="3544888"/>
          <p14:tracePt t="59568" x="1573213" y="3554413"/>
          <p14:tracePt t="59584" x="1568450" y="3565525"/>
          <p14:tracePt t="59626" x="1541463" y="3581400"/>
          <p14:tracePt t="59642" x="1509713" y="3602038"/>
          <p14:tracePt t="59657" x="1484313" y="3602038"/>
          <p14:tracePt t="59665" x="1441450" y="3606800"/>
          <p14:tracePt t="59672" x="1425575" y="3617913"/>
          <p14:tracePt t="59684" x="1384300" y="3617913"/>
          <p14:tracePt t="59702" x="1316038" y="3617913"/>
          <p14:tracePt t="59719" x="1252538" y="3617913"/>
          <p14:tracePt t="59721" x="1231900" y="3629025"/>
          <p14:tracePt t="59734" x="1216025" y="3629025"/>
          <p14:tracePt t="59752" x="1211263" y="3629025"/>
          <p14:tracePt t="59882" x="1222375" y="3629025"/>
          <p14:tracePt t="59892" x="1258888" y="3629025"/>
          <p14:tracePt t="59902" x="1300163" y="3622675"/>
          <p14:tracePt t="59919" x="1331913" y="3622675"/>
          <p14:tracePt t="59934" x="1379538" y="3622675"/>
          <p14:tracePt t="59953" x="1400175" y="3622675"/>
          <p14:tracePt t="59993" x="1416050" y="3622675"/>
          <p14:tracePt t="60026" x="1431925" y="3622675"/>
          <p14:tracePt t="60032" x="1441450" y="3622675"/>
          <p14:tracePt t="60041" x="1468438" y="3622675"/>
          <p14:tracePt t="60050" x="1473200" y="3622675"/>
          <p14:tracePt t="60069" x="1514475" y="3633788"/>
          <p14:tracePt t="60086" x="1546225" y="3633788"/>
          <p14:tracePt t="60101" x="1598613" y="3643313"/>
          <p14:tracePt t="60118" x="1673225" y="3665538"/>
          <p14:tracePt t="60135" x="1714500" y="3665538"/>
          <p14:tracePt t="60136" x="1741488" y="3665538"/>
          <p14:tracePt t="60152" x="1808163" y="3675063"/>
          <p14:tracePt t="60153" x="1851025" y="3675063"/>
          <p14:tracePt t="60169" x="1914525" y="3675063"/>
          <p14:tracePt t="60170" x="1955800" y="3670300"/>
          <p14:tracePt t="60185" x="2028825" y="3670300"/>
          <p14:tracePt t="60202" x="2160588" y="3654425"/>
          <p14:tracePt t="60219" x="2259013" y="3654425"/>
          <p14:tracePt t="60235" x="2301875" y="3654425"/>
          <p14:tracePt t="60252" x="2327275" y="3649663"/>
          <p14:tracePt t="60522" x="2365375" y="3649663"/>
          <p14:tracePt t="60529" x="2417763" y="3649663"/>
          <p14:tracePt t="60537" x="2486025" y="3649663"/>
          <p14:tracePt t="60554" x="2590800" y="3649663"/>
          <p14:tracePt t="60570" x="2732088" y="3649663"/>
          <p14:tracePt t="60586" x="2836863" y="3649663"/>
          <p14:tracePt t="60587" x="2894013" y="3649663"/>
          <p14:tracePt t="60603" x="3019425" y="3649663"/>
          <p14:tracePt t="60619" x="3098800" y="3649663"/>
          <p14:tracePt t="60636" x="3151188" y="3649663"/>
          <p14:tracePt t="60652" x="3198813" y="3649663"/>
          <p14:tracePt t="60753" x="3214688" y="3649663"/>
          <p14:tracePt t="60778" x="3228975" y="3649663"/>
          <p14:tracePt t="60810" x="3240088" y="3649663"/>
          <p14:tracePt t="60817" x="3244850" y="3649663"/>
          <p14:tracePt t="60825" x="3251200" y="3649663"/>
          <p14:tracePt t="60841" x="3276600" y="3649663"/>
          <p14:tracePt t="60856" x="3287713" y="3649663"/>
          <p14:tracePt t="60873" x="3292475" y="3649663"/>
          <p14:tracePt t="61122" x="3319463" y="3649663"/>
          <p14:tracePt t="61129" x="3355975" y="3649663"/>
          <p14:tracePt t="61138" x="3424238" y="3649663"/>
          <p14:tracePt t="61154" x="3449638" y="3649663"/>
          <p14:tracePt t="61178" x="3492500" y="3649663"/>
          <p14:tracePt t="61186" x="3602038" y="3654425"/>
          <p14:tracePt t="61202" x="3795713" y="3654425"/>
          <p14:tracePt t="61220" x="3989388" y="3654425"/>
          <p14:tracePt t="61237" x="4178300" y="3654425"/>
          <p14:tracePt t="61254" x="4237038" y="3654425"/>
          <p14:tracePt t="61271" x="4283075" y="3654425"/>
          <p14:tracePt t="61273" x="4335463" y="3638550"/>
          <p14:tracePt t="61298" x="4335463" y="3643313"/>
          <p14:tracePt t="61410" x="4362450" y="3643313"/>
          <p14:tracePt t="61417" x="4378325" y="3643313"/>
          <p14:tracePt t="61424" x="4403725" y="3643313"/>
          <p14:tracePt t="61436" x="4446588" y="3638550"/>
          <p14:tracePt t="61454" x="4492625" y="3638550"/>
          <p14:tracePt t="61471" x="4545013" y="3638550"/>
          <p14:tracePt t="61488" x="4556125" y="3638550"/>
          <p14:tracePt t="61489" x="4551363" y="3638550"/>
          <p14:tracePt t="61730" x="4556125" y="3638550"/>
          <p14:tracePt t="62033" x="4551363" y="3638550"/>
          <p14:tracePt t="62041" x="4545013" y="3638550"/>
          <p14:tracePt t="62048" x="4519613" y="3638550"/>
          <p14:tracePt t="62072" x="4435475" y="3665538"/>
          <p14:tracePt t="62089" x="4378325" y="3675063"/>
          <p14:tracePt t="62105" x="4367213" y="3675063"/>
          <p14:tracePt t="62124" x="4362450" y="3675063"/>
          <p14:tracePt t="62138" x="4319588" y="3675063"/>
          <p14:tracePt t="62156" x="4262438" y="3675063"/>
          <p14:tracePt t="62172" x="4184650" y="3675063"/>
          <p14:tracePt t="62189" x="4178300" y="3675063"/>
          <p14:tracePt t="62205" x="4173538" y="3675063"/>
          <p14:tracePt t="62346" x="4162425" y="3670300"/>
          <p14:tracePt t="62352" x="4137025" y="3665538"/>
          <p14:tracePt t="62361" x="4110038" y="3654425"/>
          <p14:tracePt t="62371" x="4089400" y="3643313"/>
          <p14:tracePt t="63466" x="4079875" y="3617913"/>
          <p14:tracePt t="63474" x="4079875" y="3575050"/>
          <p14:tracePt t="63481" x="4079875" y="3570288"/>
          <p14:tracePt t="63490" x="4079875" y="3560763"/>
          <p14:tracePt t="63507" x="4094163" y="3538538"/>
          <p14:tracePt t="63523" x="4110038" y="3522663"/>
          <p14:tracePt t="63541" x="4116388" y="3497263"/>
          <p14:tracePt t="63557" x="4132263" y="3481388"/>
          <p14:tracePt t="63593" x="4141788" y="3440113"/>
          <p14:tracePt t="63602" x="4146550" y="3433763"/>
          <p14:tracePt t="65378" x="4141788" y="3433763"/>
          <p14:tracePt t="65385" x="4132263" y="3433763"/>
          <p14:tracePt t="65427" x="4084638" y="3460750"/>
          <p14:tracePt t="65443" x="4048125" y="3486150"/>
          <p14:tracePt t="65460" x="4041775" y="3497263"/>
          <p14:tracePt t="65490" x="4016375" y="3513138"/>
          <p14:tracePt t="65498" x="4005263" y="3517900"/>
          <p14:tracePt t="65510" x="3989388" y="3538538"/>
          <p14:tracePt t="65528" x="3973513" y="3554413"/>
          <p14:tracePt t="65529" x="3963988" y="3565525"/>
          <p14:tracePt t="65543" x="3959225" y="3570288"/>
          <p14:tracePt t="65570" x="3932238" y="3597275"/>
          <p14:tracePt t="65577" x="3921125" y="3602038"/>
          <p14:tracePt t="65593" x="3916363" y="3613150"/>
          <p14:tracePt t="65610" x="3906838" y="3617913"/>
          <p14:tracePt t="65626" x="3875088" y="3681413"/>
          <p14:tracePt t="65643" x="3863975" y="3706813"/>
          <p14:tracePt t="65659" x="3863975" y="3738563"/>
          <p14:tracePt t="65676" x="3863975" y="3775075"/>
          <p14:tracePt t="65693" x="3863975" y="3795713"/>
          <p14:tracePt t="65710" x="3921125" y="3838575"/>
          <p14:tracePt t="65727" x="4032250" y="3879850"/>
          <p14:tracePt t="65729" x="4048125" y="3879850"/>
          <p14:tracePt t="65743" x="4068763" y="3879850"/>
          <p14:tracePt t="65745" x="4094163" y="3879850"/>
          <p14:tracePt t="65802" x="4100513" y="3879850"/>
          <p14:tracePt t="66705" x="4084638" y="3890963"/>
          <p14:tracePt t="66746" x="4041775" y="3911600"/>
          <p14:tracePt t="66753" x="4000500" y="3932238"/>
          <p14:tracePt t="66763" x="3979863" y="3943350"/>
          <p14:tracePt t="66778" x="3932238" y="3952875"/>
          <p14:tracePt t="66795" x="3863975" y="3979863"/>
          <p14:tracePt t="66812" x="3843338" y="3989388"/>
          <p14:tracePt t="66829" x="3811588" y="3995738"/>
          <p14:tracePt t="66849" x="3790950" y="4005263"/>
          <p14:tracePt t="66862" x="3775075" y="4005263"/>
          <p14:tracePt t="66880" x="3722688" y="4005263"/>
          <p14:tracePt t="66881" x="3717925" y="4005263"/>
          <p14:tracePt t="66897" x="3706813" y="4005263"/>
          <p14:tracePt t="66912" x="3675063" y="4005263"/>
          <p14:tracePt t="66913" x="3665538" y="4021138"/>
          <p14:tracePt t="66928" x="3622675" y="4016375"/>
          <p14:tracePt t="66929" x="3565525" y="4005263"/>
          <p14:tracePt t="66946" x="3486150" y="3952875"/>
          <p14:tracePt t="66947" x="3429000" y="3927475"/>
          <p14:tracePt t="66962" x="3349625" y="3890963"/>
          <p14:tracePt t="66963" x="3276600" y="3863975"/>
          <p14:tracePt t="66978" x="3203575" y="3811588"/>
          <p14:tracePt t="66995" x="3067050" y="3754438"/>
          <p14:tracePt t="67012" x="2930525" y="3690938"/>
          <p14:tracePt t="67029" x="2894013" y="3665538"/>
          <p14:tracePt t="67045" x="2836863" y="3654425"/>
          <p14:tracePt t="67063" x="2830513" y="3665538"/>
          <p14:tracePt t="67064" x="2820988" y="3665538"/>
          <p14:tracePt t="67079" x="2816225" y="3665538"/>
          <p14:tracePt t="67080" x="2800350" y="3665538"/>
          <p14:tracePt t="67096" x="2778125" y="3665538"/>
          <p14:tracePt t="67114" x="2763838" y="3665538"/>
          <p14:tracePt t="67130" x="2736850" y="3665538"/>
          <p14:tracePt t="67131" x="2725738" y="3665538"/>
          <p14:tracePt t="67147" x="2720975" y="3665538"/>
          <p14:tracePt t="67363" x="2695575" y="3654425"/>
          <p14:tracePt t="67634" x="2695575" y="3638550"/>
          <p14:tracePt t="67642" x="2695575" y="3629025"/>
          <p14:tracePt t="67648" x="2695575" y="3622675"/>
          <p14:tracePt t="67663" x="2695575" y="3617913"/>
          <p14:tracePt t="67680" x="2695575" y="3590925"/>
          <p14:tracePt t="67681" x="2695575" y="3575050"/>
          <p14:tracePt t="67731" x="2711450" y="3565525"/>
          <p14:tracePt t="67737" x="2736850" y="3565525"/>
          <p14:tracePt t="67746" x="2752725" y="3565525"/>
          <p14:tracePt t="67764" x="2800350" y="3565525"/>
          <p14:tracePt t="67779" x="2841625" y="3565525"/>
          <p14:tracePt t="67797" x="2873375" y="3565525"/>
          <p14:tracePt t="67813" x="2878138" y="3565525"/>
          <p14:tracePt t="67851" x="2884488" y="3565525"/>
          <p14:tracePt t="67898" x="2921000" y="3565525"/>
          <p14:tracePt t="67906" x="2989263" y="3565525"/>
          <p14:tracePt t="67915" x="3025775" y="3565525"/>
          <p14:tracePt t="67931" x="3103563" y="3565525"/>
          <p14:tracePt t="67947" x="3171825" y="3565525"/>
          <p14:tracePt t="67963" x="3251200" y="3544888"/>
          <p14:tracePt t="67980" x="3308350" y="3544888"/>
          <p14:tracePt t="67997" x="3324225" y="3544888"/>
          <p14:tracePt t="68014" x="3355975" y="3533775"/>
          <p14:tracePt t="68033" x="3387725" y="3533775"/>
          <p14:tracePt t="68048" x="3408363" y="3533775"/>
          <p14:tracePt t="68130" x="3440113" y="3538538"/>
          <p14:tracePt t="68153" x="3444875" y="3544888"/>
          <p14:tracePt t="68161" x="3449638" y="3554413"/>
          <p14:tracePt t="68210" x="3460750" y="3554413"/>
          <p14:tracePt t="68217" x="3486150" y="3581400"/>
          <p14:tracePt t="68226" x="3502025" y="3602038"/>
          <p14:tracePt t="68248" x="3522663" y="3629025"/>
          <p14:tracePt t="68265" x="3533775" y="3638550"/>
          <p14:tracePt t="68281" x="3533775" y="3649663"/>
          <p14:tracePt t="68298" x="3533775" y="3665538"/>
          <p14:tracePt t="68299" x="3538538" y="3665538"/>
          <p14:tracePt t="68314" x="3538538" y="3675063"/>
          <p14:tracePt t="68340" x="3538538" y="3681413"/>
          <p14:tracePt t="68347" x="3565525" y="3702050"/>
          <p14:tracePt t="68364" x="3590925" y="3733800"/>
          <p14:tracePt t="68382" x="3613150" y="3770313"/>
          <p14:tracePt t="68398" x="3659188" y="3832225"/>
          <p14:tracePt t="68414" x="3711575" y="3890963"/>
          <p14:tracePt t="68431" x="3763963" y="3963988"/>
          <p14:tracePt t="68447" x="3811588" y="4011613"/>
          <p14:tracePt t="68464" x="3863975" y="4073525"/>
          <p14:tracePt t="68465" x="3879850" y="4089400"/>
          <p14:tracePt t="68481" x="3927475" y="4132263"/>
          <p14:tracePt t="68498" x="3959225" y="4157663"/>
          <p14:tracePt t="68499" x="3979863" y="4189413"/>
          <p14:tracePt t="68514" x="4041775" y="4252913"/>
          <p14:tracePt t="68531" x="4116388" y="4341813"/>
          <p14:tracePt t="68548" x="4184650" y="4430713"/>
          <p14:tracePt t="68564" x="4252913" y="4492625"/>
          <p14:tracePt t="68582" x="4278313" y="4551363"/>
          <p14:tracePt t="68598" x="4289425" y="4576763"/>
          <p14:tracePt t="68626" x="4289425" y="4583113"/>
          <p14:tracePt t="68666" x="4289425" y="4598988"/>
          <p14:tracePt t="68673" x="4289425" y="4608513"/>
          <p14:tracePt t="68690" x="4289425" y="4613275"/>
          <p14:tracePt t="68699" x="4289425" y="4624388"/>
          <p14:tracePt t="68722" x="4289425" y="4640263"/>
          <p14:tracePt t="68803" x="4283075" y="4656138"/>
          <p14:tracePt t="68826" x="4267200" y="4665663"/>
          <p14:tracePt t="68842" x="4241800" y="4676775"/>
          <p14:tracePt t="68857" x="4194175" y="4708525"/>
          <p14:tracePt t="68865" x="4189413" y="4713288"/>
          <p14:tracePt t="68872" x="4125913" y="4745038"/>
          <p14:tracePt t="68882" x="4121150" y="4756150"/>
          <p14:tracePt t="68897" x="4079875" y="4772025"/>
          <p14:tracePt t="68915" x="4032250" y="4797425"/>
          <p14:tracePt t="68932" x="4000500" y="4813300"/>
          <p14:tracePt t="68948" x="3995738" y="4813300"/>
          <p14:tracePt t="68964" x="3900488" y="4845050"/>
          <p14:tracePt t="68982" x="3848100" y="4845050"/>
          <p14:tracePt t="68999" x="3779838" y="4845050"/>
          <p14:tracePt t="69000" x="3754438" y="4845050"/>
          <p14:tracePt t="69015" x="3670300" y="4845050"/>
          <p14:tracePt t="69032" x="3544888" y="4845050"/>
          <p14:tracePt t="69034" x="3486150" y="4854575"/>
          <p14:tracePt t="69048" x="3470275" y="4854575"/>
          <p14:tracePt t="69050" x="3465513" y="4854575"/>
          <p14:tracePt t="69066" x="3433763" y="4860925"/>
          <p14:tracePt t="69083" x="3408363" y="4881563"/>
          <p14:tracePt t="69085" x="3365500" y="4891088"/>
          <p14:tracePt t="69098" x="3292475" y="4918075"/>
          <p14:tracePt t="69116" x="3271838" y="4929188"/>
          <p14:tracePt t="69132" x="3219450" y="4938713"/>
          <p14:tracePt t="69149" x="3109913" y="4949825"/>
          <p14:tracePt t="69167" x="3051175" y="4959350"/>
          <p14:tracePt t="69182" x="2925763" y="4959350"/>
          <p14:tracePt t="69199" x="2820988" y="4959350"/>
          <p14:tracePt t="69216" x="2805113" y="4959350"/>
          <p14:tracePt t="69233" x="2684463" y="4959350"/>
          <p14:tracePt t="69258" x="2668588" y="4959350"/>
          <p14:tracePt t="69274" x="2643188" y="4959350"/>
          <p14:tracePt t="69283" x="2600325" y="4959350"/>
          <p14:tracePt t="69299" x="2547938" y="4959350"/>
          <p14:tracePt t="69316" x="2538413" y="4959350"/>
          <p14:tracePt t="69332" x="2522538" y="4959350"/>
          <p14:tracePt t="69349" x="2516188" y="4959350"/>
          <p14:tracePt t="69366" x="2490788" y="4954588"/>
          <p14:tracePt t="69383" x="2463800" y="4949825"/>
          <p14:tracePt t="69385" x="2443163" y="4929188"/>
          <p14:tracePt t="69410" x="2427288" y="4913313"/>
          <p14:tracePt t="69722" x="2406650" y="4891088"/>
          <p14:tracePt t="69729" x="2365375" y="4881563"/>
          <p14:tracePt t="69737" x="2327275" y="4870450"/>
          <p14:tracePt t="69749" x="2297113" y="4860925"/>
          <p14:tracePt t="69765" x="2281238" y="4845050"/>
          <p14:tracePt t="69802" x="2274888" y="4833938"/>
          <p14:tracePt t="69883" x="2254250" y="4818063"/>
          <p14:tracePt t="69889" x="2249488" y="4792663"/>
          <p14:tracePt t="69899" x="2228850" y="4772025"/>
          <p14:tracePt t="69916" x="2206625" y="4713288"/>
          <p14:tracePt t="69934" x="2170113" y="4676775"/>
          <p14:tracePt t="69951" x="2154238" y="4640263"/>
          <p14:tracePt t="70868" x="2149475" y="4635500"/>
          <p14:tracePt t="70873" x="2139950" y="4635500"/>
          <p14:tracePt t="70890" x="2133600" y="4619625"/>
          <p14:tracePt t="70905" x="2097088" y="4629150"/>
          <p14:tracePt t="70921" x="2081213" y="4629150"/>
          <p14:tracePt t="70934" x="2049463" y="4629150"/>
          <p14:tracePt t="70951" x="2019300" y="4629150"/>
          <p14:tracePt t="70953" x="2003425" y="4629150"/>
          <p14:tracePt t="70969" x="1992313" y="4629150"/>
          <p14:tracePt t="70984" x="1976438" y="4629150"/>
          <p14:tracePt t="71003" x="1971675" y="4629150"/>
          <p14:tracePt t="71018" x="1966913" y="4629150"/>
          <p14:tracePt t="71019" x="1955800" y="4629150"/>
          <p14:tracePt t="71034" x="1935163" y="4629150"/>
          <p14:tracePt t="71051" x="1887538" y="4640263"/>
          <p14:tracePt t="71068" x="1855788" y="4640263"/>
          <p14:tracePt t="71084" x="1830388" y="4640263"/>
          <p14:tracePt t="71102" x="1798638" y="4640263"/>
          <p14:tracePt t="71119" x="1766888" y="4640263"/>
          <p14:tracePt t="71120" x="1751013" y="4640263"/>
          <p14:tracePt t="71135" x="1730375" y="4640263"/>
          <p14:tracePt t="71152" x="1709738" y="4640263"/>
          <p14:tracePt t="71179" x="1698625" y="4640263"/>
          <p14:tracePt t="71203" x="1698625" y="4645025"/>
          <p14:tracePt t="71226" x="1693863" y="4651375"/>
          <p14:tracePt t="71233" x="1687513" y="4651375"/>
          <p14:tracePt t="71241" x="1662113" y="4660900"/>
          <p14:tracePt t="71291" x="1646238" y="4660900"/>
          <p14:tracePt t="71554" x="1657350" y="4660900"/>
          <p14:tracePt t="71560" x="1682750" y="4660900"/>
          <p14:tracePt t="71569" x="1698625" y="4660900"/>
          <p14:tracePt t="71585" x="1766888" y="4672013"/>
          <p14:tracePt t="71602" x="1782763" y="4672013"/>
          <p14:tracePt t="71666" x="1798638" y="4672013"/>
          <p14:tracePt t="71673" x="1814513" y="4672013"/>
          <p14:tracePt t="71685" x="1824038" y="4672013"/>
          <p14:tracePt t="71703" x="1830388" y="4672013"/>
          <p14:tracePt t="71721" x="1846263" y="4672013"/>
          <p14:tracePt t="71737" x="1866900" y="4656138"/>
          <p14:tracePt t="71753" x="1892300" y="4656138"/>
          <p14:tracePt t="71769" x="1919288" y="4656138"/>
          <p14:tracePt t="71786" x="1960563" y="4656138"/>
          <p14:tracePt t="71802" x="1987550" y="4656138"/>
          <p14:tracePt t="71818" x="1992313" y="4656138"/>
          <p14:tracePt t="71836" x="2019300" y="4665663"/>
          <p14:tracePt t="71852" x="2033588" y="4665663"/>
          <p14:tracePt t="71869" x="2055813" y="4665663"/>
          <p14:tracePt t="71885" x="2101850" y="4665663"/>
          <p14:tracePt t="71904" x="2108200" y="4665663"/>
          <p14:tracePt t="71905" x="2117725" y="4665663"/>
          <p14:tracePt t="72091" x="2112963" y="4651375"/>
          <p14:tracePt t="72106" x="2108200" y="4640263"/>
          <p14:tracePt t="72136" x="2081213" y="4619625"/>
          <p14:tracePt t="72137" x="2076450" y="4613275"/>
          <p14:tracePt t="72162" x="2065338" y="4613275"/>
          <p14:tracePt t="72170" x="2049463" y="4603750"/>
          <p14:tracePt t="72193" x="2024063" y="4603750"/>
          <p14:tracePt t="72202" x="2019300" y="4598988"/>
          <p14:tracePt t="72219" x="2003425" y="4598988"/>
          <p14:tracePt t="72236" x="1971675" y="4587875"/>
          <p14:tracePt t="72254" x="1966913" y="4576763"/>
          <p14:tracePt t="72270" x="1939925" y="4572000"/>
          <p14:tracePt t="72691" x="1951038" y="4576763"/>
          <p14:tracePt t="72697" x="1981200" y="4576763"/>
          <p14:tracePt t="72753" x="2071688" y="4603750"/>
          <p14:tracePt t="72754" x="2112963" y="4603750"/>
          <p14:tracePt t="72770" x="2128838" y="4603750"/>
          <p14:tracePt t="72787" x="2176463" y="4603750"/>
          <p14:tracePt t="72804" x="2222500" y="4603750"/>
          <p14:tracePt t="72821" x="2249488" y="4603750"/>
          <p14:tracePt t="72838" x="2259013" y="4603750"/>
          <p14:tracePt t="72946" x="2265363" y="4603750"/>
          <p14:tracePt t="72954" x="2281238" y="4619625"/>
          <p14:tracePt t="72962" x="2290763" y="4619625"/>
          <p14:tracePt t="72970" x="2297113" y="4624388"/>
          <p14:tracePt t="72988" x="2327275" y="4635500"/>
          <p14:tracePt t="73004" x="2365375" y="4635500"/>
          <p14:tracePt t="73020" x="2390775" y="4645025"/>
          <p14:tracePt t="73037" x="2438400" y="4645025"/>
          <p14:tracePt t="73053" x="2527300" y="4656138"/>
          <p14:tracePt t="73071" x="2574925" y="4665663"/>
          <p14:tracePt t="73130" x="2584450" y="4665663"/>
          <p14:tracePt t="73139" x="2600325" y="4665663"/>
          <p14:tracePt t="73145" x="2616200" y="4665663"/>
          <p14:tracePt t="73170" x="2620963" y="4660900"/>
          <p14:tracePt t="73178" x="2647950" y="4660900"/>
          <p14:tracePt t="73187" x="2663825" y="4660900"/>
          <p14:tracePt t="73204" x="2711450" y="4660900"/>
          <p14:tracePt t="73222" x="2736850" y="4660900"/>
          <p14:tracePt t="73238" x="2773363" y="4660900"/>
          <p14:tracePt t="73254" x="2816225" y="4660900"/>
          <p14:tracePt t="73271" x="2862263" y="4660900"/>
          <p14:tracePt t="73289" x="2909888" y="4660900"/>
          <p14:tracePt t="73304" x="2925763" y="4660900"/>
          <p14:tracePt t="73321" x="2951163" y="4660900"/>
          <p14:tracePt t="73322" x="2957513" y="4660900"/>
          <p14:tracePt t="73346" x="2967038" y="4660900"/>
          <p14:tracePt t="73355" x="2982913" y="4660900"/>
          <p14:tracePt t="73370" x="3009900" y="4665663"/>
          <p14:tracePt t="73389" x="3025775" y="4665663"/>
          <p14:tracePt t="73404" x="3071813" y="4665663"/>
          <p14:tracePt t="73422" x="3119438" y="4676775"/>
          <p14:tracePt t="73438" x="3140075" y="4681538"/>
          <p14:tracePt t="73456" x="3187700" y="4692650"/>
          <p14:tracePt t="73457" x="3203575" y="4692650"/>
          <p14:tracePt t="73472" x="3208338" y="4692650"/>
          <p14:tracePt t="73488" x="3219450" y="4692650"/>
          <p14:tracePt t="73554" x="3224213" y="4692650"/>
          <p14:tracePt t="73570" x="3240088" y="4692650"/>
          <p14:tracePt t="73577" x="3244850" y="4697413"/>
          <p14:tracePt t="73588" x="3267075" y="4708525"/>
          <p14:tracePt t="73605" x="3276600" y="4708525"/>
          <p14:tracePt t="73622" x="3287713" y="4724400"/>
          <p14:tracePt t="73638" x="3319463" y="4724400"/>
          <p14:tracePt t="73655" x="3328988" y="4729163"/>
          <p14:tracePt t="73672" x="3371850" y="4749800"/>
          <p14:tracePt t="73673" x="3408363" y="4756150"/>
          <p14:tracePt t="73688" x="3413125" y="4756150"/>
          <p14:tracePt t="73705" x="3417888" y="4756150"/>
          <p14:tracePt t="73794" x="3429000" y="4756150"/>
          <p14:tracePt t="73811" x="3455988" y="4756150"/>
          <p14:tracePt t="73825" x="3470275" y="4756150"/>
          <p14:tracePt t="73833" x="3486150" y="4756150"/>
          <p14:tracePt t="73841" x="3497263" y="4756150"/>
          <p14:tracePt t="73856" x="3513138" y="4756150"/>
          <p14:tracePt t="73872" x="3538538" y="4756150"/>
          <p14:tracePt t="73889" x="3544888" y="4765675"/>
          <p14:tracePt t="73907" x="3554413" y="4772025"/>
          <p14:tracePt t="73908" x="3581400" y="4772025"/>
          <p14:tracePt t="73923" x="3586163" y="4772025"/>
          <p14:tracePt t="73924" x="3590925" y="4772025"/>
          <p14:tracePt t="73978" x="3629025" y="4772025"/>
          <p14:tracePt t="74330" x="3629025" y="4760913"/>
          <p14:tracePt t="74346" x="3629025" y="4756150"/>
          <p14:tracePt t="74353" x="3638550" y="4740275"/>
          <p14:tracePt t="74402" x="3643313" y="4729163"/>
          <p14:tracePt t="74417" x="3643313" y="4724400"/>
          <p14:tracePt t="74433" x="3659188" y="4708525"/>
          <p14:tracePt t="74441" x="3670300" y="4708525"/>
          <p14:tracePt t="74457" x="3690938" y="4708525"/>
          <p14:tracePt t="74458" x="3702050" y="4708525"/>
          <p14:tracePt t="74473" x="3748088" y="4697413"/>
          <p14:tracePt t="74475" x="3763963" y="4687888"/>
          <p14:tracePt t="74489" x="3806825" y="4665663"/>
          <p14:tracePt t="74490" x="3848100" y="4665663"/>
          <p14:tracePt t="74507" x="3884613" y="4665663"/>
          <p14:tracePt t="74508" x="3952875" y="4656138"/>
          <p14:tracePt t="74523" x="4041775" y="4656138"/>
          <p14:tracePt t="74539" x="4162425" y="4656138"/>
          <p14:tracePt t="74556" x="4289425" y="4629150"/>
          <p14:tracePt t="74574" x="4394200" y="4592638"/>
          <p14:tracePt t="74590" x="4440238" y="4576763"/>
          <p14:tracePt t="74606" x="4498975" y="4556125"/>
          <p14:tracePt t="74624" x="4530725" y="4545013"/>
          <p14:tracePt t="74625" x="4540250" y="4545013"/>
          <p14:tracePt t="74639" x="4556125" y="4545013"/>
          <p14:tracePt t="74641" x="4572000" y="4545013"/>
          <p14:tracePt t="74655" x="4587875" y="4535488"/>
          <p14:tracePt t="74674" x="4619625" y="4530725"/>
          <p14:tracePt t="74692" x="4624388" y="4530725"/>
          <p14:tracePt t="74707" x="4640263" y="4508500"/>
          <p14:tracePt t="74724" x="4672013" y="4508500"/>
          <p14:tracePt t="74740" x="4676775" y="4503738"/>
          <p14:tracePt t="74756" x="4687888" y="4503738"/>
          <p14:tracePt t="74774" x="4718050" y="4503738"/>
          <p14:tracePt t="74790" x="4745038" y="4492625"/>
          <p14:tracePt t="74807" x="4745038" y="4498975"/>
          <p14:tracePt t="74825" x="4749800" y="4503738"/>
          <p14:tracePt t="74841" x="4765675" y="4503738"/>
          <p14:tracePt t="74883" x="4776788" y="4519613"/>
          <p14:tracePt t="74891" x="4802188" y="4519613"/>
          <p14:tracePt t="74897" x="4838700" y="4519613"/>
          <p14:tracePt t="74906" x="4881563" y="4519613"/>
          <p14:tracePt t="74924" x="4938713" y="4530725"/>
          <p14:tracePt t="74940" x="4997450" y="4551363"/>
          <p14:tracePt t="74958" x="5091113" y="4560888"/>
          <p14:tracePt t="74974" x="5106988" y="4567238"/>
          <p14:tracePt t="75674" x="5102225" y="4572000"/>
          <p14:tracePt t="75681" x="5086350" y="4592638"/>
          <p14:tracePt t="75691" x="5033963" y="4592638"/>
          <p14:tracePt t="75709" x="4902200" y="4624388"/>
          <p14:tracePt t="75725" x="4733925" y="4665663"/>
          <p14:tracePt t="75742" x="4556125" y="4692650"/>
          <p14:tracePt t="75758" x="4425950" y="4729163"/>
          <p14:tracePt t="75774" x="4330700" y="4740275"/>
          <p14:tracePt t="75792" x="4221163" y="4786313"/>
          <p14:tracePt t="75794" x="4205288" y="4797425"/>
          <p14:tracePt t="75809" x="4189413" y="4797425"/>
          <p14:tracePt t="75810" x="4146550" y="4818063"/>
          <p14:tracePt t="75825" x="4041775" y="4865688"/>
          <p14:tracePt t="75842" x="3968750" y="4886325"/>
          <p14:tracePt t="75843" x="3911600" y="4902200"/>
          <p14:tracePt t="75859" x="3806825" y="4943475"/>
          <p14:tracePt t="75875" x="3727450" y="4959350"/>
          <p14:tracePt t="75892" x="3654425" y="4965700"/>
          <p14:tracePt t="75908" x="3575050" y="4975225"/>
          <p14:tracePt t="75925" x="3476625" y="5002213"/>
          <p14:tracePt t="75942" x="3392488" y="5022850"/>
          <p14:tracePt t="75958" x="3319463" y="5033963"/>
          <p14:tracePt t="75975" x="3224213" y="5027613"/>
          <p14:tracePt t="75992" x="3176588" y="5011738"/>
          <p14:tracePt t="75994" x="3171825" y="5011738"/>
          <p14:tracePt t="76008" x="3155950" y="5011738"/>
          <p14:tracePt t="76010" x="3114675" y="5002213"/>
          <p14:tracePt t="76025" x="3062288" y="5002213"/>
          <p14:tracePt t="76042" x="2957513" y="4991100"/>
          <p14:tracePt t="76043" x="2941638" y="4991100"/>
          <p14:tracePt t="76058" x="2857500" y="4991100"/>
          <p14:tracePt t="76075" x="2836863" y="4981575"/>
          <p14:tracePt t="76093" x="2809875" y="4965700"/>
          <p14:tracePt t="76109" x="2800350" y="4975225"/>
          <p14:tracePt t="76126" x="2784475" y="4975225"/>
          <p14:tracePt t="76142" x="2768600" y="4975225"/>
          <p14:tracePt t="76159" x="2725738" y="4975225"/>
          <p14:tracePt t="76175" x="2695575" y="4975225"/>
          <p14:tracePt t="76176" x="2689225" y="4975225"/>
          <p14:tracePt t="76192" x="2663825" y="4975225"/>
          <p14:tracePt t="76209" x="2627313" y="4975225"/>
          <p14:tracePt t="76225" x="2605088" y="4975225"/>
          <p14:tracePt t="76243" x="2579688" y="4975225"/>
          <p14:tracePt t="76244" x="2574925" y="4975225"/>
          <p14:tracePt t="76258" x="2547938" y="4975225"/>
          <p14:tracePt t="76275" x="2527300" y="4975225"/>
          <p14:tracePt t="76292" x="2447925" y="4975225"/>
          <p14:tracePt t="76309" x="2379663" y="4975225"/>
          <p14:tracePt t="76326" x="2333625" y="4965700"/>
          <p14:tracePt t="76343" x="2274888" y="4970463"/>
          <p14:tracePt t="76360" x="2197100" y="4970463"/>
          <p14:tracePt t="76361" x="2154238" y="4970463"/>
          <p14:tracePt t="76375" x="2117725" y="4970463"/>
          <p14:tracePt t="76377" x="2065338" y="4970463"/>
          <p14:tracePt t="76393" x="2060575" y="4970463"/>
          <p14:tracePt t="76394" x="2024063" y="4970463"/>
          <p14:tracePt t="76410" x="1976438" y="4970463"/>
          <p14:tracePt t="76426" x="1924050" y="4970463"/>
          <p14:tracePt t="76427" x="1898650" y="4970463"/>
          <p14:tracePt t="76443" x="1819275" y="4970463"/>
          <p14:tracePt t="76460" x="1803400" y="4970463"/>
          <p14:tracePt t="76594" x="1798638" y="4965700"/>
          <p14:tracePt t="76602" x="1778000" y="4959350"/>
          <p14:tracePt t="76610" x="1771650" y="4959350"/>
          <p14:tracePt t="76628" x="1766888" y="4959350"/>
          <p14:tracePt t="76643" x="1751013" y="4949825"/>
          <p14:tracePt t="76666" x="1741488" y="4949825"/>
          <p14:tracePt t="76787" x="1735138" y="4949825"/>
          <p14:tracePt t="76793" x="1698625" y="4949825"/>
          <p14:tracePt t="76801" x="1682750" y="4938713"/>
          <p14:tracePt t="76811" x="1657350" y="4938713"/>
          <p14:tracePt t="76827" x="1646238" y="4938713"/>
          <p14:tracePt t="76828" x="1620838" y="4938713"/>
          <p14:tracePt t="76843" x="1614488" y="4938713"/>
          <p14:tracePt t="76860" x="1589088" y="4922838"/>
          <p14:tracePt t="76876" x="1582738" y="4922838"/>
          <p14:tracePt t="76894" x="1568450" y="4918075"/>
          <p14:tracePt t="76910" x="1530350" y="4906963"/>
          <p14:tracePt t="76927" x="1514475" y="4897438"/>
          <p14:tracePt t="76945" x="1504950" y="4891088"/>
          <p14:tracePt t="76960" x="1500188" y="4886325"/>
          <p14:tracePt t="77002" x="1493838" y="4886325"/>
          <p14:tracePt t="77123" x="1484313" y="4876800"/>
          <p14:tracePt t="77427" x="1489075" y="4860925"/>
          <p14:tracePt t="77475" x="1493838" y="4860925"/>
          <p14:tracePt t="77979" x="1484313" y="4860925"/>
          <p14:tracePt t="77985" x="1477963" y="4860925"/>
          <p14:tracePt t="77995" x="1452563" y="4860925"/>
          <p14:tracePt t="78011" x="1404938" y="4860925"/>
          <p14:tracePt t="78029" x="1389063" y="4860925"/>
          <p14:tracePt t="78058" x="1373188" y="4860925"/>
          <p14:tracePt t="78082" x="1363663" y="4860925"/>
          <p14:tracePt t="78090" x="1357313" y="4860925"/>
          <p14:tracePt t="78096" x="1347788" y="4860925"/>
          <p14:tracePt t="78114" x="1331913" y="4860925"/>
          <p14:tracePt t="78130" x="1327150" y="4860925"/>
          <p14:tracePt t="78145" x="1311275" y="4860925"/>
          <p14:tracePt t="78162" x="1274763" y="4849813"/>
          <p14:tracePt t="78163" x="1268413" y="4845050"/>
          <p14:tracePt t="78178" x="1247775" y="4845050"/>
          <p14:tracePt t="78195" x="1231900" y="4845050"/>
          <p14:tracePt t="78212" x="1211263" y="4845050"/>
          <p14:tracePt t="78229" x="1206500" y="4845050"/>
          <p14:tracePt t="78258" x="1200150" y="4845050"/>
          <p14:tracePt t="79299" x="1236663" y="4845050"/>
          <p14:tracePt t="79305" x="1311275" y="4845050"/>
          <p14:tracePt t="79315" x="1347788" y="4833938"/>
          <p14:tracePt t="79330" x="1368425" y="4833938"/>
          <p14:tracePt t="79332" x="1373188" y="4829175"/>
          <p14:tracePt t="79347" x="1389063" y="4829175"/>
          <p14:tracePt t="79364" x="1404938" y="4829175"/>
          <p14:tracePt t="79387" x="1416050" y="4829175"/>
          <p14:tracePt t="79396" x="1462088" y="4838700"/>
          <p14:tracePt t="79413" x="1504950" y="4865688"/>
          <p14:tracePt t="79430" x="1762125" y="4965700"/>
          <p14:tracePt t="79447" x="1997075" y="5033963"/>
          <p14:tracePt t="79449" x="2003425" y="5043488"/>
          <p14:tracePt t="79464" x="2076450" y="5054600"/>
          <p14:tracePt t="79465" x="2139950" y="5116513"/>
          <p14:tracePt t="79480" x="2228850" y="5127625"/>
          <p14:tracePt t="79482" x="2338388" y="5159375"/>
          <p14:tracePt t="79497" x="2417763" y="5170488"/>
          <p14:tracePt t="79514" x="2500313" y="5170488"/>
          <p14:tracePt t="79530" x="2527300" y="5170488"/>
          <p14:tracePt t="79547" x="2595563" y="5170488"/>
          <p14:tracePt t="80642" x="2579688" y="5164138"/>
          <p14:tracePt t="80649" x="2470150" y="5127625"/>
          <p14:tracePt t="80683" x="2301875" y="5106988"/>
          <p14:tracePt t="80701" x="2297113" y="5106988"/>
          <p14:tracePt t="80746" x="2286000" y="5106988"/>
          <p14:tracePt t="80753" x="2270125" y="5106988"/>
          <p14:tracePt t="80765" x="2265363" y="5106988"/>
          <p14:tracePt t="80782" x="2259013" y="5106988"/>
          <p14:tracePt t="80799" x="2233613" y="5122863"/>
          <p14:tracePt t="80801" x="2201863" y="5154613"/>
          <p14:tracePt t="80817" x="2176463" y="5164138"/>
          <p14:tracePt t="80832" x="2165350" y="5170488"/>
          <p14:tracePt t="80834" x="2139950" y="5184775"/>
          <p14:tracePt t="80849" x="2112963" y="5195888"/>
          <p14:tracePt t="80850" x="2085975" y="5195888"/>
          <p14:tracePt t="80866" x="2065338" y="5207000"/>
          <p14:tracePt t="80891" x="2049463" y="5207000"/>
          <p14:tracePt t="80899" x="2044700" y="5211763"/>
          <p14:tracePt t="80915" x="2033588" y="5222875"/>
          <p14:tracePt t="80932" x="2028825" y="5222875"/>
          <p14:tracePt t="80949" x="1992313" y="5222875"/>
          <p14:tracePt t="80970" x="1987550" y="5222875"/>
          <p14:tracePt t="81194" x="1960563" y="5216525"/>
          <p14:tracePt t="81202" x="1939925" y="5191125"/>
          <p14:tracePt t="81210" x="1935163" y="5180013"/>
          <p14:tracePt t="81233" x="1919288" y="5164138"/>
          <p14:tracePt t="81683" x="1908175" y="5159375"/>
          <p14:tracePt t="81689" x="1903413" y="5143500"/>
          <p14:tracePt t="81763" x="1892300" y="5132388"/>
          <p14:tracePt t="81834" x="1887538" y="5127625"/>
          <p14:tracePt t="81874" x="1882775" y="5122863"/>
          <p14:tracePt t="81899" x="1882775" y="5111750"/>
          <p14:tracePt t="81930" x="1882775" y="5106988"/>
          <p14:tracePt t="82043" x="1882775" y="5095875"/>
          <p14:tracePt t="82050" x="1882775" y="5091113"/>
          <p14:tracePt t="82057" x="1882775" y="5080000"/>
          <p14:tracePt t="82073" x="1882775" y="5075238"/>
          <p14:tracePt t="82090" x="1882775" y="5070475"/>
          <p14:tracePt t="82100" x="1882775" y="5059363"/>
          <p14:tracePt t="82138" x="1882775" y="5043488"/>
          <p14:tracePt t="82443" x="1871663" y="5038725"/>
          <p14:tracePt t="82746" x="1876425" y="5049838"/>
          <p14:tracePt t="82753" x="1892300" y="5049838"/>
          <p14:tracePt t="82769" x="1928813" y="5049838"/>
          <p14:tracePt t="82770" x="1987550" y="5059363"/>
          <p14:tracePt t="82786" x="2003425" y="5070475"/>
          <p14:tracePt t="82787" x="2003425" y="5086350"/>
          <p14:tracePt t="82801" x="2019300" y="5086350"/>
          <p14:tracePt t="82802" x="2028825" y="5086350"/>
          <p14:tracePt t="82818" x="2049463" y="5086350"/>
          <p14:tracePt t="82835" x="2097088" y="5091113"/>
          <p14:tracePt t="82851" x="2176463" y="5102225"/>
          <p14:tracePt t="82869" x="2249488" y="5122863"/>
          <p14:tracePt t="82885" x="2254250" y="5122863"/>
          <p14:tracePt t="82902" x="2281238" y="5138738"/>
          <p14:tracePt t="82919" x="2343150" y="5138738"/>
          <p14:tracePt t="82935" x="2411413" y="5138738"/>
          <p14:tracePt t="82952" x="2459038" y="5148263"/>
          <p14:tracePt t="82969" x="2490788" y="5148263"/>
          <p14:tracePt t="82985" x="2527300" y="5148263"/>
          <p14:tracePt t="82987" x="2568575" y="5148263"/>
          <p14:tracePt t="83002" x="2595563" y="5148263"/>
          <p14:tracePt t="83004" x="2636838" y="5143500"/>
          <p14:tracePt t="83018" x="2794000" y="5143500"/>
          <p14:tracePt t="83035" x="2878138" y="5143500"/>
          <p14:tracePt t="83052" x="3019425" y="5143500"/>
          <p14:tracePt t="83070" x="3167063" y="5148263"/>
          <p14:tracePt t="83086" x="3324225" y="5148263"/>
          <p14:tracePt t="83102" x="3481388" y="5148263"/>
          <p14:tracePt t="83119" x="3643313" y="5148263"/>
          <p14:tracePt t="83136" x="3711575" y="5148263"/>
          <p14:tracePt t="83152" x="3816350" y="5148263"/>
          <p14:tracePt t="83154" x="3868738" y="5148263"/>
          <p14:tracePt t="83169" x="3911600" y="5148263"/>
          <p14:tracePt t="83170" x="3973513" y="5148263"/>
          <p14:tracePt t="83185" x="4005263" y="5143500"/>
          <p14:tracePt t="83186" x="4089400" y="5122863"/>
          <p14:tracePt t="83203" x="4094163" y="5106988"/>
          <p14:tracePt t="83204" x="4152900" y="5070475"/>
          <p14:tracePt t="83219" x="4210050" y="5070475"/>
          <p14:tracePt t="83235" x="4257675" y="5059363"/>
          <p14:tracePt t="83252" x="4262438" y="5054600"/>
          <p14:tracePt t="83986" x="4262438" y="5049838"/>
          <p14:tracePt t="84363" x="4262438" y="5059363"/>
          <p14:tracePt t="84386" x="4252913" y="5064125"/>
          <p14:tracePt t="84404" x="4121150" y="5064125"/>
          <p14:tracePt t="84421" x="4052888" y="5064125"/>
          <p14:tracePt t="84438" x="3895725" y="5064125"/>
          <p14:tracePt t="84453" x="3754438" y="5064125"/>
          <p14:tracePt t="84470" x="3695700" y="5064125"/>
          <p14:tracePt t="84488" x="3654425" y="5064125"/>
          <p14:tracePt t="84489" x="3602038" y="5064125"/>
          <p14:tracePt t="84504" x="3581400" y="5059363"/>
          <p14:tracePt t="84505" x="3575050" y="5059363"/>
          <p14:tracePt t="84520" x="3565525" y="5059363"/>
          <p14:tracePt t="84522" x="3549650" y="5059363"/>
          <p14:tracePt t="84538" x="3470275" y="5059363"/>
          <p14:tracePt t="84539" x="3429000" y="5059363"/>
          <p14:tracePt t="84554" x="3387725" y="5059363"/>
          <p14:tracePt t="84570" x="3371850" y="5059363"/>
          <p14:tracePt t="84587" x="3319463" y="5054600"/>
          <p14:tracePt t="84605" x="3292475" y="5054600"/>
          <p14:tracePt t="84622" x="3244850" y="5054600"/>
          <p14:tracePt t="84638" x="3228975" y="5054600"/>
          <p14:tracePt t="84655" x="3224213" y="5054600"/>
          <p14:tracePt t="84672" x="3208338" y="5054600"/>
          <p14:tracePt t="84673" x="3198813" y="5054600"/>
          <p14:tracePt t="84690" x="3167063" y="5054600"/>
          <p14:tracePt t="84706" x="3146425" y="5054600"/>
          <p14:tracePt t="84722" x="3003550" y="5075238"/>
          <p14:tracePt t="84738" x="2989263" y="5075238"/>
          <p14:tracePt t="84739" x="2936875" y="5075238"/>
          <p14:tracePt t="84755" x="2894013" y="5070475"/>
          <p14:tracePt t="84756" x="2889250" y="5070475"/>
          <p14:tracePt t="84772" x="2852738" y="5059363"/>
          <p14:tracePt t="84787" x="2805113" y="5059363"/>
          <p14:tracePt t="84804" x="2763838" y="5059363"/>
          <p14:tracePt t="84821" x="2736850" y="5059363"/>
          <p14:tracePt t="84842" x="2720975" y="5059363"/>
          <p14:tracePt t="84931" x="2705100" y="5059363"/>
          <p14:tracePt t="84939" x="2700338" y="5059363"/>
          <p14:tracePt t="84946" x="2684463" y="5059363"/>
          <p14:tracePt t="84954" x="2663825" y="5059363"/>
          <p14:tracePt t="84971" x="2632075" y="5059363"/>
          <p14:tracePt t="84989" x="2605088" y="5059363"/>
          <p14:tracePt t="85005" x="2543175" y="5075238"/>
          <p14:tracePt t="85023" x="2516188" y="5075238"/>
          <p14:tracePt t="85038" x="2500313" y="5075238"/>
          <p14:tracePt t="85055" x="2495550" y="5075238"/>
          <p14:tracePt t="85083" x="2490788" y="5075238"/>
          <p14:tracePt t="85090" x="2470150" y="5075238"/>
          <p14:tracePt t="85123" x="2454275" y="5075238"/>
          <p14:tracePt t="85140" x="2447925" y="5075238"/>
          <p14:tracePt t="85162" x="2432050" y="5075238"/>
          <p14:tracePt t="85186" x="2422525" y="5075238"/>
          <p14:tracePt t="85202" x="2417763" y="5075238"/>
          <p14:tracePt t="85218" x="2390775" y="5075238"/>
          <p14:tracePt t="85242" x="2386013" y="5075238"/>
          <p14:tracePt t="85249" x="2374900" y="5075238"/>
          <p14:tracePt t="88244" x="2370138" y="5075238"/>
          <p14:tracePt t="88297" x="2379663" y="5075238"/>
          <p14:tracePt t="88306" x="2395538" y="5064125"/>
          <p14:tracePt t="88313" x="2427288" y="5064125"/>
          <p14:tracePt t="88326" x="2443163" y="5064125"/>
          <p14:tracePt t="88343" x="2511425" y="5064125"/>
          <p14:tracePt t="88360" x="2579688" y="5064125"/>
          <p14:tracePt t="88377" x="2747963" y="5064125"/>
          <p14:tracePt t="88378" x="2889250" y="5064125"/>
          <p14:tracePt t="88392" x="2994025" y="5064125"/>
          <p14:tracePt t="88410" x="3276600" y="5064125"/>
          <p14:tracePt t="88427" x="3502025" y="5064125"/>
          <p14:tracePt t="88443" x="3681413" y="5064125"/>
          <p14:tracePt t="88460" x="3786188" y="5064125"/>
          <p14:tracePt t="88476" x="3843338" y="5064125"/>
          <p14:tracePt t="88493" x="3900488" y="5054600"/>
          <p14:tracePt t="88510" x="3906838" y="5049838"/>
          <p14:tracePt t="88527" x="3906838" y="5033963"/>
          <p14:tracePt t="88543" x="3921125" y="5022850"/>
          <p14:tracePt t="88561" x="3952875" y="5022850"/>
          <p14:tracePt t="88562" x="3979863" y="5022850"/>
          <p14:tracePt t="88578" x="4021138" y="5022850"/>
          <p14:tracePt t="88579" x="4048125" y="5022850"/>
          <p14:tracePt t="88594" x="4116388" y="5022850"/>
          <p14:tracePt t="88596" x="4168775" y="5022850"/>
          <p14:tracePt t="88611" x="4241800" y="5022850"/>
          <p14:tracePt t="88628" x="4487863" y="5022850"/>
          <p14:tracePt t="88643" x="4613275" y="5022850"/>
          <p14:tracePt t="88661" x="4729163" y="4991100"/>
          <p14:tracePt t="88677" x="4891088" y="4965700"/>
          <p14:tracePt t="88693" x="4986338" y="4954588"/>
          <p14:tracePt t="88711" x="5011738" y="4954588"/>
          <p14:tracePt t="88727" x="5038725" y="4933950"/>
          <p14:tracePt t="88744" x="5054600" y="4929188"/>
          <p14:tracePt t="89019" x="5049838" y="4929188"/>
          <p14:tracePt t="89025" x="5043488" y="4929188"/>
          <p14:tracePt t="89078" x="5027613" y="4929188"/>
          <p14:tracePt t="89243" x="5002213" y="4929188"/>
          <p14:tracePt t="89259" x="4991100" y="4929188"/>
          <p14:tracePt t="89306" x="4965700" y="4929188"/>
          <p14:tracePt t="89313" x="4949825" y="4929188"/>
          <p14:tracePt t="89330" x="4929188" y="4929188"/>
          <p14:tracePt t="89346" x="4918075" y="4929188"/>
          <p14:tracePt t="89362" x="4913313" y="4929188"/>
          <p14:tracePt t="89378" x="4902200" y="4929188"/>
          <p14:tracePt t="89396" x="4881563" y="4929188"/>
          <p14:tracePt t="89412" x="4870450" y="4929188"/>
          <p14:tracePt t="89428" x="4838700" y="4929188"/>
          <p14:tracePt t="89446" x="4792663" y="4929188"/>
          <p14:tracePt t="89462" x="4749800" y="4929188"/>
          <p14:tracePt t="89479" x="4703763" y="4929188"/>
          <p14:tracePt t="89495" x="4660900" y="4929188"/>
          <p14:tracePt t="89512" x="4645025" y="4929188"/>
          <p14:tracePt t="89514" x="4629150" y="4929188"/>
          <p14:tracePt t="89530" x="4624388" y="4918075"/>
          <p14:tracePt t="90587" x="4613275" y="4913313"/>
          <p14:tracePt t="90594" x="4587875" y="4913313"/>
          <p14:tracePt t="90611" x="4583113" y="4913313"/>
          <p14:tracePt t="90619" x="4572000" y="4913313"/>
          <p14:tracePt t="90630" x="4567238" y="4913313"/>
          <p14:tracePt t="90647" x="4535488" y="4913313"/>
          <p14:tracePt t="90664" x="4508500" y="4913313"/>
          <p14:tracePt t="90665" x="4503738" y="4913313"/>
          <p14:tracePt t="90680" x="4498975" y="4913313"/>
          <p14:tracePt t="90697" x="4462463" y="4913313"/>
          <p14:tracePt t="90698" x="4456113" y="4913313"/>
          <p14:tracePt t="90713" x="4446588" y="4913313"/>
          <p14:tracePt t="90714" x="4430713" y="4913313"/>
          <p14:tracePt t="90730" x="4425950" y="4913313"/>
          <p14:tracePt t="90747" x="4410075" y="4913313"/>
          <p14:tracePt t="90764" x="4394200" y="4913313"/>
          <p14:tracePt t="90780" x="4371975" y="4913313"/>
          <p14:tracePt t="90797" x="4325938" y="4913313"/>
          <p14:tracePt t="90814" x="4283075" y="4913313"/>
          <p14:tracePt t="90831" x="4237038" y="4913313"/>
          <p14:tracePt t="90834" x="4210050" y="4913313"/>
          <p14:tracePt t="90846" x="4200525" y="4913313"/>
          <p14:tracePt t="90864" x="4194175" y="4913313"/>
          <p14:tracePt t="90880" x="4168775" y="4913313"/>
          <p14:tracePt t="90897" x="4125913" y="4913313"/>
          <p14:tracePt t="90898" x="4094163" y="4913313"/>
          <p14:tracePt t="90914" x="4027488" y="4918075"/>
          <p14:tracePt t="90930" x="3973513" y="4918075"/>
          <p14:tracePt t="90947" x="3727450" y="4918075"/>
          <p14:tracePt t="90964" x="3533775" y="4918075"/>
          <p14:tracePt t="90981" x="3392488" y="4918075"/>
          <p14:tracePt t="90998" x="3244850" y="4918075"/>
          <p14:tracePt t="91014" x="3192463" y="4938713"/>
          <p14:tracePt t="91031" x="3098800" y="4933950"/>
          <p14:tracePt t="91047" x="3051175" y="4933950"/>
          <p14:tracePt t="91065" x="2946400" y="4918075"/>
          <p14:tracePt t="91066" x="2930525" y="4918075"/>
          <p14:tracePt t="91081" x="2898775" y="4918075"/>
          <p14:tracePt t="91082" x="2884488" y="4918075"/>
          <p14:tracePt t="91098" x="2846388" y="4918075"/>
          <p14:tracePt t="91114" x="2841625" y="4918075"/>
          <p14:tracePt t="91115" x="2830513" y="4918075"/>
          <p14:tracePt t="91131" x="2809875" y="4918075"/>
          <p14:tracePt t="91132" x="2800350" y="4918075"/>
          <p14:tracePt t="91147" x="2778125" y="4918075"/>
          <p14:tracePt t="91164" x="2752725" y="4933950"/>
          <p14:tracePt t="91182" x="2725738" y="4943475"/>
          <p14:tracePt t="91198" x="2668588" y="4959350"/>
          <p14:tracePt t="91214" x="2657475" y="4975225"/>
          <p14:tracePt t="91231" x="2652713" y="4986338"/>
          <p14:tracePt t="91247" x="2652713" y="4991100"/>
          <p14:tracePt t="91282" x="2636838" y="4997450"/>
          <p14:tracePt t="91323" x="2620963" y="4997450"/>
          <p14:tracePt t="91333" x="2600325" y="4997450"/>
          <p14:tracePt t="91346" x="2595563" y="4997450"/>
          <p14:tracePt t="91354" x="2590800" y="4997450"/>
          <p14:tracePt t="91364" x="2579688" y="4997450"/>
          <p14:tracePt t="91382" x="2563813" y="4997450"/>
          <p14:tracePt t="91399" x="2559050" y="4997450"/>
          <p14:tracePt t="91414" x="2543175" y="5011738"/>
          <p14:tracePt t="91432" x="2516188" y="5022850"/>
          <p14:tracePt t="91491" x="2511425" y="5022850"/>
          <p14:tracePt t="91899" x="2500313" y="5022850"/>
          <p14:tracePt t="91947" x="2500313" y="5011738"/>
          <p14:tracePt t="92419" x="2522538" y="4997450"/>
          <p14:tracePt t="92483" x="2527300" y="4997450"/>
          <p14:tracePt t="92499" x="2547938" y="4997450"/>
          <p14:tracePt t="92506" x="2552700" y="4997450"/>
          <p14:tracePt t="92522" x="2559050" y="4997450"/>
          <p14:tracePt t="92532" x="2568575" y="4997450"/>
          <p14:tracePt t="92549" x="2584450" y="4997450"/>
          <p14:tracePt t="92566" x="2605088" y="4997450"/>
          <p14:tracePt t="92584" x="2663825" y="4997450"/>
          <p14:tracePt t="92585" x="2679700" y="4997450"/>
          <p14:tracePt t="92600" x="2695575" y="4997450"/>
          <p14:tracePt t="92601" x="2700338" y="4997450"/>
          <p14:tracePt t="92617" x="2716213" y="4997450"/>
          <p14:tracePt t="92644" x="2741613" y="4997450"/>
          <p14:tracePt t="92650" x="2773363" y="4997450"/>
          <p14:tracePt t="92667" x="2809875" y="4997450"/>
          <p14:tracePt t="92668" x="2852738" y="4997450"/>
          <p14:tracePt t="92684" x="2868613" y="4997450"/>
          <p14:tracePt t="92685" x="2905125" y="4997450"/>
          <p14:tracePt t="92699" x="2951163" y="4997450"/>
          <p14:tracePt t="92716" x="2994025" y="4997450"/>
          <p14:tracePt t="92733" x="3025775" y="4997450"/>
          <p14:tracePt t="92750" x="3046413" y="5018088"/>
          <p14:tracePt t="92767" x="3087688" y="5018088"/>
          <p14:tracePt t="92783" x="3130550" y="5018088"/>
          <p14:tracePt t="92800" x="3140075" y="5018088"/>
          <p14:tracePt t="92802" x="3155950" y="5018088"/>
          <p14:tracePt t="92816" x="3198813" y="5018088"/>
          <p14:tracePt t="92817" x="3251200" y="5018088"/>
          <p14:tracePt t="92834" x="3340100" y="5018088"/>
          <p14:tracePt t="92835" x="3408363" y="5018088"/>
          <p14:tracePt t="92850" x="3481388" y="5018088"/>
          <p14:tracePt t="92852" x="3570288" y="5018088"/>
          <p14:tracePt t="92867" x="3622675" y="5018088"/>
          <p14:tracePt t="92868" x="3711575" y="5018088"/>
          <p14:tracePt t="92883" x="3790950" y="5018088"/>
          <p14:tracePt t="92900" x="3811588" y="5018088"/>
          <p14:tracePt t="92917" x="3848100" y="5011738"/>
          <p14:tracePt t="92934" x="3859213" y="5011738"/>
          <p14:tracePt t="92951" x="3895725" y="5033963"/>
          <p14:tracePt t="92967" x="3963988" y="5064125"/>
          <p14:tracePt t="92984" x="4121150" y="5064125"/>
          <p14:tracePt t="93000" x="4298950" y="5075238"/>
          <p14:tracePt t="93001" x="4341813" y="5075238"/>
          <p14:tracePt t="93016" x="4378325" y="5075238"/>
          <p14:tracePt t="93018" x="4471988" y="5075238"/>
          <p14:tracePt t="93034" x="4514850" y="5075238"/>
          <p14:tracePt t="93034" x="4583113" y="5086350"/>
          <p14:tracePt t="93050" x="4635500" y="5086350"/>
          <p14:tracePt t="93051" x="4687888" y="5086350"/>
          <p14:tracePt t="93067" x="4781550" y="5086350"/>
          <p14:tracePt t="93092" x="4797425" y="5086350"/>
          <p14:tracePt t="93100" x="4829175" y="5086350"/>
          <p14:tracePt t="93117" x="4833938" y="5086350"/>
          <p14:tracePt t="93139" x="4838700" y="5086350"/>
          <p14:tracePt t="93151" x="4849813" y="5086350"/>
          <p14:tracePt t="93168" x="4854575" y="5075238"/>
          <p14:tracePt t="93184" x="4865688" y="5075238"/>
          <p14:tracePt t="93186" x="4870450" y="5075238"/>
          <p14:tracePt t="93202" x="4881563" y="5075238"/>
          <p14:tracePt t="93217" x="4897438" y="5075238"/>
          <p14:tracePt t="93234" x="4913313" y="5075238"/>
          <p14:tracePt t="93251" x="4965700" y="5075238"/>
          <p14:tracePt t="93268" x="4991100" y="5080000"/>
          <p14:tracePt t="93283" x="4997450" y="5080000"/>
          <p14:tracePt t="93395" x="5018088" y="5095875"/>
          <p14:tracePt t="93402" x="5033963" y="5116513"/>
          <p14:tracePt t="93417" x="5043488" y="5116513"/>
          <p14:tracePt t="93418" x="5049838" y="5132388"/>
          <p14:tracePt t="93443" x="5059363" y="5132388"/>
          <p14:tracePt t="93539" x="5059363" y="5138738"/>
          <p14:tracePt t="93554" x="5059363" y="5154613"/>
          <p14:tracePt t="93569" x="5054600" y="5164138"/>
          <p14:tracePt t="93619" x="5038725" y="5180013"/>
          <p14:tracePt t="93653" x="5033963" y="5184775"/>
          <p14:tracePt t="93675" x="5022850" y="5195888"/>
          <p14:tracePt t="93699" x="5018088" y="5211763"/>
          <p14:tracePt t="93705" x="4986338" y="5243513"/>
          <p14:tracePt t="93722" x="4975225" y="5243513"/>
          <p14:tracePt t="93747" x="4975225" y="5248275"/>
          <p14:tracePt t="93753" x="4954588" y="5259388"/>
          <p14:tracePt t="93768" x="4954588" y="5264150"/>
          <p14:tracePt t="93769" x="4929188" y="5280025"/>
          <p14:tracePt t="93785" x="4906963" y="5289550"/>
          <p14:tracePt t="93786" x="4854575" y="5311775"/>
          <p14:tracePt t="93801" x="4786313" y="5332413"/>
          <p14:tracePt t="93818" x="4760913" y="5348288"/>
          <p14:tracePt t="93834" x="4745038" y="5364163"/>
          <p14:tracePt t="93835" x="4713288" y="5373688"/>
          <p14:tracePt t="93850" x="4681538" y="5373688"/>
          <p14:tracePt t="93868" x="4619625" y="5395913"/>
          <p14:tracePt t="93886" x="4603750" y="5395913"/>
          <p14:tracePt t="93902" x="4598988" y="5395913"/>
          <p14:tracePt t="93918" x="4572000" y="5405438"/>
          <p14:tracePt t="93935" x="4514850" y="5405438"/>
          <p14:tracePt t="93952" x="4435475" y="5405438"/>
          <p14:tracePt t="93954" x="4419600" y="5405438"/>
          <p14:tracePt t="93978" x="4394200" y="5405438"/>
          <p14:tracePt t="93986" x="4371975" y="5405438"/>
          <p14:tracePt t="94002" x="4341813" y="5405438"/>
          <p14:tracePt t="94019" x="4330700" y="5405438"/>
          <p14:tracePt t="94020" x="4298950" y="5405438"/>
          <p14:tracePt t="94035" x="4252913" y="5405438"/>
          <p14:tracePt t="94052" x="4194175" y="5405438"/>
          <p14:tracePt t="94068" x="4178300" y="5405438"/>
          <p14:tracePt t="94085" x="4173538" y="5405438"/>
          <p14:tracePt t="94102" x="4157663" y="5405438"/>
          <p14:tracePt t="94118" x="4116388" y="5405438"/>
          <p14:tracePt t="94135" x="4037013" y="5400675"/>
          <p14:tracePt t="94152" x="3968750" y="5400675"/>
          <p14:tracePt t="94154" x="3959225" y="5400675"/>
          <p14:tracePt t="94168" x="3937000" y="5400675"/>
          <p14:tracePt t="94185" x="3916363" y="5400675"/>
          <p14:tracePt t="94211" x="3900488" y="5400675"/>
          <p14:tracePt t="94220" x="3895725" y="5400675"/>
          <p14:tracePt t="94236" x="3843338" y="5384800"/>
          <p14:tracePt t="94253" x="3786188" y="5384800"/>
          <p14:tracePt t="94269" x="3759200" y="5384800"/>
          <p14:tracePt t="94287" x="3722688" y="5373688"/>
          <p14:tracePt t="94303" x="3670300" y="5373688"/>
          <p14:tracePt t="94319" x="3613150" y="5373688"/>
          <p14:tracePt t="94335" x="3533775" y="5373688"/>
          <p14:tracePt t="94352" x="3486150" y="5373688"/>
          <p14:tracePt t="94369" x="3417888" y="5373688"/>
          <p14:tracePt t="94371" x="3381375" y="5373688"/>
          <p14:tracePt t="94387" x="3360738" y="5373688"/>
          <p14:tracePt t="94403" x="3335338" y="5373688"/>
          <p14:tracePt t="94404" x="3328988" y="5373688"/>
          <p14:tracePt t="94418" x="3319463" y="5373688"/>
          <p14:tracePt t="94436" x="3313113" y="5373688"/>
          <p14:tracePt t="94452" x="3297238" y="5373688"/>
          <p14:tracePt t="94474" x="3287713" y="5368925"/>
          <p14:tracePt t="94485" x="3282950" y="5357813"/>
          <p14:tracePt t="94503" x="3251200" y="5357813"/>
          <p14:tracePt t="94519" x="3203575" y="5357813"/>
          <p14:tracePt t="94535" x="3119438" y="5327650"/>
          <p14:tracePt t="94553" x="3025775" y="5316538"/>
          <p14:tracePt t="94570" x="2957513" y="5311775"/>
          <p14:tracePt t="94587" x="2930525" y="5311775"/>
          <p14:tracePt t="94590" x="2909888" y="5300663"/>
          <p14:tracePt t="94602" x="2905125" y="5289550"/>
          <p14:tracePt t="94603" x="2889250" y="5284788"/>
          <p14:tracePt t="94619" x="2862263" y="5284788"/>
          <p14:tracePt t="94636" x="2830513" y="5284788"/>
          <p14:tracePt t="94652" x="2800350" y="5275263"/>
          <p14:tracePt t="94669" x="2763838" y="5275263"/>
          <p14:tracePt t="94686" x="2741613" y="5275263"/>
          <p14:tracePt t="94703" x="2716213" y="5268913"/>
          <p14:tracePt t="94720" x="2684463" y="5268913"/>
          <p14:tracePt t="94736" x="2663825" y="5268913"/>
          <p14:tracePt t="94754" x="2590800" y="5268913"/>
          <p14:tracePt t="94771" x="2584450" y="5268913"/>
          <p14:tracePt t="94794" x="2579688" y="5268913"/>
          <p14:tracePt t="94843" x="2579688" y="5259388"/>
          <p14:tracePt t="94859" x="2568575" y="5253038"/>
          <p14:tracePt t="94866" x="2543175" y="5253038"/>
          <p14:tracePt t="94874" x="2538413" y="5253038"/>
          <p14:tracePt t="94885" x="2500313" y="5253038"/>
          <p14:tracePt t="94903" x="2470150" y="5253038"/>
          <p14:tracePt t="94921" x="2454275" y="5253038"/>
          <p14:tracePt t="94922" x="2447925" y="5243513"/>
          <p14:tracePt t="94986" x="2422525" y="5243513"/>
          <p14:tracePt t="95026" x="2417763" y="5237163"/>
          <p14:tracePt t="95043" x="2406650" y="5237163"/>
          <p14:tracePt t="95050" x="2390775" y="5237163"/>
          <p14:tracePt t="95058" x="2365375" y="5237163"/>
          <p14:tracePt t="95069" x="2338388" y="5237163"/>
          <p14:tracePt t="95088" x="2244725" y="5237163"/>
          <p14:tracePt t="95104" x="2201863" y="5237163"/>
          <p14:tracePt t="95106" x="2181225" y="5237163"/>
          <p14:tracePt t="95119" x="2154238" y="5237163"/>
          <p14:tracePt t="95137" x="2081213" y="5227638"/>
          <p14:tracePt t="95154" x="2033588" y="5211763"/>
          <p14:tracePt t="95170" x="2012950" y="5200650"/>
          <p14:tracePt t="95188" x="2003425" y="5200650"/>
          <p14:tracePt t="95228" x="1997075" y="5200650"/>
          <p14:tracePt t="95233" x="1981200" y="5200650"/>
          <p14:tracePt t="95252" x="1971675" y="5200650"/>
          <p14:tracePt t="95258" x="1966913" y="5200650"/>
          <p14:tracePt t="95274" x="1951038" y="5195888"/>
          <p14:tracePt t="95287" x="1928813" y="5195888"/>
          <p14:tracePt t="95304" x="1919288" y="5195888"/>
          <p14:tracePt t="95306" x="1903413" y="5195888"/>
          <p14:tracePt t="95321" x="1892300" y="5195888"/>
          <p14:tracePt t="95337" x="1887538" y="5195888"/>
          <p14:tracePt t="95354" x="1876425" y="5195888"/>
          <p14:tracePt t="96364" x="1855788" y="5195888"/>
          <p14:tracePt t="96387" x="1846263" y="5207000"/>
          <p14:tracePt t="96594" x="1835150" y="5207000"/>
          <p14:tracePt t="96619" x="1819275" y="5216525"/>
          <p14:tracePt t="96692" x="1814513" y="5222875"/>
          <p14:tracePt t="96707" x="1803400" y="5227638"/>
          <p14:tracePt t="96747" x="1787525" y="5237163"/>
          <p14:tracePt t="96762" x="1782763" y="5243513"/>
          <p14:tracePt t="96770" x="1771650" y="5253038"/>
          <p14:tracePt t="96788" x="1755775" y="5268913"/>
          <p14:tracePt t="96794" x="1741488" y="5268913"/>
          <p14:tracePt t="96806" x="1719263" y="5300663"/>
          <p14:tracePt t="96822" x="1698625" y="5300663"/>
          <p14:tracePt t="96840" x="1677988" y="5305425"/>
          <p14:tracePt t="96841" x="1662113" y="5316538"/>
          <p14:tracePt t="96857" x="1657350" y="5316538"/>
          <p14:tracePt t="96872" x="1646238" y="5316538"/>
          <p14:tracePt t="96889" x="1630363" y="5332413"/>
          <p14:tracePt t="96906" x="1614488" y="5332413"/>
          <p14:tracePt t="96923" x="1609725" y="5337175"/>
          <p14:tracePt t="96924" x="1604963" y="5348288"/>
          <p14:tracePt t="96940" x="1593850" y="5353050"/>
          <p14:tracePt t="97010" x="1577975" y="5353050"/>
          <p14:tracePt t="97026" x="1562100" y="5353050"/>
          <p14:tracePt t="97042" x="1552575" y="5353050"/>
          <p14:tracePt t="97051" x="1546225" y="5353050"/>
          <p14:tracePt t="97084" x="1530350" y="5353050"/>
          <p14:tracePt t="97099" x="1525588" y="5353050"/>
          <p14:tracePt t="97787" x="1536700" y="5353050"/>
          <p14:tracePt t="97803" x="1541463" y="5353050"/>
          <p14:tracePt t="97810" x="1557338" y="5353050"/>
          <p14:tracePt t="97824" x="1573213" y="5353050"/>
          <p14:tracePt t="97841" x="1609725" y="5353050"/>
          <p14:tracePt t="97843" x="1625600" y="5353050"/>
          <p14:tracePt t="97867" x="1641475" y="5353050"/>
          <p14:tracePt t="97875" x="1646238" y="5343525"/>
          <p14:tracePt t="98075" x="1657350" y="5337175"/>
          <p14:tracePt t="98980" x="1662113" y="5337175"/>
          <p14:tracePt t="98995" x="1687513" y="5337175"/>
          <p14:tracePt t="99002" x="1703388" y="5337175"/>
          <p14:tracePt t="99026" x="1719263" y="5337175"/>
          <p14:tracePt t="99044" x="1730375" y="5337175"/>
          <p14:tracePt t="99059" x="1735138" y="5337175"/>
          <p14:tracePt t="99060" x="1746250" y="5337175"/>
          <p14:tracePt t="99083" x="1771650" y="5337175"/>
          <p14:tracePt t="99099" x="1778000" y="5337175"/>
          <p14:tracePt t="99282" x="1782763" y="5337175"/>
          <p14:tracePt t="99291" x="1798638" y="5337175"/>
          <p14:tracePt t="99314" x="1819275" y="5337175"/>
          <p14:tracePt t="99348" x="1855788" y="5337175"/>
          <p14:tracePt t="99363" x="1860550" y="5337175"/>
          <p14:tracePt t="99370" x="1871663" y="5337175"/>
          <p14:tracePt t="99387" x="1887538" y="5337175"/>
          <p14:tracePt t="99403" x="1892300" y="5337175"/>
          <p14:tracePt t="99410" x="1903413" y="5337175"/>
          <p14:tracePt t="99426" x="1908175" y="5337175"/>
          <p14:tracePt t="99444" x="1935163" y="5337175"/>
          <p14:tracePt t="99467" x="1939925" y="5337175"/>
          <p14:tracePt t="99476" x="1944688" y="5337175"/>
          <p14:tracePt t="99499" x="1971675" y="5327650"/>
          <p14:tracePt t="99514" x="1981200" y="5327650"/>
          <p14:tracePt t="99526" x="1987550" y="5327650"/>
          <p14:tracePt t="99544" x="2003425" y="5321300"/>
          <p14:tracePt t="99561" x="2024063" y="5311775"/>
          <p14:tracePt t="99577" x="2049463" y="5289550"/>
          <p14:tracePt t="99593" x="2071688" y="5280025"/>
          <p14:tracePt t="99714" x="2076450" y="5275263"/>
          <p14:tracePt t="99722" x="2092325" y="5275263"/>
          <p14:tracePt t="99730" x="2101850" y="5275263"/>
          <p14:tracePt t="99746" x="2117725" y="5275263"/>
          <p14:tracePt t="99761" x="2133600" y="5264150"/>
          <p14:tracePt t="99762" x="2154238" y="5248275"/>
          <p14:tracePt t="99778" x="2181225" y="5237163"/>
          <p14:tracePt t="99794" x="2197100" y="5237163"/>
          <p14:tracePt t="99795" x="2238375" y="5227638"/>
          <p14:tracePt t="99810" x="2244725" y="5227638"/>
          <p14:tracePt t="99812" x="2254250" y="5227638"/>
          <p14:tracePt t="99827" x="2281238" y="5227638"/>
          <p14:tracePt t="99828" x="2286000" y="5227638"/>
          <p14:tracePt t="99843" x="2312988" y="5216525"/>
          <p14:tracePt t="99845" x="2327275" y="5216525"/>
          <p14:tracePt t="99860" x="2359025" y="5216525"/>
          <p14:tracePt t="99877" x="2370138" y="5216525"/>
          <p14:tracePt t="99894" x="2374900" y="5216525"/>
          <p14:tracePt t="99910" x="2401888" y="5216525"/>
          <p14:tracePt t="99927" x="2438400" y="5216525"/>
          <p14:tracePt t="99943" x="2459038" y="5216525"/>
          <p14:tracePt t="99961" x="2490788" y="5216525"/>
          <p14:tracePt t="99977" x="2506663" y="5216525"/>
          <p14:tracePt t="99978" x="2527300" y="5216525"/>
          <p14:tracePt t="100028" x="2532063" y="5216525"/>
          <p14:tracePt t="100050" x="2547938" y="5216525"/>
          <p14:tracePt t="100058" x="2563813" y="5216525"/>
          <p14:tracePt t="100066" x="2584450" y="5216525"/>
          <p14:tracePt t="100077" x="2620963" y="5216525"/>
          <p14:tracePt t="100094" x="2679700" y="5216525"/>
          <p14:tracePt t="100111" x="2757488" y="5216525"/>
          <p14:tracePt t="100128" x="2778125" y="5216525"/>
          <p14:tracePt t="100129" x="2789238" y="5216525"/>
          <p14:tracePt t="100364" x="2805113" y="5216525"/>
          <p14:tracePt t="100370" x="2809875" y="5216525"/>
          <p14:tracePt t="100378" x="2846388" y="5216525"/>
          <p14:tracePt t="100394" x="2862263" y="5216525"/>
          <p14:tracePt t="100395" x="2898775" y="5216525"/>
          <p14:tracePt t="100411" x="2951163" y="5216525"/>
          <p14:tracePt t="100412" x="2994025" y="5216525"/>
          <p14:tracePt t="100428" x="3098800" y="5216525"/>
          <p14:tracePt t="100444" x="3192463" y="5216525"/>
          <p14:tracePt t="100461" x="3244850" y="5216525"/>
          <p14:tracePt t="100478" x="3260725" y="5216525"/>
          <p14:tracePt t="100495" x="3292475" y="5216525"/>
          <p14:tracePt t="100511" x="3328988" y="5216525"/>
          <p14:tracePt t="100527" x="3360738" y="5216525"/>
          <p14:tracePt t="100544" x="3376613" y="5200650"/>
          <p14:tracePt t="100545" x="3387725" y="5200650"/>
          <p14:tracePt t="100562" x="3417888" y="5200650"/>
          <p14:tracePt t="100563" x="3429000" y="5200650"/>
          <p14:tracePt t="100578" x="3455988" y="5200650"/>
          <p14:tracePt t="100579" x="3460750" y="5200650"/>
          <p14:tracePt t="100594" x="3486150" y="5200650"/>
          <p14:tracePt t="100612" x="3508375" y="5200650"/>
          <p14:tracePt t="100650" x="3522663" y="5200650"/>
          <p14:tracePt t="100658" x="3544888" y="5200650"/>
          <p14:tracePt t="100674" x="3549650" y="5200650"/>
          <p14:tracePt t="100682" x="3565525" y="5200650"/>
          <p14:tracePt t="100695" x="3597275" y="5191125"/>
          <p14:tracePt t="100712" x="3613150" y="5191125"/>
          <p14:tracePt t="100728" x="3681413" y="5191125"/>
          <p14:tracePt t="100729" x="3706813" y="5191125"/>
          <p14:tracePt t="100744" x="3738563" y="5191125"/>
          <p14:tracePt t="100761" x="3748088" y="5191125"/>
          <p14:tracePt t="100780" x="3795713" y="5191125"/>
          <p14:tracePt t="100794" x="3806825" y="5191125"/>
          <p14:tracePt t="100796" x="3811588" y="5191125"/>
          <p14:tracePt t="100812" x="3848100" y="5180013"/>
          <p14:tracePt t="100828" x="3900488" y="5180013"/>
          <p14:tracePt t="100845" x="3937000" y="5175250"/>
          <p14:tracePt t="100861" x="3968750" y="5175250"/>
          <p14:tracePt t="100879" x="4000500" y="5164138"/>
          <p14:tracePt t="100895" x="4027488" y="5154613"/>
          <p14:tracePt t="100913" x="4032250" y="5154613"/>
          <p14:tracePt t="100929" x="4057650" y="5154613"/>
          <p14:tracePt t="100930" x="4064000" y="5154613"/>
          <p14:tracePt t="100945" x="4073525" y="5154613"/>
          <p14:tracePt t="100946" x="4089400" y="5154613"/>
          <p14:tracePt t="100963" x="4094163" y="5154613"/>
          <p14:tracePt t="101011" x="4105275" y="5154613"/>
          <p14:tracePt t="101035" x="4125913" y="5154613"/>
          <p14:tracePt t="101050" x="4137025" y="5154613"/>
          <p14:tracePt t="101058" x="4141788" y="5154613"/>
          <p14:tracePt t="101075" x="4152900" y="5154613"/>
          <p14:tracePt t="101091" x="4173538" y="5154613"/>
          <p14:tracePt t="101108" x="4184650" y="5154613"/>
          <p14:tracePt t="101114" x="4189413" y="5154613"/>
          <p14:tracePt t="101130" x="4205288" y="5154613"/>
          <p14:tracePt t="101145" x="4214813" y="5154613"/>
          <p14:tracePt t="101163" x="4221163" y="5148263"/>
          <p14:tracePt t="101244" x="4230688" y="5148263"/>
          <p14:tracePt t="101251" x="4246563" y="5148263"/>
          <p14:tracePt t="101262" x="4252913" y="5148263"/>
          <p14:tracePt t="101279" x="4267200" y="5143500"/>
          <p14:tracePt t="101295" x="4283075" y="5143500"/>
          <p14:tracePt t="101314" x="4341813" y="5143500"/>
          <p14:tracePt t="101329" x="4346575" y="5143500"/>
          <p14:tracePt t="101330" x="4351338" y="5143500"/>
          <p14:tracePt t="101347" x="4367213" y="5143500"/>
          <p14:tracePt t="101363" x="4378325" y="5143500"/>
          <p14:tracePt t="101380" x="4394200" y="5143500"/>
          <p14:tracePt t="101396" x="4419600" y="5143500"/>
          <p14:tracePt t="101413" x="4430713" y="5143500"/>
          <p14:tracePt t="101444" x="4435475" y="5143500"/>
          <p14:tracePt t="101475" x="4446588" y="5143500"/>
          <p14:tracePt t="101483" x="4462463" y="5143500"/>
          <p14:tracePt t="101490" x="4467225" y="5143500"/>
          <p14:tracePt t="101497" x="4471988" y="5143500"/>
          <p14:tracePt t="101514" x="4487863" y="5143500"/>
          <p14:tracePt t="101548" x="4498975" y="5143500"/>
          <p14:tracePt t="101739" x="4503738" y="5143500"/>
          <p14:tracePt t="101853" x="4514850" y="5143500"/>
          <p14:tracePt t="102300" x="4514850" y="5154613"/>
          <p14:tracePt t="102379" x="4508500" y="5159375"/>
          <p14:tracePt t="102572" x="4503738" y="5164138"/>
          <p14:tracePt t="102578" x="4492625" y="5164138"/>
          <p14:tracePt t="102699" x="4487863" y="5164138"/>
          <p14:tracePt t="102716" x="4471988" y="5164138"/>
          <p14:tracePt t="102734" x="4456113" y="5164138"/>
          <p14:tracePt t="102755" x="4425950" y="5164138"/>
          <p14:tracePt t="102781" x="4419600" y="5164138"/>
          <p14:tracePt t="102859" x="4414838" y="5164138"/>
          <p14:tracePt t="102866" x="4403725" y="5164138"/>
          <p14:tracePt t="102883" x="4387850" y="5164138"/>
          <p14:tracePt t="102890" x="4383088" y="5164138"/>
          <p14:tracePt t="102898" x="4367213" y="5164138"/>
          <p14:tracePt t="102916" x="4346575" y="5164138"/>
          <p14:tracePt t="102931" x="4325938" y="5164138"/>
          <p14:tracePt t="102948" x="4294188" y="5164138"/>
          <p14:tracePt t="102964" x="4257675" y="5164138"/>
          <p14:tracePt t="102983" x="4241800" y="5164138"/>
          <p14:tracePt t="102998" x="4221163" y="5164138"/>
          <p14:tracePt t="103015" x="4168775" y="5164138"/>
          <p14:tracePt t="103031" x="4100513" y="5164138"/>
          <p14:tracePt t="103049" x="4032250" y="5164138"/>
          <p14:tracePt t="103050" x="4016375" y="5164138"/>
          <p14:tracePt t="103066" x="3921125" y="5175250"/>
          <p14:tracePt t="103083" x="3859213" y="5195888"/>
          <p14:tracePt t="103099" x="3822700" y="5195888"/>
          <p14:tracePt t="103100" x="3816350" y="5200650"/>
          <p14:tracePt t="103115" x="3800475" y="5200650"/>
          <p14:tracePt t="103132" x="3779838" y="5200650"/>
          <p14:tracePt t="103149" x="3754438" y="5200650"/>
          <p14:tracePt t="103165" x="3748088" y="5200650"/>
          <p14:tracePt t="103182" x="3722688" y="5200650"/>
          <p14:tracePt t="103199" x="3681413" y="5200650"/>
          <p14:tracePt t="103216" x="3654425" y="5200650"/>
          <p14:tracePt t="103232" x="3617913" y="5200650"/>
          <p14:tracePt t="103249" x="3602038" y="5200650"/>
          <p14:tracePt t="103250" x="3565525" y="5200650"/>
          <p14:tracePt t="103265" x="3529013" y="5200650"/>
          <p14:tracePt t="103266" x="3486150" y="5200650"/>
          <p14:tracePt t="103282" x="3470275" y="5200650"/>
          <p14:tracePt t="103283" x="3465513" y="5200650"/>
          <p14:tracePt t="103300" x="3440113" y="5200650"/>
          <p14:tracePt t="103315" x="3433763" y="5200650"/>
          <p14:tracePt t="103333" x="3349625" y="5200650"/>
          <p14:tracePt t="103349" x="3297238" y="5200650"/>
          <p14:tracePt t="103366" x="3251200" y="5200650"/>
          <p14:tracePt t="103382" x="3167063" y="5200650"/>
          <p14:tracePt t="103399" x="3087688" y="5180013"/>
          <p14:tracePt t="103415" x="3030538" y="5170488"/>
          <p14:tracePt t="103433" x="3014663" y="5154613"/>
          <p14:tracePt t="103434" x="2989263" y="5154613"/>
          <p14:tracePt t="103448" x="2973388" y="5154613"/>
          <p14:tracePt t="103449" x="2946400" y="5154613"/>
          <p14:tracePt t="103464" x="2925763" y="5154613"/>
          <p14:tracePt t="103482" x="2857500" y="5154613"/>
          <p14:tracePt t="103484" x="2841625" y="5154613"/>
          <p14:tracePt t="103499" x="2816225" y="5154613"/>
          <p14:tracePt t="103500" x="2800350" y="5154613"/>
          <p14:tracePt t="103515" x="2741613" y="5154613"/>
          <p14:tracePt t="103533" x="2700338" y="5154613"/>
          <p14:tracePt t="103549" x="2663825" y="5159375"/>
          <p14:tracePt t="103566" x="2605088" y="5159375"/>
          <p14:tracePt t="103583" x="2547938" y="5159375"/>
          <p14:tracePt t="103600" x="2495550" y="5170488"/>
          <p14:tracePt t="103616" x="2447925" y="5170488"/>
          <p14:tracePt t="103634" x="2390775" y="5170488"/>
          <p14:tracePt t="103650" x="2379663" y="5170488"/>
          <p14:tracePt t="103651" x="2365375" y="5170488"/>
          <p14:tracePt t="103666" x="2359025" y="5170488"/>
          <p14:tracePt t="103667" x="2349500" y="5170488"/>
          <p14:tracePt t="103682" x="2343150" y="5170488"/>
          <p14:tracePt t="104091" x="2327275" y="5170488"/>
          <p14:tracePt t="104101" x="2322513" y="5175250"/>
          <p14:tracePt t="104154" x="2322513" y="5184775"/>
          <p14:tracePt t="104203" x="2322513" y="5191125"/>
          <p14:tracePt t="104219" x="2322513" y="5195888"/>
          <p14:tracePt t="104236" x="2322513" y="5207000"/>
          <p14:tracePt t="104243" x="2322513" y="5222875"/>
          <p14:tracePt t="104250" x="2322513" y="5227638"/>
          <p14:tracePt t="104275" x="2322513" y="5237163"/>
          <p14:tracePt t="104292" x="2322513" y="5243513"/>
          <p14:tracePt t="104307" x="2322513" y="5259388"/>
          <p14:tracePt t="104331" x="2322513" y="5268913"/>
          <p14:tracePt t="104347" x="2322513" y="5275263"/>
          <p14:tracePt t="104364" x="2322513" y="5280025"/>
          <p14:tracePt t="104379" x="2322513" y="5295900"/>
          <p14:tracePt t="104386" x="2322513" y="5305425"/>
          <p14:tracePt t="104420" x="2322513" y="5311775"/>
          <p14:tracePt t="104707" x="2322513" y="5337175"/>
          <p14:tracePt t="104723" x="2322513" y="5343525"/>
          <p14:tracePt t="104751" x="2312988" y="5348288"/>
          <p14:tracePt t="104767" x="2259013" y="5348288"/>
          <p14:tracePt t="104785" x="2222500" y="5353050"/>
          <p14:tracePt t="104786" x="2212975" y="5353050"/>
          <p14:tracePt t="104801" x="2206625" y="5353050"/>
          <p14:tracePt t="104803" x="2197100" y="5353050"/>
          <p14:tracePt t="104817" x="2192338" y="5353050"/>
          <p14:tracePt t="104834" x="2185988" y="5364163"/>
          <p14:tracePt t="104955" x="2185988" y="5380038"/>
          <p14:tracePt t="105003" x="2176463" y="5384800"/>
          <p14:tracePt t="105019" x="2176463" y="5395913"/>
          <p14:tracePt t="105052" x="2170113" y="5400675"/>
          <p14:tracePt t="105070" x="2170113" y="5416550"/>
          <p14:tracePt t="105123" x="2170113" y="5426075"/>
          <p14:tracePt t="105130" x="2160588" y="5432425"/>
          <p14:tracePt t="105419" x="2181225" y="5432425"/>
          <p14:tracePt t="105426" x="2185988" y="5432425"/>
          <p14:tracePt t="105436" x="2197100" y="5432425"/>
          <p14:tracePt t="105452" x="2201863" y="5432425"/>
          <p14:tracePt t="105453" x="2228850" y="5432425"/>
          <p14:tracePt t="105468" x="2238375" y="5432425"/>
          <p14:tracePt t="105491" x="2259013" y="5432425"/>
          <p14:tracePt t="105502" x="2270125" y="5437188"/>
          <p14:tracePt t="105519" x="2312988" y="5437188"/>
          <p14:tracePt t="105536" x="2359025" y="5437188"/>
          <p14:tracePt t="105552" x="2411413" y="5437188"/>
          <p14:tracePt t="105570" x="2470150" y="5437188"/>
          <p14:tracePt t="105585" x="2511425" y="5437188"/>
          <p14:tracePt t="105587" x="2547938" y="5437188"/>
          <p14:tracePt t="105603" x="2552700" y="5437188"/>
          <p14:tracePt t="105618" x="2563813" y="5437188"/>
          <p14:tracePt t="105652" x="2579688" y="5437188"/>
          <p14:tracePt t="105659" x="2605088" y="5437188"/>
          <p14:tracePt t="105668" x="2636838" y="5437188"/>
          <p14:tracePt t="105685" x="2725738" y="5437188"/>
          <p14:tracePt t="105702" x="2794000" y="5437188"/>
          <p14:tracePt t="105719" x="2846388" y="5437188"/>
          <p14:tracePt t="105735" x="2868613" y="5448300"/>
          <p14:tracePt t="105754" x="2894013" y="5448300"/>
          <p14:tracePt t="105769" x="2936875" y="5448300"/>
          <p14:tracePt t="105770" x="2967038" y="5448300"/>
          <p14:tracePt t="105786" x="2973388" y="5448300"/>
          <p14:tracePt t="105811" x="3009900" y="5448300"/>
          <p14:tracePt t="105821" x="3025775" y="5441950"/>
          <p14:tracePt t="105836" x="3094038" y="5441950"/>
          <p14:tracePt t="105852" x="3151188" y="5448300"/>
          <p14:tracePt t="105868" x="3219450" y="5457825"/>
          <p14:tracePt t="105886" x="3267075" y="5468938"/>
          <p14:tracePt t="105902" x="3344863" y="5468938"/>
          <p14:tracePt t="105920" x="3360738" y="5468938"/>
          <p14:tracePt t="105936" x="3413125" y="5468938"/>
          <p14:tracePt t="105938" x="3444875" y="5468938"/>
          <p14:tracePt t="105952" x="3455988" y="5462588"/>
          <p14:tracePt t="105970" x="3560763" y="5462588"/>
          <p14:tracePt t="105986" x="3613150" y="5462588"/>
          <p14:tracePt t="106002" x="3690938" y="5462588"/>
          <p14:tracePt t="106003" x="3727450" y="5462588"/>
          <p14:tracePt t="106018" x="3738563" y="5462588"/>
          <p14:tracePt t="106019" x="3786188" y="5462588"/>
          <p14:tracePt t="106036" x="3875088" y="5462588"/>
          <p14:tracePt t="106051" x="3921125" y="5462588"/>
          <p14:tracePt t="106069" x="3968750" y="5457825"/>
          <p14:tracePt t="106086" x="4011613" y="5457825"/>
          <p14:tracePt t="106103" x="4027488" y="5457825"/>
          <p14:tracePt t="106122" x="4041775" y="5457825"/>
          <p14:tracePt t="106155" x="4048125" y="5448300"/>
          <p14:tracePt t="106171" x="4057650" y="5448300"/>
          <p14:tracePt t="106179" x="4089400" y="5448300"/>
          <p14:tracePt t="106187" x="4121150" y="5448300"/>
          <p14:tracePt t="106204" x="4146550" y="5448300"/>
          <p14:tracePt t="106205" x="4162425" y="5448300"/>
          <p14:tracePt t="106220" x="4194175" y="5448300"/>
          <p14:tracePt t="106221" x="4210050" y="5448300"/>
          <p14:tracePt t="106236" x="4230688" y="5448300"/>
          <p14:tracePt t="106315" x="4252913" y="5448300"/>
          <p14:tracePt t="106322" x="4267200" y="5448300"/>
          <p14:tracePt t="106338" x="4273550" y="5448300"/>
          <p14:tracePt t="106372" x="4289425" y="5448300"/>
          <p14:tracePt t="106387" x="4298950" y="5448300"/>
          <p14:tracePt t="106394" x="4305300" y="5448300"/>
          <p14:tracePt t="106419" x="4310063" y="5448300"/>
          <p14:tracePt t="106667" x="4325938" y="5448300"/>
          <p14:tracePt t="106684" x="4335463" y="5453063"/>
          <p14:tracePt t="106754" x="4341813" y="5453063"/>
          <p14:tracePt t="106884" x="4330700" y="5453063"/>
          <p14:tracePt t="106890" x="4325938" y="5453063"/>
          <p14:tracePt t="106904" x="4310063" y="5453063"/>
          <p14:tracePt t="106921" x="4252913" y="5453063"/>
          <p14:tracePt t="106937" x="4205288" y="5453063"/>
          <p14:tracePt t="106938" x="4200525" y="5453063"/>
          <p14:tracePt t="106953" x="4184650" y="5453063"/>
          <p14:tracePt t="106971" x="4105275" y="5453063"/>
          <p14:tracePt t="106972" x="4052888" y="5453063"/>
          <p14:tracePt t="106988" x="3973513" y="5453063"/>
          <p14:tracePt t="107003" x="3921125" y="5453063"/>
          <p14:tracePt t="107021" x="3875088" y="5453063"/>
          <p14:tracePt t="107037" x="3848100" y="5453063"/>
          <p14:tracePt t="107053" x="3800475" y="5453063"/>
          <p14:tracePt t="107071" x="3748088" y="5453063"/>
          <p14:tracePt t="107088" x="3690938" y="5453063"/>
          <p14:tracePt t="107105" x="3670300" y="5426075"/>
          <p14:tracePt t="107106" x="3665538" y="5426075"/>
          <p14:tracePt t="107121" x="3649663" y="5421313"/>
          <p14:tracePt t="107147" x="3638550" y="5421313"/>
          <p14:tracePt t="107156" x="3633788" y="5410200"/>
          <p14:tracePt t="107173" x="3622675" y="5405438"/>
          <p14:tracePt t="107188" x="3617913" y="5405438"/>
          <p14:tracePt t="107203" x="3590925" y="5405438"/>
          <p14:tracePt t="107221" x="3549650" y="5405438"/>
          <p14:tracePt t="107237" x="3513138" y="5405438"/>
          <p14:tracePt t="107254" x="3470275" y="5405438"/>
          <p14:tracePt t="107271" x="3392488" y="5405438"/>
          <p14:tracePt t="107288" x="3324225" y="5405438"/>
          <p14:tracePt t="107305" x="3276600" y="5405438"/>
          <p14:tracePt t="107306" x="3240088" y="5405438"/>
          <p14:tracePt t="107321" x="3214688" y="5405438"/>
          <p14:tracePt t="107322" x="3171825" y="5405438"/>
          <p14:tracePt t="107338" x="3067050" y="5405438"/>
          <p14:tracePt t="107355" x="2978150" y="5405438"/>
          <p14:tracePt t="107372" x="2921000" y="5405438"/>
          <p14:tracePt t="107387" x="2841625" y="5405438"/>
          <p14:tracePt t="107405" x="2830513" y="5405438"/>
          <p14:tracePt t="107422" x="2816225" y="5405438"/>
          <p14:tracePt t="107438" x="2784475" y="5405438"/>
          <p14:tracePt t="107454" x="2736850" y="5405438"/>
          <p14:tracePt t="107471" x="2657475" y="5405438"/>
          <p14:tracePt t="107489" x="2632075" y="5405438"/>
          <p14:tracePt t="107505" x="2605088" y="5405438"/>
          <p14:tracePt t="107506" x="2605088" y="5437188"/>
          <p14:tracePt t="107521" x="2568575" y="5432425"/>
          <p14:tracePt t="107522" x="2547938" y="5432425"/>
          <p14:tracePt t="107538" x="2459038" y="5432425"/>
          <p14:tracePt t="107555" x="2365375" y="5421313"/>
          <p14:tracePt t="107571" x="2290763" y="5410200"/>
          <p14:tracePt t="107588" x="2233613" y="5410200"/>
          <p14:tracePt t="107605" x="2201863" y="5410200"/>
          <p14:tracePt t="107621" x="2176463" y="5400675"/>
          <p14:tracePt t="107723" x="2170113" y="5400675"/>
          <p14:tracePt t="107771" x="2160588" y="5400675"/>
          <p14:tracePt t="107836" x="2144713" y="5400675"/>
          <p14:tracePt t="107908" x="2139950" y="5400675"/>
          <p14:tracePt t="108019" x="2133600" y="5400675"/>
          <p14:tracePt t="108084" x="2124075" y="5395913"/>
          <p14:tracePt t="108099" x="2124075" y="5384800"/>
          <p14:tracePt t="108132" x="2124075" y="5368925"/>
          <p14:tracePt t="108139" x="2139950" y="5364163"/>
          <p14:tracePt t="108147" x="2176463" y="5364163"/>
          <p14:tracePt t="108155" x="2228850" y="5364163"/>
          <p14:tracePt t="108172" x="2297113" y="5364163"/>
          <p14:tracePt t="108189" x="2401888" y="5353050"/>
          <p14:tracePt t="108206" x="2532063" y="5343525"/>
          <p14:tracePt t="108223" x="2673350" y="5343525"/>
          <p14:tracePt t="108240" x="2784475" y="5343525"/>
          <p14:tracePt t="108257" x="2809875" y="5343525"/>
          <p14:tracePt t="108258" x="2816225" y="5343525"/>
          <p14:tracePt t="108272" x="2852738" y="5343525"/>
          <p14:tracePt t="108274" x="2894013" y="5343525"/>
          <p14:tracePt t="108290" x="2946400" y="5332413"/>
          <p14:tracePt t="108307" x="2989263" y="5332413"/>
          <p14:tracePt t="108323" x="3041650" y="5332413"/>
          <p14:tracePt t="108324" x="3094038" y="5332413"/>
          <p14:tracePt t="108339" x="3251200" y="5332413"/>
          <p14:tracePt t="108356" x="3365500" y="5332413"/>
          <p14:tracePt t="108372" x="3470275" y="5332413"/>
          <p14:tracePt t="108389" x="3575050" y="5332413"/>
          <p14:tracePt t="108406" x="3613150" y="5332413"/>
          <p14:tracePt t="108424" x="3629025" y="5332413"/>
          <p14:tracePt t="108644" x="3617913" y="5332413"/>
          <p14:tracePt t="108650" x="3606800" y="5321300"/>
          <p14:tracePt t="108691" x="3187700" y="5284788"/>
          <p14:tracePt t="108706" x="3114675" y="5275263"/>
          <p14:tracePt t="108707" x="3025775" y="5259388"/>
          <p14:tracePt t="108723" x="2982913" y="5232400"/>
          <p14:tracePt t="108740" x="2921000" y="5211763"/>
          <p14:tracePt t="108757" x="2868613" y="5211763"/>
          <p14:tracePt t="108779" x="2857500" y="5211763"/>
          <p14:tracePt t="108794" x="2841625" y="5211763"/>
          <p14:tracePt t="108806" x="2825750" y="5211763"/>
          <p14:tracePt t="108823" x="2789238" y="5211763"/>
          <p14:tracePt t="108840" x="2752725" y="5211763"/>
          <p14:tracePt t="108842" x="2736850" y="5211763"/>
          <p14:tracePt t="108857" x="2711450" y="5211763"/>
          <p14:tracePt t="108858" x="2700338" y="5211763"/>
          <p14:tracePt t="108874" x="2695575" y="5211763"/>
          <p14:tracePt t="108875" x="2668588" y="5211763"/>
          <p14:tracePt t="108890" x="2652713" y="5211763"/>
          <p14:tracePt t="108891" x="2636838" y="5211763"/>
          <p14:tracePt t="108911" x="2620963" y="5211763"/>
          <p14:tracePt t="108924" x="2611438" y="5211763"/>
          <p14:tracePt t="108980" x="2584450" y="5211763"/>
          <p14:tracePt t="109004" x="2579688" y="5200650"/>
          <p14:tracePt t="109011" x="2552700" y="5200650"/>
          <p14:tracePt t="109027" x="2547938" y="5200650"/>
          <p14:tracePt t="109041" x="2538413" y="5200650"/>
          <p14:tracePt t="109155" x="2543175" y="5200650"/>
          <p14:tracePt t="109163" x="2547938" y="5200650"/>
          <p14:tracePt t="109174" x="2643188" y="5200650"/>
          <p14:tracePt t="109191" x="2720975" y="5200650"/>
          <p14:tracePt t="109207" x="2732088" y="5200650"/>
          <p14:tracePt t="109224" x="2862263" y="5211763"/>
          <p14:tracePt t="109226" x="2936875" y="5211763"/>
          <p14:tracePt t="109241" x="3014663" y="5248275"/>
          <p14:tracePt t="109242" x="3135313" y="5248275"/>
          <p14:tracePt t="109257" x="3187700" y="5248275"/>
          <p14:tracePt t="109275" x="3292475" y="5248275"/>
          <p14:tracePt t="109291" x="3349625" y="5259388"/>
          <p14:tracePt t="109292" x="3440113" y="5259388"/>
          <p14:tracePt t="109308" x="3455988" y="5259388"/>
          <p14:tracePt t="109310" x="3470275" y="5259388"/>
          <p14:tracePt t="109325" x="3481388" y="5259388"/>
          <p14:tracePt t="109341" x="3554413" y="5259388"/>
          <p14:tracePt t="109357" x="3597275" y="5259388"/>
          <p14:tracePt t="109374" x="3617913" y="5259388"/>
          <p14:tracePt t="109391" x="3675063" y="5259388"/>
          <p14:tracePt t="109408" x="3690938" y="5259388"/>
          <p14:tracePt t="109425" x="3770313" y="5259388"/>
          <p14:tracePt t="109426" x="3775075" y="5259388"/>
          <p14:tracePt t="109442" x="3811588" y="5259388"/>
          <p14:tracePt t="109499" x="3816350" y="5259388"/>
          <p14:tracePt t="109684" x="3827463" y="5259388"/>
          <p14:tracePt t="109699" x="3827463" y="5248275"/>
          <p14:tracePt t="109724" x="3843338" y="5232400"/>
          <p14:tracePt t="109742" x="3921125" y="5232400"/>
          <p14:tracePt t="109757" x="4027488" y="5232400"/>
          <p14:tracePt t="109775" x="4105275" y="5222875"/>
          <p14:tracePt t="109791" x="4178300" y="5200650"/>
          <p14:tracePt t="109809" x="4257675" y="5180013"/>
          <p14:tracePt t="109810" x="4273550" y="5180013"/>
          <p14:tracePt t="109868" x="4294188" y="5175250"/>
          <p14:tracePt t="110147" x="4278313" y="5143500"/>
          <p14:tracePt t="110171" x="4267200" y="5138738"/>
          <p14:tracePt t="110178" x="4252913" y="5111750"/>
          <p14:tracePt t="110195" x="4246563" y="5102225"/>
          <p14:tracePt t="110208" x="4237038" y="5095875"/>
          <p14:tracePt t="110226" x="4221163" y="5086350"/>
          <p14:tracePt t="110227" x="4214813" y="5080000"/>
          <p14:tracePt t="110244" x="4205288" y="5075238"/>
          <p14:tracePt t="110332" x="4205288" y="5064125"/>
          <p14:tracePt t="110338" x="4200525" y="5059363"/>
          <p14:tracePt t="110659" x="4210050" y="5059363"/>
          <p14:tracePt t="110667" x="4230688" y="5070475"/>
          <p14:tracePt t="110683" x="4237038" y="5080000"/>
          <p14:tracePt t="110692" x="4262438" y="5086350"/>
          <p14:tracePt t="110710" x="4278313" y="5106988"/>
          <p14:tracePt t="110726" x="4314825" y="5132388"/>
          <p14:tracePt t="110743" x="4362450" y="5148263"/>
          <p14:tracePt t="110760" x="4378325" y="5175250"/>
          <p14:tracePt t="110852" x="4387850" y="5184775"/>
          <p14:tracePt t="110858" x="4403725" y="5191125"/>
          <p14:tracePt t="110867" x="4410075" y="5200650"/>
          <p14:tracePt t="110876" x="4419600" y="5207000"/>
          <p14:tracePt t="111162" x="4446588" y="5222875"/>
          <p14:tracePt t="111178" x="4451350" y="5232400"/>
          <p14:tracePt t="111210" x="4456113" y="5237163"/>
          <p14:tracePt t="111228" x="4471988" y="5237163"/>
          <p14:tracePt t="112004" x="4483100" y="5259388"/>
          <p14:tracePt t="112019" x="4483100" y="5275263"/>
          <p14:tracePt t="112027" x="4492625" y="5289550"/>
          <p14:tracePt t="112044" x="4498975" y="5300663"/>
          <p14:tracePt t="112051" x="4498975" y="5316538"/>
          <p14:tracePt t="112061" x="4498975" y="5321300"/>
          <p14:tracePt t="112078" x="4498975" y="5353050"/>
          <p14:tracePt t="112096" x="4519613" y="5373688"/>
          <p14:tracePt t="112111" x="4530725" y="5389563"/>
          <p14:tracePt t="112128" x="4530725" y="5405438"/>
          <p14:tracePt t="112146" x="4530725" y="5421313"/>
          <p14:tracePt t="112162" x="4530725" y="5437188"/>
          <p14:tracePt t="112163" x="4530725" y="5457825"/>
          <p14:tracePt t="112178" x="4530725" y="5462588"/>
          <p14:tracePt t="112180" x="4530725" y="5478463"/>
          <p14:tracePt t="112195" x="4524375" y="5510213"/>
          <p14:tracePt t="112197" x="4524375" y="5526088"/>
          <p14:tracePt t="112212" x="4524375" y="5583238"/>
          <p14:tracePt t="112228" x="4514850" y="5626100"/>
          <p14:tracePt t="112245" x="4514850" y="5673725"/>
          <p14:tracePt t="112262" x="4503738" y="5719763"/>
          <p14:tracePt t="112279" x="4483100" y="5741988"/>
          <p14:tracePt t="112296" x="4483100" y="5756275"/>
          <p14:tracePt t="112312" x="4471988" y="5772150"/>
          <p14:tracePt t="112331" x="4471988" y="5788025"/>
          <p14:tracePt t="112354" x="4467225" y="5808663"/>
          <p14:tracePt t="112372" x="4456113" y="5815013"/>
          <p14:tracePt t="112396" x="4440238" y="5830888"/>
          <p14:tracePt t="112402" x="4435475" y="5840413"/>
          <p14:tracePt t="112419" x="4410075" y="5846763"/>
          <p14:tracePt t="112435" x="4387850" y="5856288"/>
          <p14:tracePt t="112445" x="4383088" y="5861050"/>
          <p14:tracePt t="112463" x="4357688" y="5861050"/>
          <p14:tracePt t="112479" x="4330700" y="5872163"/>
          <p14:tracePt t="112496" x="4294188" y="5888038"/>
          <p14:tracePt t="112515" x="4257675" y="5899150"/>
          <p14:tracePt t="112531" x="4237038" y="5908675"/>
          <p14:tracePt t="112546" x="4221163" y="5908675"/>
          <p14:tracePt t="112563" x="4194175" y="5935663"/>
          <p14:tracePt t="112564" x="4178300" y="5935663"/>
          <p14:tracePt t="112579" x="4137025" y="5945188"/>
          <p14:tracePt t="112580" x="4121150" y="5945188"/>
          <p14:tracePt t="112595" x="4027488" y="5945188"/>
          <p14:tracePt t="112612" x="3984625" y="5956300"/>
          <p14:tracePt t="112629" x="3927475" y="5956300"/>
          <p14:tracePt t="112646" x="3884613" y="5956300"/>
          <p14:tracePt t="112663" x="3843338" y="5956300"/>
          <p14:tracePt t="112679" x="3816350" y="5967413"/>
          <p14:tracePt t="112696" x="3779838" y="5972175"/>
          <p14:tracePt t="112713" x="3738563" y="5972175"/>
          <p14:tracePt t="112730" x="3702050" y="5972175"/>
          <p14:tracePt t="112746" x="3675063" y="5972175"/>
          <p14:tracePt t="112763" x="3617913" y="5972175"/>
          <p14:tracePt t="112765" x="3613150" y="5972175"/>
          <p14:tracePt t="112779" x="3565525" y="5972175"/>
          <p14:tracePt t="112780" x="3538538" y="5972175"/>
          <p14:tracePt t="112796" x="3517900" y="5972175"/>
          <p14:tracePt t="112813" x="3470275" y="5972175"/>
          <p14:tracePt t="112831" x="3440113" y="5972175"/>
          <p14:tracePt t="112845" x="3424238" y="5972175"/>
          <p14:tracePt t="112863" x="3344863" y="5951538"/>
          <p14:tracePt t="112880" x="3287713" y="5929313"/>
          <p14:tracePt t="112896" x="3219450" y="5919788"/>
          <p14:tracePt t="112913" x="3162300" y="5908675"/>
          <p14:tracePt t="112914" x="3146425" y="5908675"/>
          <p14:tracePt t="112929" x="3124200" y="5899150"/>
          <p14:tracePt t="112946" x="3103563" y="5899150"/>
          <p14:tracePt t="112948" x="3078163" y="5883275"/>
          <p14:tracePt t="112964" x="3067050" y="5883275"/>
          <p14:tracePt t="112980" x="3062288" y="5883275"/>
          <p14:tracePt t="112996" x="3025775" y="5867400"/>
          <p14:tracePt t="113013" x="2982913" y="5856288"/>
          <p14:tracePt t="113029" x="2925763" y="5830888"/>
          <p14:tracePt t="113046" x="2878138" y="5819775"/>
          <p14:tracePt t="113063" x="2825750" y="5794375"/>
          <p14:tracePt t="113080" x="2789238" y="5783263"/>
          <p14:tracePt t="113082" x="2784475" y="5783263"/>
          <p14:tracePt t="113096" x="2747963" y="5772150"/>
          <p14:tracePt t="113115" x="2732088" y="5762625"/>
          <p14:tracePt t="113130" x="2711450" y="5762625"/>
          <p14:tracePt t="113155" x="2705100" y="5756275"/>
          <p14:tracePt t="113165" x="2700338" y="5751513"/>
          <p14:tracePt t="113195" x="2689225" y="5741988"/>
          <p14:tracePt t="113203" x="2684463" y="5741988"/>
          <p14:tracePt t="113212" x="2673350" y="5741988"/>
          <p14:tracePt t="113230" x="2657475" y="5735638"/>
          <p14:tracePt t="113246" x="2632075" y="5735638"/>
          <p14:tracePt t="113264" x="2600325" y="5726113"/>
          <p14:tracePt t="113280" x="2574925" y="5703888"/>
          <p14:tracePt t="113296" x="2543175" y="5699125"/>
          <p14:tracePt t="113313" x="2538413" y="5699125"/>
          <p14:tracePt t="113331" x="2527300" y="5699125"/>
          <p14:tracePt t="113347" x="2511425" y="5688013"/>
          <p14:tracePt t="113364" x="2495550" y="5683250"/>
          <p14:tracePt t="113381" x="2486025" y="5683250"/>
          <p14:tracePt t="113397" x="2454275" y="5662613"/>
          <p14:tracePt t="113414" x="2411413" y="5646738"/>
          <p14:tracePt t="113432" x="2354263" y="5635625"/>
          <p14:tracePt t="113447" x="2306638" y="5610225"/>
          <p14:tracePt t="113464" x="2274888" y="5599113"/>
          <p14:tracePt t="113480" x="2270125" y="5594350"/>
          <p14:tracePt t="113747" x="2233613" y="5562600"/>
          <p14:tracePt t="113754" x="2222500" y="5557838"/>
          <p14:tracePt t="113763" x="2206625" y="5546725"/>
          <p14:tracePt t="113780" x="2181225" y="5521325"/>
          <p14:tracePt t="113797" x="2176463" y="5514975"/>
          <p14:tracePt t="113815" x="2139950" y="5478463"/>
          <p14:tracePt t="113830" x="2112963" y="5462588"/>
          <p14:tracePt t="113849" x="2097088" y="5441950"/>
          <p14:tracePt t="113867" x="2097088" y="5426075"/>
          <p14:tracePt t="113881" x="2097088" y="5410200"/>
          <p14:tracePt t="113898" x="2097088" y="5395913"/>
          <p14:tracePt t="113899" x="2097088" y="5373688"/>
          <p14:tracePt t="113915" x="2101850" y="5357813"/>
          <p14:tracePt t="113917" x="2117725" y="5348288"/>
          <p14:tracePt t="113931" x="2124075" y="5348288"/>
          <p14:tracePt t="113948" x="2124075" y="5327650"/>
          <p14:tracePt t="113950" x="2154238" y="5305425"/>
          <p14:tracePt t="113964" x="2185988" y="5305425"/>
          <p14:tracePt t="113982" x="2212975" y="5289550"/>
          <p14:tracePt t="113998" x="2259013" y="5259388"/>
          <p14:tracePt t="114014" x="2274888" y="5259388"/>
          <p14:tracePt t="114035" x="2286000" y="5259388"/>
          <p14:tracePt t="114047" x="2290763" y="5259388"/>
          <p14:tracePt t="114064" x="2333625" y="5264150"/>
          <p14:tracePt t="114082" x="2454275" y="5264150"/>
          <p14:tracePt t="114098" x="2495550" y="5264150"/>
          <p14:tracePt t="114099" x="2522538" y="5264150"/>
          <p14:tracePt t="114115" x="2579688" y="5275263"/>
          <p14:tracePt t="114149" x="2616200" y="5275263"/>
          <p14:tracePt t="114154" x="2647950" y="5268913"/>
          <p14:tracePt t="114164" x="2673350" y="5259388"/>
          <p14:tracePt t="114181" x="2720975" y="5259388"/>
          <p14:tracePt t="114198" x="2800350" y="5243513"/>
          <p14:tracePt t="114215" x="2921000" y="5216525"/>
          <p14:tracePt t="114233" x="3057525" y="5216525"/>
          <p14:tracePt t="114249" x="3162300" y="5216525"/>
          <p14:tracePt t="114251" x="3203575" y="5216525"/>
          <p14:tracePt t="114266" x="3376613" y="5216525"/>
          <p14:tracePt t="114283" x="3502025" y="5216525"/>
          <p14:tracePt t="114299" x="3554413" y="5216525"/>
          <p14:tracePt t="114300" x="3659188" y="5216525"/>
          <p14:tracePt t="114315" x="3675063" y="5216525"/>
          <p14:tracePt t="114332" x="3706813" y="5216525"/>
          <p14:tracePt t="114333" x="3759200" y="5216525"/>
          <p14:tracePt t="114348" x="3859213" y="5222875"/>
          <p14:tracePt t="114365" x="3911600" y="5222875"/>
          <p14:tracePt t="114381" x="3963988" y="5232400"/>
          <p14:tracePt t="114398" x="4073525" y="5232400"/>
          <p14:tracePt t="114415" x="4168775" y="5232400"/>
          <p14:tracePt t="114432" x="4221163" y="5232400"/>
          <p14:tracePt t="114448" x="4237038" y="5232400"/>
          <p14:tracePt t="114465" x="4305300" y="5232400"/>
          <p14:tracePt t="114467" x="4341813" y="5232400"/>
          <p14:tracePt t="114482" x="4357688" y="5232400"/>
          <p14:tracePt t="114483" x="4367213" y="5232400"/>
          <p14:tracePt t="114499" x="4383088" y="5232400"/>
          <p14:tracePt t="114500" x="4435475" y="5232400"/>
          <p14:tracePt t="114515" x="4440238" y="5232400"/>
          <p14:tracePt t="114516" x="4456113" y="5232400"/>
          <p14:tracePt t="114532" x="4492625" y="5232400"/>
          <p14:tracePt t="114548" x="4524375" y="5243513"/>
          <p14:tracePt t="114565" x="4551363" y="5243513"/>
          <p14:tracePt t="114582" x="4567238" y="5243513"/>
          <p14:tracePt t="114612" x="4572000" y="5243513"/>
          <p14:tracePt t="114635" x="4587875" y="5243513"/>
          <p14:tracePt t="115045" x="4603750" y="5243513"/>
          <p14:tracePt t="115050" x="4613275" y="5243513"/>
          <p14:tracePt t="115252" x="4619625" y="5248275"/>
          <p14:tracePt t="115267" x="4629150" y="5253038"/>
          <p14:tracePt t="121108" x="4635500" y="5237163"/>
          <p14:tracePt t="121115" x="4635500" y="5207000"/>
          <p14:tracePt t="121124" x="4635500" y="5191125"/>
          <p14:tracePt t="121141" x="4656138" y="5154613"/>
          <p14:tracePt t="121159" x="4656138" y="5122863"/>
          <p14:tracePt t="121176" x="4656138" y="5080000"/>
          <p14:tracePt t="121192" x="4656138" y="5022850"/>
          <p14:tracePt t="121208" x="4656138" y="4981575"/>
          <p14:tracePt t="121225" x="4656138" y="4933950"/>
          <p14:tracePt t="121226" x="4651375" y="4891088"/>
          <p14:tracePt t="121240" x="4640263" y="4854575"/>
          <p14:tracePt t="121259" x="4576763" y="4733925"/>
          <p14:tracePt t="121275" x="4524375" y="4672013"/>
          <p14:tracePt t="121277" x="4478338" y="4624388"/>
          <p14:tracePt t="121291" x="4462463" y="4603750"/>
          <p14:tracePt t="121292" x="4430713" y="4598988"/>
          <p14:tracePt t="121308" x="4383088" y="4567238"/>
          <p14:tracePt t="121324" x="4357688" y="4545013"/>
          <p14:tracePt t="121342" x="4341813" y="4530725"/>
          <p14:tracePt t="121363" x="4330700" y="4530725"/>
          <p14:tracePt t="121396" x="4330700" y="4514850"/>
          <p14:tracePt t="121403" x="4314825" y="4487863"/>
          <p14:tracePt t="121411" x="4294188" y="4467225"/>
          <p14:tracePt t="121425" x="4283075" y="4440238"/>
          <p14:tracePt t="121443" x="4225925" y="4362450"/>
          <p14:tracePt t="121459" x="4152900" y="4314825"/>
          <p14:tracePt t="121475" x="4100513" y="4294188"/>
          <p14:tracePt t="121493" x="3963988" y="4205288"/>
          <p14:tracePt t="121508" x="3822700" y="4116388"/>
          <p14:tracePt t="121525" x="3806825" y="4094163"/>
          <p14:tracePt t="121541" x="3727450" y="4064000"/>
          <p14:tracePt t="121559" x="3690938" y="4052888"/>
          <p14:tracePt t="121575" x="3602038" y="4041775"/>
          <p14:tracePt t="121592" x="3538538" y="4041775"/>
          <p14:tracePt t="121610" x="3460750" y="4041775"/>
          <p14:tracePt t="121611" x="3444875" y="4041775"/>
          <p14:tracePt t="121625" x="3402013" y="4041775"/>
          <p14:tracePt t="121643" x="3387725" y="4041775"/>
          <p14:tracePt t="121659" x="3376613" y="4041775"/>
          <p14:tracePt t="121660" x="3355975" y="4041775"/>
          <p14:tracePt t="121677" x="3297238" y="4084638"/>
          <p14:tracePt t="121693" x="3135313" y="4230688"/>
          <p14:tracePt t="121710" x="3062288" y="4341813"/>
          <p14:tracePt t="121726" x="2862263" y="4556125"/>
          <p14:tracePt t="121742" x="2763838" y="4697413"/>
          <p14:tracePt t="121759" x="2741613" y="4781550"/>
          <p14:tracePt t="121776" x="2673350" y="4860925"/>
          <p14:tracePt t="121793" x="2616200" y="4949825"/>
          <p14:tracePt t="121795" x="2611438" y="4975225"/>
          <p14:tracePt t="121809" x="2590800" y="5006975"/>
          <p14:tracePt t="121826" x="2547938" y="5091113"/>
          <p14:tracePt t="121827" x="2538413" y="5116513"/>
          <p14:tracePt t="121843" x="2527300" y="5159375"/>
          <p14:tracePt t="121859" x="2479675" y="5259388"/>
          <p14:tracePt t="121860" x="2479675" y="5280025"/>
          <p14:tracePt t="121875" x="2463800" y="5305425"/>
          <p14:tracePt t="121893" x="2432050" y="5380038"/>
          <p14:tracePt t="121909" x="2422525" y="5410200"/>
          <p14:tracePt t="121926" x="2411413" y="5457825"/>
          <p14:tracePt t="121944" x="2370138" y="5541963"/>
          <p14:tracePt t="121960" x="2354263" y="5610225"/>
          <p14:tracePt t="121976" x="2327275" y="5641975"/>
          <p14:tracePt t="124068" x="2312988" y="5641975"/>
          <p14:tracePt t="124074" x="2301875" y="5641975"/>
          <p14:tracePt t="124113" x="2297113" y="5641975"/>
          <p14:tracePt t="124460" x="2306638" y="5651500"/>
          <p14:tracePt t="124467" x="2343150" y="5651500"/>
          <p14:tracePt t="124514" x="2486025" y="5662613"/>
          <p14:tracePt t="124530" x="2527300" y="5667375"/>
          <p14:tracePt t="124531" x="2547938" y="5667375"/>
          <p14:tracePt t="124548" x="2563813" y="5667375"/>
          <p14:tracePt t="124628" x="2579688" y="5688013"/>
          <p14:tracePt t="124635" x="2590800" y="5688013"/>
          <p14:tracePt t="124646" x="2620963" y="5688013"/>
          <p14:tracePt t="124663" x="2679700" y="5688013"/>
          <p14:tracePt t="124680" x="2784475" y="5688013"/>
          <p14:tracePt t="124697" x="2894013" y="5699125"/>
          <p14:tracePt t="124713" x="2998788" y="5699125"/>
          <p14:tracePt t="124715" x="3041650" y="5699125"/>
          <p14:tracePt t="124731" x="3078163" y="5699125"/>
          <p14:tracePt t="124732" x="3094038" y="5699125"/>
          <p14:tracePt t="124747" x="3103563" y="5699125"/>
          <p14:tracePt t="124771" x="3119438" y="5710238"/>
          <p14:tracePt t="124796" x="3124200" y="5710238"/>
          <p14:tracePt t="124804" x="3135313" y="5710238"/>
          <p14:tracePt t="124893" x="3171825" y="5694363"/>
          <p14:tracePt t="124908" x="3176588" y="5694363"/>
          <p14:tracePt t="124932" x="3192463" y="5694363"/>
          <p14:tracePt t="124939" x="3203575" y="5694363"/>
          <p14:tracePt t="124947" x="3208338" y="5688013"/>
          <p14:tracePt t="124980" x="3214688" y="5688013"/>
          <p14:tracePt t="125028" x="3224213" y="5688013"/>
          <p14:tracePt t="125044" x="3240088" y="5688013"/>
          <p14:tracePt t="125068" x="3255963" y="5678488"/>
          <p14:tracePt t="125083" x="3271838" y="5678488"/>
          <p14:tracePt t="125108" x="3282950" y="5678488"/>
          <p14:tracePt t="125132" x="3297238" y="5678488"/>
          <p14:tracePt t="125140" x="3313113" y="5678488"/>
          <p14:tracePt t="125148" x="3324225" y="5673725"/>
          <p14:tracePt t="125220" x="3340100" y="5651500"/>
          <p14:tracePt t="125276" x="3340100" y="5646738"/>
          <p14:tracePt t="125316" x="3340100" y="5641975"/>
          <p14:tracePt t="125348" x="3344863" y="5630863"/>
          <p14:tracePt t="125354" x="3355975" y="5630863"/>
          <p14:tracePt t="125364" x="3360738" y="5630863"/>
          <p14:tracePt t="125380" x="3392488" y="5614988"/>
          <p14:tracePt t="125397" x="3444875" y="5614988"/>
          <p14:tracePt t="125414" x="3538538" y="5605463"/>
          <p14:tracePt t="125431" x="3649663" y="5605463"/>
          <p14:tracePt t="125448" x="3706813" y="5594350"/>
          <p14:tracePt t="125465" x="3790950" y="5583238"/>
          <p14:tracePt t="125482" x="3868738" y="5589588"/>
          <p14:tracePt t="125484" x="3900488" y="5610225"/>
          <p14:tracePt t="125497" x="3927475" y="5610225"/>
          <p14:tracePt t="125498" x="3937000" y="5610225"/>
          <p14:tracePt t="125514" x="3952875" y="5610225"/>
          <p14:tracePt t="125748" x="3968750" y="5626100"/>
          <p14:tracePt t="125755" x="4021138" y="5626100"/>
          <p14:tracePt t="125764" x="4037013" y="5626100"/>
          <p14:tracePt t="125781" x="4094163" y="5635625"/>
          <p14:tracePt t="125798" x="4141788" y="5635625"/>
          <p14:tracePt t="125815" x="4184650" y="5635625"/>
          <p14:tracePt t="125832" x="4200525" y="5635625"/>
          <p14:tracePt t="125849" x="4214813" y="5635625"/>
          <p14:tracePt t="126316" x="4178300" y="5667375"/>
          <p14:tracePt t="126324" x="4157663" y="5683250"/>
          <p14:tracePt t="126332" x="4137025" y="5703888"/>
          <p14:tracePt t="126349" x="4064000" y="5735638"/>
          <p14:tracePt t="126366" x="4016375" y="5778500"/>
          <p14:tracePt t="126382" x="3968750" y="5840413"/>
          <p14:tracePt t="126399" x="3875088" y="5929313"/>
          <p14:tracePt t="126416" x="3779838" y="5997575"/>
          <p14:tracePt t="126432" x="3665538" y="6045200"/>
          <p14:tracePt t="126449" x="3522663" y="6081713"/>
          <p14:tracePt t="126451" x="3460750" y="6102350"/>
          <p14:tracePt t="126466" x="3387725" y="6118225"/>
          <p14:tracePt t="126484" x="3228975" y="6145213"/>
          <p14:tracePt t="126499" x="3135313" y="6145213"/>
          <p14:tracePt t="126501" x="3119438" y="6145213"/>
          <p14:tracePt t="126516" x="3067050" y="6145213"/>
          <p14:tracePt t="126518" x="3014663" y="6145213"/>
          <p14:tracePt t="126533" x="2921000" y="6145213"/>
          <p14:tracePt t="126550" x="2894013" y="6145213"/>
          <p14:tracePt t="126566" x="2852738" y="6145213"/>
          <p14:tracePt t="126583" x="2784475" y="6154738"/>
          <p14:tracePt t="126599" x="2705100" y="6154738"/>
          <p14:tracePt t="126616" x="2563813" y="6154738"/>
          <p14:tracePt t="126633" x="2454275" y="6154738"/>
          <p14:tracePt t="126635" x="2401888" y="6154738"/>
          <p14:tracePt t="126649" x="2349500" y="6154738"/>
          <p14:tracePt t="126666" x="2290763" y="6154738"/>
          <p14:tracePt t="126667" x="2265363" y="6154738"/>
          <p14:tracePt t="126683" x="2233613" y="6154738"/>
          <p14:tracePt t="126684" x="2228850" y="6154738"/>
          <p14:tracePt t="126699" x="2222500" y="6154738"/>
          <p14:tracePt t="126813" x="2197100" y="6140450"/>
          <p14:tracePt t="126851" x="2185988" y="6134100"/>
          <p14:tracePt t="126859" x="2181225" y="6124575"/>
          <p14:tracePt t="126867" x="2165350" y="6108700"/>
          <p14:tracePt t="126909" x="2154238" y="6108700"/>
          <p14:tracePt t="126915" x="2154238" y="6102350"/>
          <p14:tracePt t="127075" x="2160588" y="6102350"/>
          <p14:tracePt t="127084" x="2160588" y="6092825"/>
          <p14:tracePt t="127292" x="2165350" y="6092825"/>
          <p14:tracePt t="127301" x="2170113" y="6092825"/>
          <p14:tracePt t="127307" x="2197100" y="6092825"/>
          <p14:tracePt t="127317" x="2206625" y="6092825"/>
          <p14:tracePt t="127333" x="2322513" y="6092825"/>
          <p14:tracePt t="127350" x="2370138" y="6092825"/>
          <p14:tracePt t="127368" x="2538413" y="6092825"/>
          <p14:tracePt t="127385" x="2820988" y="6118225"/>
          <p14:tracePt t="127402" x="3135313" y="6118225"/>
          <p14:tracePt t="127403" x="3271838" y="6118225"/>
          <p14:tracePt t="127418" x="3429000" y="6134100"/>
          <p14:tracePt t="127419" x="3549650" y="6134100"/>
          <p14:tracePt t="127435" x="3748088" y="6145213"/>
          <p14:tracePt t="127451" x="3963988" y="6118225"/>
          <p14:tracePt t="127467" x="4073525" y="6108700"/>
          <p14:tracePt t="127484" x="4225925" y="6092825"/>
          <p14:tracePt t="127486" x="4278313" y="6081713"/>
          <p14:tracePt t="127500" x="4371975" y="6081713"/>
          <p14:tracePt t="127517" x="4446588" y="6049963"/>
          <p14:tracePt t="127535" x="4498975" y="6040438"/>
          <p14:tracePt t="127551" x="4608513" y="6040438"/>
          <p14:tracePt t="127567" x="4745038" y="5997575"/>
          <p14:tracePt t="127584" x="4824413" y="5981700"/>
          <p14:tracePt t="127603" x="4933950" y="5981700"/>
          <p14:tracePt t="127617" x="4970463" y="5981700"/>
          <p14:tracePt t="127618" x="5011738" y="5981700"/>
          <p14:tracePt t="127635" x="5027613" y="5976938"/>
          <p14:tracePt t="127652" x="5070475" y="5976938"/>
          <p14:tracePt t="127670" x="5086350" y="5976938"/>
          <p14:tracePt t="127685" x="5111750" y="5967413"/>
          <p14:tracePt t="127701" x="5122863" y="5951538"/>
          <p14:tracePt t="127718" x="5127625" y="5945188"/>
          <p14:tracePt t="127734" x="5164138" y="5929313"/>
          <p14:tracePt t="127751" x="5170488" y="5919788"/>
          <p14:tracePt t="127796" x="5184775" y="5915025"/>
          <p14:tracePt t="140861" x="5059363" y="5808663"/>
          <p14:tracePt t="140867" x="4608513" y="5568950"/>
          <p14:tracePt t="140903" x="2878138" y="4487863"/>
          <p14:tracePt t="140920" x="2778125" y="4383088"/>
          <p14:tracePt t="140937" x="2778125" y="4367213"/>
          <p14:tracePt t="140953" x="2816225" y="4351338"/>
          <p14:tracePt t="140955" x="2816225" y="4346575"/>
          <p14:tracePt t="140971" x="2884488" y="4246563"/>
          <p14:tracePt t="140988" x="3014663" y="4048125"/>
          <p14:tracePt t="140989" x="3109913" y="3879850"/>
          <p14:tracePt t="141004" x="3287713" y="3470275"/>
          <p14:tracePt t="141005" x="3397250" y="3078163"/>
          <p14:tracePt t="141021" x="3502025" y="2327275"/>
          <p14:tracePt t="141037" x="3575050" y="2133600"/>
          <p14:tracePt t="141054" x="3538538" y="1935163"/>
          <p14:tracePt t="141070" x="3417888" y="1604963"/>
          <p14:tracePt t="141087" x="3130550" y="965200"/>
          <p14:tracePt t="141104" x="3078163" y="723900"/>
          <p14:tracePt t="141121" x="3109913" y="503238"/>
          <p14:tracePt t="141138" x="3109913" y="450850"/>
          <p14:tracePt t="141140" x="3109913" y="314325"/>
          <p14:tracePt t="141154" x="3109913" y="10001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7170A18-D821-4695-912E-BC7E7D53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Aðgegni</a:t>
            </a:r>
            <a:r>
              <a:rPr lang="en-US" dirty="0"/>
              <a:t> að </a:t>
            </a:r>
            <a:r>
              <a:rPr lang="en-US" dirty="0" err="1"/>
              <a:t>upplýsingum</a:t>
            </a:r>
            <a:r>
              <a:rPr lang="en-US" dirty="0"/>
              <a:t> í </a:t>
            </a:r>
            <a:r>
              <a:rPr lang="en-US" dirty="0" err="1"/>
              <a:t>fastmerkjum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E0E47D37-62E6-4EB8-B2BF-201DA290F2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Oft í </a:t>
            </a:r>
            <a:r>
              <a:rPr lang="en-US" dirty="0" err="1"/>
              <a:t>skýrslum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hnita</a:t>
            </a:r>
            <a:r>
              <a:rPr lang="en-US" dirty="0"/>
              <a:t> </a:t>
            </a:r>
            <a:r>
              <a:rPr lang="en-US" dirty="0" err="1"/>
              <a:t>skrám</a:t>
            </a:r>
            <a:r>
              <a:rPr lang="en-US" dirty="0"/>
              <a:t> </a:t>
            </a:r>
            <a:r>
              <a:rPr lang="en-US" dirty="0" err="1"/>
              <a:t>hér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þar</a:t>
            </a:r>
            <a:endParaRPr lang="en-US" dirty="0"/>
          </a:p>
          <a:p>
            <a:r>
              <a:rPr lang="en-US" dirty="0" err="1"/>
              <a:t>Textaskrár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excel </a:t>
            </a:r>
            <a:r>
              <a:rPr lang="en-US" dirty="0" err="1"/>
              <a:t>skjöl</a:t>
            </a:r>
            <a:endParaRPr lang="en-US" dirty="0"/>
          </a:p>
          <a:p>
            <a:r>
              <a:rPr lang="en-US" dirty="0" err="1"/>
              <a:t>Unnið</a:t>
            </a:r>
            <a:r>
              <a:rPr lang="en-US" dirty="0"/>
              <a:t> er að </a:t>
            </a:r>
            <a:r>
              <a:rPr lang="en-US" dirty="0" err="1"/>
              <a:t>því</a:t>
            </a:r>
            <a:r>
              <a:rPr lang="en-US" dirty="0"/>
              <a:t> að </a:t>
            </a:r>
            <a:r>
              <a:rPr lang="en-US" dirty="0" err="1"/>
              <a:t>bæta</a:t>
            </a:r>
            <a:r>
              <a:rPr lang="en-US" dirty="0"/>
              <a:t> </a:t>
            </a:r>
            <a:r>
              <a:rPr lang="en-US" dirty="0" err="1"/>
              <a:t>aðgengi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að </a:t>
            </a:r>
            <a:r>
              <a:rPr lang="en-US" dirty="0" err="1"/>
              <a:t>koma</a:t>
            </a:r>
            <a:r>
              <a:rPr lang="en-US" dirty="0"/>
              <a:t> </a:t>
            </a:r>
            <a:r>
              <a:rPr lang="en-US" dirty="0" err="1"/>
              <a:t>upplýsingum</a:t>
            </a:r>
            <a:r>
              <a:rPr lang="en-US" dirty="0"/>
              <a:t> í </a:t>
            </a:r>
            <a:r>
              <a:rPr lang="en-US" dirty="0" err="1"/>
              <a:t>gagnagrunna</a:t>
            </a:r>
            <a:endParaRPr lang="en-US" dirty="0"/>
          </a:p>
          <a:p>
            <a:endParaRPr lang="is-IS" dirty="0"/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8BC7F57C-7BBC-4A1B-9103-A9F5A13C24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Mælingasjá</a:t>
            </a:r>
            <a:r>
              <a:rPr lang="en-US" dirty="0"/>
              <a:t> LMÍ</a:t>
            </a:r>
          </a:p>
          <a:p>
            <a:r>
              <a:rPr lang="en-US" dirty="0" err="1"/>
              <a:t>Borgarvefsjá</a:t>
            </a:r>
            <a:endParaRPr lang="en-US" dirty="0"/>
          </a:p>
          <a:p>
            <a:r>
              <a:rPr lang="en-US" dirty="0" err="1"/>
              <a:t>Kópavogur</a:t>
            </a:r>
            <a:endParaRPr lang="en-US" dirty="0"/>
          </a:p>
          <a:p>
            <a:r>
              <a:rPr lang="en-US" dirty="0" err="1"/>
              <a:t>Vegagerðin</a:t>
            </a:r>
            <a:r>
              <a:rPr lang="en-US" dirty="0"/>
              <a:t> WFS </a:t>
            </a:r>
            <a:r>
              <a:rPr lang="en-US" dirty="0" err="1"/>
              <a:t>þjónusta</a:t>
            </a:r>
            <a:endParaRPr lang="is-IS" dirty="0"/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F233C3E5-97E8-41FD-AAD6-67DC30419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750FF6E9-9635-4E99-88DB-2AD4E1E2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9509EFE6-E1F3-4913-BA5E-46E2B141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118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82"/>
    </mc:Choice>
    <mc:Fallback xmlns="">
      <p:transition spd="slow" advTm="104182"/>
    </mc:Fallback>
  </mc:AlternateContent>
  <p:extLst>
    <p:ext uri="{3A86A75C-4F4B-4683-9AE1-C65F6400EC91}">
      <p14:laserTraceLst xmlns:p14="http://schemas.microsoft.com/office/powerpoint/2010/main">
        <p14:tracePtLst>
          <p14:tracePt t="1885" x="7267575" y="93663"/>
          <p14:tracePt t="1892" x="7372350" y="450850"/>
          <p14:tracePt t="1901" x="7440613" y="671513"/>
          <p14:tracePt t="1917" x="7581900" y="1295400"/>
          <p14:tracePt t="1933" x="7812088" y="1981200"/>
          <p14:tracePt t="1950" x="7896225" y="2254250"/>
          <p14:tracePt t="1967" x="7916863" y="2327275"/>
          <p14:tracePt t="1984" x="7916863" y="2374900"/>
          <p14:tracePt t="2001" x="7916863" y="2479675"/>
          <p14:tracePt t="2018" x="7916863" y="2636838"/>
          <p14:tracePt t="2034" x="7937500" y="2720975"/>
          <p14:tracePt t="2149" x="7943850" y="2725738"/>
          <p14:tracePt t="2156" x="7953375" y="2747963"/>
          <p14:tracePt t="2167" x="7953375" y="2763838"/>
          <p14:tracePt t="2184" x="7996238" y="2862263"/>
          <p14:tracePt t="2201" x="8053388" y="2951163"/>
          <p14:tracePt t="2218" x="8162925" y="3140075"/>
          <p14:tracePt t="2219" x="8231188" y="3255963"/>
          <p14:tracePt t="2235" x="8342313" y="3424238"/>
          <p14:tracePt t="2236" x="8540750" y="3629025"/>
          <p14:tracePt t="2252" x="8829675" y="3911600"/>
          <p14:tracePt t="2268" x="9023350" y="3989388"/>
          <p14:tracePt t="2685" x="9055100" y="5767388"/>
          <p14:tracePt t="2691" x="8986838" y="5867400"/>
          <p14:tracePt t="2700" x="8986838" y="5892800"/>
          <p14:tracePt t="2718" x="8955088" y="5956300"/>
          <p14:tracePt t="2735" x="8923338" y="6024563"/>
          <p14:tracePt t="2751" x="8902700" y="6092825"/>
          <p14:tracePt t="2769" x="8870950" y="6176963"/>
          <p14:tracePt t="2786" x="8850313" y="6245225"/>
          <p14:tracePt t="2788" x="8834438" y="6275388"/>
          <p14:tracePt t="2801" x="8813800" y="6307138"/>
          <p14:tracePt t="2819" x="8793163" y="6350000"/>
          <p14:tracePt t="2820" x="8777288" y="6370638"/>
          <p14:tracePt t="2836" x="8777288" y="6375400"/>
          <p14:tracePt t="2836" x="8766175" y="6386513"/>
          <p14:tracePt t="2869" x="8750300" y="6391275"/>
          <p14:tracePt t="2876" x="8740775" y="6411913"/>
          <p14:tracePt t="2885" x="8713788" y="6432550"/>
          <p14:tracePt t="2901" x="8672513" y="6470650"/>
          <p14:tracePt t="2918" x="8624888" y="6527800"/>
          <p14:tracePt t="2935" x="8567738" y="6584950"/>
          <p14:tracePt t="2951" x="8524875" y="6632575"/>
          <p14:tracePt t="2969" x="8462963" y="6700838"/>
          <p14:tracePt t="2985" x="8415338" y="6748463"/>
          <p14:tracePt t="3002" x="8351838" y="6778625"/>
          <p14:tracePt t="3003" x="8335963" y="6778625"/>
          <p14:tracePt t="3019" x="8331200" y="6784975"/>
          <p14:tracePt t="3278" x="8289925" y="6742113"/>
          <p14:tracePt t="3283" x="8253413" y="6664325"/>
          <p14:tracePt t="3319" x="8178800" y="6480175"/>
          <p14:tracePt t="3337" x="8174038" y="6475413"/>
          <p14:tracePt t="3353" x="8162925" y="6464300"/>
          <p14:tracePt t="3371" x="8158163" y="6459538"/>
          <p14:tracePt t="3386" x="8147050" y="6443663"/>
          <p14:tracePt t="3403" x="8142288" y="6432550"/>
          <p14:tracePt t="24261" x="8080375" y="6350000"/>
          <p14:tracePt t="24268" x="7996238" y="6265863"/>
          <p14:tracePt t="24277" x="7916863" y="6202363"/>
          <p14:tracePt t="24284" x="7869238" y="6154738"/>
          <p14:tracePt t="24300" x="7848600" y="6134100"/>
          <p14:tracePt t="24302" x="7832725" y="6134100"/>
          <p14:tracePt t="24902" x="7823200" y="6081713"/>
          <p14:tracePt t="24909" x="7586663" y="5997575"/>
          <p14:tracePt t="24919" x="7031038" y="5899150"/>
          <p14:tracePt t="24934" x="5883275" y="5678488"/>
          <p14:tracePt t="24952" x="5143500" y="5553075"/>
          <p14:tracePt t="24968" x="4708525" y="5473700"/>
          <p14:tracePt t="24984" x="4052888" y="5248275"/>
          <p14:tracePt t="25001" x="3811588" y="5122863"/>
          <p14:tracePt t="25017" x="3665538" y="5006975"/>
          <p14:tracePt t="25034" x="3460750" y="4906963"/>
          <p14:tracePt t="25051" x="3255963" y="4813300"/>
          <p14:tracePt t="25068" x="3119438" y="4749800"/>
          <p14:tracePt t="25069" x="3041650" y="4697413"/>
          <p14:tracePt t="25085" x="2994025" y="4665663"/>
          <p14:tracePt t="25086" x="2925763" y="4583113"/>
          <p14:tracePt t="25101" x="2894013" y="4540250"/>
          <p14:tracePt t="25118" x="2757488" y="4414838"/>
          <p14:tracePt t="25135" x="2711450" y="4335463"/>
          <p14:tracePt t="25151" x="2689225" y="4319588"/>
          <p14:tracePt t="25182" x="2647950" y="4289425"/>
          <p14:tracePt t="25188" x="2616200" y="4257675"/>
          <p14:tracePt t="25201" x="2568575" y="4221163"/>
          <p14:tracePt t="25219" x="2417763" y="4157663"/>
          <p14:tracePt t="25220" x="2343150" y="4132263"/>
          <p14:tracePt t="25235" x="2281238" y="4084638"/>
          <p14:tracePt t="25252" x="2160588" y="4032250"/>
          <p14:tracePt t="25269" x="2101850" y="4021138"/>
          <p14:tracePt t="25285" x="2085975" y="4011613"/>
          <p14:tracePt t="25301" x="2081213" y="4005263"/>
          <p14:tracePt t="25582" x="2060575" y="3984625"/>
          <p14:tracePt t="25589" x="1951038" y="3937000"/>
          <p14:tracePt t="25619" x="1609725" y="3665538"/>
          <p14:tracePt t="25634" x="1568450" y="3433763"/>
          <p14:tracePt t="25636" x="1536700" y="3308350"/>
          <p14:tracePt t="25651" x="1536700" y="3187700"/>
          <p14:tracePt t="25652" x="1536700" y="3046413"/>
          <p14:tracePt t="25669" x="1536700" y="2752725"/>
          <p14:tracePt t="25686" x="1536700" y="2632075"/>
          <p14:tracePt t="25686" x="1536700" y="2543175"/>
          <p14:tracePt t="25701" x="1536700" y="2500313"/>
          <p14:tracePt t="25718" x="1536700" y="2349500"/>
          <p14:tracePt t="25735" x="1536700" y="2170113"/>
          <p14:tracePt t="25752" x="1525588" y="1976438"/>
          <p14:tracePt t="25768" x="1500188" y="1846263"/>
          <p14:tracePt t="25785" x="1504950" y="1719263"/>
          <p14:tracePt t="25802" x="1514475" y="1620838"/>
          <p14:tracePt t="25820" x="1514475" y="1552575"/>
          <p14:tracePt t="25821" x="1514475" y="1514475"/>
          <p14:tracePt t="25836" x="1514475" y="1489075"/>
          <p14:tracePt t="26221" x="1514475" y="1468438"/>
          <p14:tracePt t="26237" x="1514475" y="1462088"/>
          <p14:tracePt t="26245" x="1536700" y="1425575"/>
          <p14:tracePt t="26253" x="1568450" y="1395413"/>
          <p14:tracePt t="26270" x="1573213" y="1379538"/>
          <p14:tracePt t="26286" x="1604963" y="1343025"/>
          <p14:tracePt t="26327" x="1609725" y="1331913"/>
          <p14:tracePt t="26341" x="1635125" y="1331913"/>
          <p14:tracePt t="26348" x="1641475" y="1331913"/>
          <p14:tracePt t="26357" x="1662113" y="1336675"/>
          <p14:tracePt t="26369" x="1677988" y="1336675"/>
          <p14:tracePt t="26386" x="1725613" y="1352550"/>
          <p14:tracePt t="26404" x="1766888" y="1363663"/>
          <p14:tracePt t="26421" x="1787525" y="1384300"/>
          <p14:tracePt t="26437" x="1803400" y="1389063"/>
          <p14:tracePt t="26438" x="1814513" y="1400175"/>
          <p14:tracePt t="26454" x="1830388" y="1436688"/>
          <p14:tracePt t="26455" x="1866900" y="1500188"/>
          <p14:tracePt t="26470" x="1876425" y="1514475"/>
          <p14:tracePt t="26471" x="1924050" y="1573213"/>
          <p14:tracePt t="26486" x="1997075" y="1646238"/>
          <p14:tracePt t="26504" x="2065338" y="1709738"/>
          <p14:tracePt t="26520" x="2117725" y="1787525"/>
          <p14:tracePt t="26537" x="2139950" y="1835150"/>
          <p14:tracePt t="26553" x="2160588" y="1860550"/>
          <p14:tracePt t="26570" x="2192338" y="1919288"/>
          <p14:tracePt t="26587" x="2238375" y="1992313"/>
          <p14:tracePt t="26588" x="2274888" y="2039938"/>
          <p14:tracePt t="26603" x="2286000" y="2076450"/>
          <p14:tracePt t="26620" x="2349500" y="2128838"/>
          <p14:tracePt t="26621" x="2370138" y="2170113"/>
          <p14:tracePt t="26637" x="2406650" y="2233613"/>
          <p14:tracePt t="26638" x="2432050" y="2290763"/>
          <p14:tracePt t="26653" x="2479675" y="2354263"/>
          <p14:tracePt t="26654" x="2490788" y="2395538"/>
          <p14:tracePt t="26670" x="2552700" y="2459038"/>
          <p14:tracePt t="26671" x="2590800" y="2522538"/>
          <p14:tracePt t="26687" x="2600325" y="2538413"/>
          <p14:tracePt t="26703" x="2705100" y="2632075"/>
          <p14:tracePt t="26720" x="2736850" y="2679700"/>
          <p14:tracePt t="26737" x="2741613" y="2689225"/>
          <p14:tracePt t="26753" x="2741613" y="2695575"/>
          <p14:tracePt t="26770" x="2752725" y="2720975"/>
          <p14:tracePt t="26787" x="2757488" y="2752725"/>
          <p14:tracePt t="26804" x="2778125" y="2800350"/>
          <p14:tracePt t="26805" x="2778125" y="2805113"/>
          <p14:tracePt t="26820" x="2778125" y="2816225"/>
          <p14:tracePt t="26838" x="2778125" y="2820988"/>
          <p14:tracePt t="26839" x="2773363" y="2846388"/>
          <p14:tracePt t="26854" x="2773363" y="2852738"/>
          <p14:tracePt t="26855" x="2773363" y="2868613"/>
          <p14:tracePt t="26871" x="2747963" y="2894013"/>
          <p14:tracePt t="27598" x="2711450" y="2894013"/>
          <p14:tracePt t="27605" x="2636838" y="2868613"/>
          <p14:tracePt t="27613" x="2595563" y="2857500"/>
          <p14:tracePt t="27623" x="2543175" y="2857500"/>
          <p14:tracePt t="27638" x="2470150" y="2857500"/>
          <p14:tracePt t="27654" x="2365375" y="2836863"/>
          <p14:tracePt t="27672" x="2270125" y="2825750"/>
          <p14:tracePt t="27688" x="2176463" y="2825750"/>
          <p14:tracePt t="27705" x="2128838" y="2816225"/>
          <p14:tracePt t="27721" x="2085975" y="2809875"/>
          <p14:tracePt t="27739" x="2071688" y="2809875"/>
          <p14:tracePt t="29461" x="2101850" y="2789238"/>
          <p14:tracePt t="29469" x="2133600" y="2789238"/>
          <p14:tracePt t="29485" x="2149475" y="2778125"/>
          <p14:tracePt t="29492" x="2181225" y="2778125"/>
          <p14:tracePt t="29509" x="2185988" y="2778125"/>
          <p14:tracePt t="29510" x="2222500" y="2778125"/>
          <p14:tracePt t="29524" x="2265363" y="2773363"/>
          <p14:tracePt t="29541" x="2306638" y="2773363"/>
          <p14:tracePt t="29542" x="2312988" y="2773363"/>
          <p14:tracePt t="29558" x="2354263" y="2773363"/>
          <p14:tracePt t="29574" x="2411413" y="2773363"/>
          <p14:tracePt t="29590" x="2495550" y="2800350"/>
          <p14:tracePt t="29607" x="2516188" y="2800350"/>
          <p14:tracePt t="29624" x="2563813" y="2794000"/>
          <p14:tracePt t="29641" x="2605088" y="2784475"/>
          <p14:tracePt t="29658" x="2673350" y="2773363"/>
          <p14:tracePt t="29660" x="2695575" y="2773363"/>
          <p14:tracePt t="29677" x="2700338" y="2773363"/>
          <p14:tracePt t="29691" x="2725738" y="2773363"/>
          <p14:tracePt t="29709" x="2784475" y="2773363"/>
          <p14:tracePt t="29725" x="2820988" y="2773363"/>
          <p14:tracePt t="29741" x="2852738" y="2773363"/>
          <p14:tracePt t="29742" x="2862263" y="2768600"/>
          <p14:tracePt t="29759" x="2868613" y="2768600"/>
          <p14:tracePt t="29775" x="2884488" y="2768600"/>
          <p14:tracePt t="29791" x="2909888" y="2768600"/>
          <p14:tracePt t="29813" x="2925763" y="2768600"/>
          <p14:tracePt t="29838" x="2941638" y="2768600"/>
          <p14:tracePt t="29844" x="2967038" y="2768600"/>
          <p14:tracePt t="29858" x="2998788" y="2768600"/>
          <p14:tracePt t="29876" x="3067050" y="2768600"/>
          <p14:tracePt t="29891" x="3087688" y="2747963"/>
          <p14:tracePt t="29909" x="3140075" y="2747963"/>
          <p14:tracePt t="29925" x="3155950" y="2747963"/>
          <p14:tracePt t="29943" x="3162300" y="2747963"/>
          <p14:tracePt t="29959" x="3171825" y="2741613"/>
          <p14:tracePt t="32894" x="3187700" y="2741613"/>
          <p14:tracePt t="32901" x="3255963" y="2695575"/>
          <p14:tracePt t="32963" x="3513138" y="2616200"/>
          <p14:tracePt t="32979" x="3560763" y="2605088"/>
          <p14:tracePt t="32996" x="3570288" y="2590800"/>
          <p14:tracePt t="32998" x="3613150" y="2568575"/>
          <p14:tracePt t="33013" x="3638550" y="2568575"/>
          <p14:tracePt t="33014" x="3670300" y="2563813"/>
          <p14:tracePt t="33030" x="3695700" y="2543175"/>
          <p14:tracePt t="33031" x="3706813" y="2543175"/>
          <p14:tracePt t="33045" x="3775075" y="2511425"/>
          <p14:tracePt t="33062" x="3827463" y="2486025"/>
          <p14:tracePt t="33079" x="3875088" y="2463800"/>
          <p14:tracePt t="33097" x="3911600" y="2447925"/>
          <p14:tracePt t="33113" x="4000500" y="2447925"/>
          <p14:tracePt t="33130" x="4048125" y="2438400"/>
          <p14:tracePt t="33148" x="4084638" y="2427288"/>
          <p14:tracePt t="33149" x="4089400" y="2427288"/>
          <p14:tracePt t="33162" x="4100513" y="2422525"/>
          <p14:tracePt t="33181" x="4221163" y="2374900"/>
          <p14:tracePt t="33197" x="4252913" y="2370138"/>
          <p14:tracePt t="33198" x="4289425" y="2370138"/>
          <p14:tracePt t="33213" x="4298950" y="2370138"/>
          <p14:tracePt t="33232" x="4314825" y="2343150"/>
          <p14:tracePt t="33249" x="4357688" y="2322513"/>
          <p14:tracePt t="33263" x="4410075" y="2322513"/>
          <p14:tracePt t="33280" x="4540250" y="2274888"/>
          <p14:tracePt t="33297" x="4635500" y="2254250"/>
          <p14:tracePt t="33313" x="4681538" y="2233613"/>
          <p14:tracePt t="33329" x="4718050" y="2222500"/>
          <p14:tracePt t="33347" x="4745038" y="2217738"/>
          <p14:tracePt t="33348" x="4776788" y="2197100"/>
          <p14:tracePt t="33364" x="4813300" y="2185988"/>
          <p14:tracePt t="33390" x="4870450" y="2176463"/>
          <p14:tracePt t="33398" x="4897438" y="2176463"/>
          <p14:tracePt t="33413" x="4906963" y="2165350"/>
          <p14:tracePt t="33414" x="4913313" y="2165350"/>
          <p14:tracePt t="33430" x="4949825" y="2160588"/>
          <p14:tracePt t="33447" x="4965700" y="2160588"/>
          <p14:tracePt t="33464" x="4997450" y="2154238"/>
          <p14:tracePt t="33481" x="5022850" y="2154238"/>
          <p14:tracePt t="33497" x="5027613" y="2154238"/>
          <p14:tracePt t="33517" x="5038725" y="2154238"/>
          <p14:tracePt t="33531" x="5043488" y="2154238"/>
          <p14:tracePt t="33549" x="5054600" y="2160588"/>
          <p14:tracePt t="33565" x="5059363" y="2160588"/>
          <p14:tracePt t="33580" x="5064125" y="2170113"/>
          <p14:tracePt t="33615" x="5064125" y="2185988"/>
          <p14:tracePt t="33632" x="5064125" y="2201863"/>
          <p14:tracePt t="33637" x="5054600" y="2233613"/>
          <p14:tracePt t="33647" x="5043488" y="2238375"/>
          <p14:tracePt t="33664" x="5011738" y="2274888"/>
          <p14:tracePt t="33680" x="4975225" y="2317750"/>
          <p14:tracePt t="33697" x="4922838" y="2354263"/>
          <p14:tracePt t="33714" x="4865688" y="2406650"/>
          <p14:tracePt t="33716" x="4818063" y="2427288"/>
          <p14:tracePt t="33731" x="4776788" y="2447925"/>
          <p14:tracePt t="33732" x="4729163" y="2486025"/>
          <p14:tracePt t="33747" x="4703763" y="2506663"/>
          <p14:tracePt t="33765" x="4656138" y="2552700"/>
          <p14:tracePt t="33766" x="4608513" y="2595563"/>
          <p14:tracePt t="33781" x="4545013" y="2647950"/>
          <p14:tracePt t="33782" x="4492625" y="2711450"/>
          <p14:tracePt t="33797" x="4446588" y="2757488"/>
          <p14:tracePt t="33798" x="4387850" y="2794000"/>
          <p14:tracePt t="33813" x="4341813" y="2841625"/>
          <p14:tracePt t="33815" x="4294188" y="2889250"/>
          <p14:tracePt t="33831" x="4184650" y="2978150"/>
          <p14:tracePt t="33847" x="4125913" y="3025775"/>
          <p14:tracePt t="33863" x="4021138" y="3109913"/>
          <p14:tracePt t="33880" x="3959225" y="3155950"/>
          <p14:tracePt t="33898" x="3900488" y="3198813"/>
          <p14:tracePt t="33914" x="3827463" y="3240088"/>
          <p14:tracePt t="33931" x="3800475" y="3267075"/>
          <p14:tracePt t="33948" x="3722688" y="3303588"/>
          <p14:tracePt t="33949" x="3711575" y="3313113"/>
          <p14:tracePt t="33964" x="3686175" y="3313113"/>
          <p14:tracePt t="33965" x="3670300" y="3319463"/>
          <p14:tracePt t="33981" x="3629025" y="3328988"/>
          <p14:tracePt t="33983" x="3602038" y="3328988"/>
          <p14:tracePt t="33998" x="3544888" y="3360738"/>
          <p14:tracePt t="34014" x="3497263" y="3381375"/>
          <p14:tracePt t="34031" x="3429000" y="3397250"/>
          <p14:tracePt t="34047" x="3328988" y="3408363"/>
          <p14:tracePt t="34064" x="3219450" y="3433763"/>
          <p14:tracePt t="34082" x="3057525" y="3470275"/>
          <p14:tracePt t="34098" x="2946400" y="3470275"/>
          <p14:tracePt t="34114" x="2852738" y="3470275"/>
          <p14:tracePt t="34131" x="2757488" y="3481388"/>
          <p14:tracePt t="34132" x="2705100" y="3481388"/>
          <p14:tracePt t="34147" x="2668588" y="3481388"/>
          <p14:tracePt t="34149" x="2616200" y="3481388"/>
          <p14:tracePt t="34163" x="2574925" y="3481388"/>
          <p14:tracePt t="34181" x="2427288" y="3481388"/>
          <p14:tracePt t="34198" x="2338388" y="3481388"/>
          <p14:tracePt t="34199" x="2270125" y="3481388"/>
          <p14:tracePt t="34214" x="2117725" y="3476625"/>
          <p14:tracePt t="34230" x="2008188" y="3449638"/>
          <p14:tracePt t="34248" x="1903413" y="3408363"/>
          <p14:tracePt t="34264" x="1835150" y="3387725"/>
          <p14:tracePt t="34282" x="1798638" y="3376613"/>
          <p14:tracePt t="34298" x="1741488" y="3355975"/>
          <p14:tracePt t="34315" x="1693863" y="3344863"/>
          <p14:tracePt t="34316" x="1657350" y="3344863"/>
          <p14:tracePt t="34331" x="1641475" y="3344863"/>
          <p14:tracePt t="34349" x="1562100" y="3328988"/>
          <p14:tracePt t="34365" x="1552575" y="3328988"/>
          <p14:tracePt t="34381" x="1514475" y="3319463"/>
          <p14:tracePt t="34398" x="1468438" y="3292475"/>
          <p14:tracePt t="34414" x="1457325" y="3292475"/>
          <p14:tracePt t="34431" x="1436688" y="3282950"/>
          <p14:tracePt t="34448" x="1431925" y="3282950"/>
          <p14:tracePt t="34465" x="1420813" y="3282950"/>
          <p14:tracePt t="35166" x="1416050" y="3267075"/>
          <p14:tracePt t="35173" x="1425575" y="3260725"/>
          <p14:tracePt t="35182" x="1484313" y="3235325"/>
          <p14:tracePt t="35199" x="1630363" y="3198813"/>
          <p14:tracePt t="35216" x="1778000" y="3176588"/>
          <p14:tracePt t="35232" x="1924050" y="3135313"/>
          <p14:tracePt t="35249" x="2044700" y="3124200"/>
          <p14:tracePt t="35267" x="2112963" y="3114675"/>
          <p14:tracePt t="35268" x="2154238" y="3094038"/>
          <p14:tracePt t="35282" x="2197100" y="3082925"/>
          <p14:tracePt t="35299" x="2254250" y="3062288"/>
          <p14:tracePt t="35316" x="2297113" y="3062288"/>
          <p14:tracePt t="35333" x="2301875" y="3046413"/>
          <p14:tracePt t="35334" x="2322513" y="3046413"/>
          <p14:tracePt t="35350" x="2327275" y="3046413"/>
          <p14:tracePt t="35351" x="2333625" y="3046413"/>
          <p14:tracePt t="35366" x="2401888" y="3035300"/>
          <p14:tracePt t="35382" x="2479675" y="3035300"/>
          <p14:tracePt t="35399" x="2568575" y="3035300"/>
          <p14:tracePt t="35417" x="2636838" y="3035300"/>
          <p14:tracePt t="35434" x="2705100" y="3030538"/>
          <p14:tracePt t="35450" x="2732088" y="3030538"/>
          <p14:tracePt t="35467" x="2763838" y="3030538"/>
          <p14:tracePt t="35469" x="2800350" y="3030538"/>
          <p14:tracePt t="35483" x="2852738" y="3030538"/>
          <p14:tracePt t="35500" x="2921000" y="3030538"/>
          <p14:tracePt t="35501" x="2951163" y="3019425"/>
          <p14:tracePt t="35517" x="2989263" y="3019425"/>
          <p14:tracePt t="35518" x="3057525" y="3019425"/>
          <p14:tracePt t="35532" x="3071813" y="3019425"/>
          <p14:tracePt t="35550" x="3098800" y="3019425"/>
          <p14:tracePt t="35591" x="3140075" y="3019425"/>
          <p14:tracePt t="35597" x="3146425" y="3019425"/>
          <p14:tracePt t="35604" x="3235325" y="2967038"/>
          <p14:tracePt t="35616" x="3276600" y="2941638"/>
          <p14:tracePt t="35633" x="3324225" y="2941638"/>
          <p14:tracePt t="35650" x="3365500" y="2946400"/>
          <p14:tracePt t="35667" x="3402013" y="2957513"/>
          <p14:tracePt t="35669" x="3429000" y="2957513"/>
          <p14:tracePt t="35683" x="3433763" y="2957513"/>
          <p14:tracePt t="35701" x="3465513" y="2957513"/>
          <p14:tracePt t="35717" x="3481388" y="2957513"/>
          <p14:tracePt t="35734" x="3508375" y="2957513"/>
          <p14:tracePt t="35735" x="3529013" y="2957513"/>
          <p14:tracePt t="35750" x="3554413" y="2957513"/>
          <p14:tracePt t="35752" x="3570288" y="2957513"/>
          <p14:tracePt t="35766" x="3638550" y="2967038"/>
          <p14:tracePt t="35783" x="3675063" y="2982913"/>
          <p14:tracePt t="35800" x="3722688" y="3003550"/>
          <p14:tracePt t="35817" x="3816350" y="3035300"/>
          <p14:tracePt t="35834" x="3948113" y="3062288"/>
          <p14:tracePt t="35850" x="4121150" y="3140075"/>
          <p14:tracePt t="35867" x="4189413" y="3176588"/>
          <p14:tracePt t="35884" x="4403725" y="3282950"/>
          <p14:tracePt t="35900" x="4435475" y="3292475"/>
          <p14:tracePt t="35902" x="4462463" y="3297238"/>
          <p14:tracePt t="35917" x="4467225" y="3297238"/>
          <p14:tracePt t="35957" x="4508500" y="3328988"/>
          <p14:tracePt t="35965" x="4535488" y="3344863"/>
          <p14:tracePt t="35973" x="4576763" y="3365500"/>
          <p14:tracePt t="35983" x="4576763" y="3376613"/>
          <p14:tracePt t="36846" x="4576763" y="3381375"/>
          <p14:tracePt t="36853" x="4576763" y="3392488"/>
          <p14:tracePt t="36861" x="4576763" y="3417888"/>
          <p14:tracePt t="36886" x="4560888" y="3455988"/>
          <p14:tracePt t="36902" x="4551363" y="3486150"/>
          <p14:tracePt t="36903" x="4540250" y="3522663"/>
          <p14:tracePt t="36918" x="4530725" y="3581400"/>
          <p14:tracePt t="36934" x="4514850" y="3617913"/>
          <p14:tracePt t="36951" x="4487863" y="3727450"/>
          <p14:tracePt t="36968" x="4487863" y="3875088"/>
          <p14:tracePt t="36985" x="4487863" y="4016375"/>
          <p14:tracePt t="37001" x="4587875" y="4319588"/>
          <p14:tracePt t="37019" x="4672013" y="4576763"/>
          <p14:tracePt t="37021" x="4713288" y="4651375"/>
          <p14:tracePt t="37035" x="4740275" y="4776788"/>
          <p14:tracePt t="37052" x="4922838" y="5164138"/>
          <p14:tracePt t="37069" x="5054600" y="5337175"/>
          <p14:tracePt t="37071" x="5132388" y="5432425"/>
          <p14:tracePt t="37085" x="5237163" y="5583238"/>
          <p14:tracePt t="37104" x="5405438" y="5794375"/>
          <p14:tracePt t="37105" x="5505450" y="5876925"/>
          <p14:tracePt t="37120" x="5719763" y="6076950"/>
          <p14:tracePt t="37135" x="5808663" y="6154738"/>
          <p14:tracePt t="37152" x="5872163" y="6186488"/>
          <p14:tracePt t="37169" x="5908675" y="6213475"/>
          <p14:tracePt t="37185" x="5956300" y="6238875"/>
          <p14:tracePt t="37203" x="5961063" y="6249988"/>
          <p14:tracePt t="37204" x="5967413" y="6254750"/>
          <p14:tracePt t="37262" x="6003925" y="6275388"/>
          <p14:tracePt t="37269" x="6045200" y="6286500"/>
          <p14:tracePt t="37277" x="6097588" y="6286500"/>
          <p14:tracePt t="37287" x="6176963" y="6313488"/>
          <p14:tracePt t="37302" x="6323013" y="6350000"/>
          <p14:tracePt t="37320" x="6411913" y="6359525"/>
          <p14:tracePt t="37336" x="6632575" y="6375400"/>
          <p14:tracePt t="37352" x="6742113" y="6375400"/>
          <p14:tracePt t="37370" x="6789738" y="6375400"/>
          <p14:tracePt t="37387" x="6831013" y="6370638"/>
          <p14:tracePt t="37403" x="6884988" y="6318250"/>
          <p14:tracePt t="37419" x="6910388" y="6291263"/>
          <p14:tracePt t="37436" x="6958013" y="6213475"/>
          <p14:tracePt t="37453" x="6962775" y="6197600"/>
          <p14:tracePt t="37454" x="7019925" y="6161088"/>
          <p14:tracePt t="37468" x="7119938" y="6092825"/>
          <p14:tracePt t="37470" x="7162800" y="6061075"/>
          <p14:tracePt t="37485" x="7183438" y="6029325"/>
          <p14:tracePt t="37486" x="7188200" y="6024563"/>
          <p14:tracePt t="37510" x="7188200" y="6013450"/>
          <p14:tracePt t="54567" x="7229475" y="5940425"/>
          <p14:tracePt t="54573" x="7245350" y="5767388"/>
          <p14:tracePt t="54612" x="7434263" y="5038725"/>
          <p14:tracePt t="54630" x="7508875" y="4535488"/>
          <p14:tracePt t="54644" x="7575550" y="4305300"/>
          <p14:tracePt t="54662" x="7780338" y="3786188"/>
          <p14:tracePt t="54663" x="7943850" y="3508375"/>
          <p14:tracePt t="54678" x="8074025" y="3235325"/>
          <p14:tracePt t="54679" x="8201025" y="3078163"/>
          <p14:tracePt t="54694" x="8267700" y="2998788"/>
          <p14:tracePt t="54695" x="8351838" y="2898775"/>
          <p14:tracePt t="54711" x="8404225" y="2841625"/>
          <p14:tracePt t="54728" x="8410575" y="2841625"/>
          <p14:tracePt t="55990" x="8372475" y="2778125"/>
          <p14:tracePt t="55997" x="8320088" y="2684463"/>
          <p14:tracePt t="56005" x="8299450" y="2636838"/>
          <p14:tracePt t="56038" x="8274050" y="2579688"/>
          <p14:tracePt t="56050" x="8253413" y="2538413"/>
          <p14:tracePt t="56053" x="8231188" y="2495550"/>
          <p14:tracePt t="56063" x="8226425" y="2495550"/>
          <p14:tracePt t="56079" x="8210550" y="2474913"/>
          <p14:tracePt t="56097" x="8174038" y="2443163"/>
          <p14:tracePt t="56114" x="8169275" y="2432050"/>
          <p14:tracePt t="56129" x="8169275" y="2427288"/>
          <p14:tracePt t="56374" x="8158163" y="2422525"/>
          <p14:tracePt t="56679" x="8142288" y="2422525"/>
          <p14:tracePt t="56686" x="8089900" y="2411413"/>
          <p14:tracePt t="56697" x="8032750" y="2395538"/>
          <p14:tracePt t="56714" x="7974013" y="2379663"/>
          <p14:tracePt t="56731" x="7969250" y="2370138"/>
          <p14:tracePt t="56748" x="7943850" y="2354263"/>
          <p14:tracePt t="56831" x="7921625" y="2338388"/>
          <p14:tracePt t="56838" x="7916863" y="2327275"/>
          <p14:tracePt t="56847" x="7885113" y="2290763"/>
          <p14:tracePt t="56864" x="7880350" y="2265363"/>
          <p14:tracePt t="56882" x="7880350" y="2244725"/>
          <p14:tracePt t="56898" x="7880350" y="2185988"/>
          <p14:tracePt t="56914" x="7869238" y="2128838"/>
          <p14:tracePt t="56931" x="7854950" y="2097088"/>
          <p14:tracePt t="56949" x="7854950" y="2085975"/>
          <p14:tracePt t="57159" x="7843838" y="2081213"/>
          <p14:tracePt t="58262" x="7843838" y="2071688"/>
          <p14:tracePt t="58269" x="7843838" y="2028825"/>
          <p14:tracePt t="58278" x="7843838" y="1997075"/>
          <p14:tracePt t="58300" x="7848600" y="1966913"/>
          <p14:tracePt t="58317" x="7864475" y="1919288"/>
          <p14:tracePt t="58333" x="7864475" y="1898650"/>
          <p14:tracePt t="58351" x="7864475" y="1892300"/>
          <p14:tracePt t="58374" x="7864475" y="1882775"/>
          <p14:tracePt t="58383" x="7875588" y="1876425"/>
          <p14:tracePt t="58400" x="7875588" y="1851025"/>
          <p14:tracePt t="58417" x="7875588" y="1846263"/>
          <p14:tracePt t="58433" x="7900988" y="1808163"/>
          <p14:tracePt t="58450" x="7907338" y="1803400"/>
          <p14:tracePt t="58467" x="7907338" y="1782763"/>
          <p14:tracePt t="58484" x="7907338" y="1766888"/>
          <p14:tracePt t="58485" x="7912100" y="1755775"/>
          <p14:tracePt t="58510" x="7912100" y="1741488"/>
          <p14:tracePt t="58518" x="7912100" y="1735138"/>
          <p14:tracePt t="58534" x="7912100" y="1719263"/>
          <p14:tracePt t="58535" x="7912100" y="1703388"/>
          <p14:tracePt t="58550" x="7912100" y="1682750"/>
          <p14:tracePt t="58552" x="7912100" y="1677988"/>
          <p14:tracePt t="58567" x="7912100" y="1651000"/>
          <p14:tracePt t="58584" x="7912100" y="1609725"/>
          <p14:tracePt t="58600" x="7912100" y="1573213"/>
          <p14:tracePt t="58618" x="7912100" y="1557338"/>
          <p14:tracePt t="58634" x="7891463" y="1520825"/>
          <p14:tracePt t="58650" x="7875588" y="1473200"/>
          <p14:tracePt t="58667" x="7864475" y="1457325"/>
          <p14:tracePt t="58683" x="7854950" y="1425575"/>
          <p14:tracePt t="58701" x="7848600" y="1420813"/>
          <p14:tracePt t="59926" x="7848600" y="1409700"/>
          <p14:tracePt t="59934" x="7848600" y="1389063"/>
          <p14:tracePt t="59970" x="7854950" y="1331913"/>
          <p14:tracePt t="59986" x="7854950" y="1320800"/>
          <p14:tracePt t="60003" x="7869238" y="1284288"/>
          <p14:tracePt t="60020" x="7891463" y="1268413"/>
          <p14:tracePt t="60021" x="7891463" y="1258888"/>
          <p14:tracePt t="60036" x="7891463" y="1252538"/>
          <p14:tracePt t="60223" x="7885113" y="1252538"/>
          <p14:tracePt t="60230" x="7880350" y="1252538"/>
          <p14:tracePt t="60246" x="7864475" y="1263650"/>
          <p14:tracePt t="60262" x="7843838" y="1274763"/>
          <p14:tracePt t="60279" x="7839075" y="1274763"/>
          <p14:tracePt t="60287" x="7800975" y="1274763"/>
          <p14:tracePt t="60303" x="7764463" y="1274763"/>
          <p14:tracePt t="60304" x="7734300" y="1289050"/>
          <p14:tracePt t="60320" x="7675563" y="1311275"/>
          <p14:tracePt t="60335" x="7618413" y="1320800"/>
          <p14:tracePt t="60353" x="7561263" y="1336675"/>
          <p14:tracePt t="60369" x="7502525" y="1357313"/>
          <p14:tracePt t="60387" x="7497763" y="1357313"/>
          <p14:tracePt t="60402" x="7477125" y="1384300"/>
          <p14:tracePt t="60419" x="7381875" y="1404938"/>
          <p14:tracePt t="60437" x="7356475" y="1425575"/>
          <p14:tracePt t="60438" x="7319963" y="1436688"/>
          <p14:tracePt t="60453" x="7277100" y="1436688"/>
          <p14:tracePt t="60454" x="7224713" y="1462088"/>
          <p14:tracePt t="60470" x="7167563" y="1462088"/>
          <p14:tracePt t="60486" x="7162800" y="1462088"/>
          <p14:tracePt t="60488" x="7151688" y="1477963"/>
          <p14:tracePt t="60503" x="7058025" y="1500188"/>
          <p14:tracePt t="60520" x="6999288" y="1509713"/>
          <p14:tracePt t="60536" x="6973888" y="1509713"/>
          <p14:tracePt t="60553" x="6942138" y="1509713"/>
          <p14:tracePt t="60570" x="6889750" y="1509713"/>
          <p14:tracePt t="60586" x="6831013" y="1525588"/>
          <p14:tracePt t="60604" x="6711950" y="1525588"/>
          <p14:tracePt t="60605" x="6653213" y="1525588"/>
          <p14:tracePt t="60620" x="6596063" y="1536700"/>
          <p14:tracePt t="60637" x="6454775" y="1552575"/>
          <p14:tracePt t="60639" x="6423025" y="1562100"/>
          <p14:tracePt t="60653" x="6354763" y="1573213"/>
          <p14:tracePt t="60654" x="6259513" y="1609725"/>
          <p14:tracePt t="60670" x="6186488" y="1625600"/>
          <p14:tracePt t="60671" x="6149975" y="1625600"/>
          <p14:tracePt t="60686" x="6092825" y="1646238"/>
          <p14:tracePt t="60711" x="6040438" y="1646238"/>
          <p14:tracePt t="60720" x="6024563" y="1646238"/>
          <p14:tracePt t="60737" x="5976938" y="1646238"/>
          <p14:tracePt t="60753" x="5908675" y="1646238"/>
          <p14:tracePt t="60770" x="5846763" y="1646238"/>
          <p14:tracePt t="60787" x="5751513" y="1657350"/>
          <p14:tracePt t="60804" x="5678488" y="1677988"/>
          <p14:tracePt t="60806" x="5641975" y="1677988"/>
          <p14:tracePt t="60820" x="5599113" y="1698625"/>
          <p14:tracePt t="60837" x="5589588" y="1693863"/>
          <p14:tracePt t="60863" x="5553075" y="1698625"/>
          <p14:tracePt t="60871" x="5500688" y="1709738"/>
          <p14:tracePt t="60886" x="5478463" y="1719263"/>
          <p14:tracePt t="60903" x="5405438" y="1755775"/>
          <p14:tracePt t="60921" x="5364163" y="1755775"/>
          <p14:tracePt t="60937" x="5348288" y="1755775"/>
          <p14:tracePt t="61079" x="5343525" y="1755775"/>
          <p14:tracePt t="61089" x="5316538" y="1762125"/>
          <p14:tracePt t="61093" x="5311775" y="1762125"/>
          <p14:tracePt t="61104" x="5300663" y="1771650"/>
          <p14:tracePt t="61120" x="5248275" y="1808163"/>
          <p14:tracePt t="61137" x="5211763" y="1835150"/>
          <p14:tracePt t="61159" x="5191125" y="1866900"/>
          <p14:tracePt t="61171" x="5180013" y="1882775"/>
          <p14:tracePt t="61188" x="5175250" y="1914525"/>
          <p14:tracePt t="61189" x="5175250" y="1928813"/>
          <p14:tracePt t="61204" x="5175250" y="1939925"/>
          <p14:tracePt t="61221" x="5148263" y="1981200"/>
          <p14:tracePt t="61222" x="5138738" y="1992313"/>
          <p14:tracePt t="61238" x="5138738" y="1997075"/>
          <p14:tracePt t="61240" x="5132388" y="2012950"/>
          <p14:tracePt t="61256" x="5122863" y="2033588"/>
          <p14:tracePt t="61271" x="5122863" y="2039938"/>
          <p14:tracePt t="61273" x="5122863" y="2044700"/>
          <p14:tracePt t="61287" x="5116513" y="2055813"/>
          <p14:tracePt t="61383" x="5095875" y="2071688"/>
          <p14:tracePt t="61431" x="5095875" y="2076450"/>
          <p14:tracePt t="61455" x="5095875" y="2097088"/>
          <p14:tracePt t="61461" x="5095875" y="2101850"/>
          <p14:tracePt t="61470" x="5095875" y="2128838"/>
          <p14:tracePt t="61487" x="5095875" y="2133600"/>
          <p14:tracePt t="61504" x="5095875" y="2144713"/>
          <p14:tracePt t="61526" x="5095875" y="2165350"/>
          <p14:tracePt t="61538" x="5095875" y="2176463"/>
          <p14:tracePt t="61554" x="5116513" y="2217738"/>
          <p14:tracePt t="61571" x="5180013" y="2259013"/>
          <p14:tracePt t="61588" x="5248275" y="2297113"/>
          <p14:tracePt t="61590" x="5268913" y="2317750"/>
          <p14:tracePt t="61605" x="5368925" y="2365375"/>
          <p14:tracePt t="61622" x="5421313" y="2374900"/>
          <p14:tracePt t="61623" x="5432425" y="2374900"/>
          <p14:tracePt t="61639" x="5557838" y="2386013"/>
          <p14:tracePt t="61655" x="5573713" y="2386013"/>
          <p14:tracePt t="61656" x="5657850" y="2406650"/>
          <p14:tracePt t="61671" x="5888038" y="2432050"/>
          <p14:tracePt t="61687" x="6065838" y="2459038"/>
          <p14:tracePt t="61705" x="6343650" y="2459038"/>
          <p14:tracePt t="61721" x="6559550" y="2490788"/>
          <p14:tracePt t="61739" x="6716713" y="2490788"/>
          <p14:tracePt t="61755" x="6826250" y="2490788"/>
          <p14:tracePt t="61772" x="6910388" y="2490788"/>
          <p14:tracePt t="61789" x="7004050" y="2490788"/>
          <p14:tracePt t="61790" x="7042150" y="2490788"/>
          <p14:tracePt t="61805" x="7072313" y="2490788"/>
          <p14:tracePt t="61806" x="7099300" y="2490788"/>
          <p14:tracePt t="61822" x="7115175" y="2490788"/>
          <p14:tracePt t="61823" x="7167563" y="2490788"/>
          <p14:tracePt t="61839" x="7199313" y="2500313"/>
          <p14:tracePt t="61840" x="7261225" y="2500313"/>
          <p14:tracePt t="61855" x="7456488" y="2500313"/>
          <p14:tracePt t="61872" x="7681913" y="2500313"/>
          <p14:tracePt t="61888" x="7980363" y="2511425"/>
          <p14:tracePt t="61906" x="8258175" y="2511425"/>
          <p14:tracePt t="61923" x="8467725" y="2511425"/>
          <p14:tracePt t="61939" x="8577263" y="2495550"/>
          <p14:tracePt t="61955" x="8672513" y="2486025"/>
          <p14:tracePt t="61972" x="8734425" y="2486025"/>
          <p14:tracePt t="61988" x="8777288" y="2486025"/>
          <p14:tracePt t="62006" x="8782050" y="2486025"/>
          <p14:tracePt t="68423" x="8793163" y="2474913"/>
          <p14:tracePt t="68544" x="8772525" y="2470150"/>
          <p14:tracePt t="68559" x="8740775" y="2470150"/>
          <p14:tracePt t="68566" x="8724900" y="2470150"/>
          <p14:tracePt t="68581" x="8718550" y="2470150"/>
          <p14:tracePt t="68582" x="8693150" y="2470150"/>
          <p14:tracePt t="68598" x="8682038" y="2470150"/>
          <p14:tracePt t="68599" x="8677275" y="2470150"/>
          <p14:tracePt t="68615" x="8613775" y="2470150"/>
          <p14:tracePt t="68632" x="8593138" y="2470150"/>
          <p14:tracePt t="68648" x="8567738" y="2470150"/>
          <p14:tracePt t="68665" x="8509000" y="2470150"/>
          <p14:tracePt t="68681" x="8462963" y="2470150"/>
          <p14:tracePt t="68699" x="8440738" y="2470150"/>
          <p14:tracePt t="68719" x="8435975" y="2470150"/>
          <p14:tracePt t="69392" x="8410575" y="2447925"/>
          <p14:tracePt t="69398" x="8388350" y="2443163"/>
          <p14:tracePt t="69406" x="8372475" y="2422525"/>
          <p14:tracePt t="69415" x="8362950" y="2417763"/>
          <p14:tracePt t="69432" x="8342313" y="2390775"/>
          <p14:tracePt t="69449" x="8305800" y="2365375"/>
          <p14:tracePt t="69466" x="8258175" y="2338388"/>
          <p14:tracePt t="69482" x="8210550" y="2312988"/>
          <p14:tracePt t="69500" x="8185150" y="2286000"/>
          <p14:tracePt t="69516" x="8185150" y="2274888"/>
          <p14:tracePt t="69543" x="8169275" y="2270125"/>
          <p14:tracePt t="69551" x="8162925" y="2270125"/>
          <p14:tracePt t="69567" x="8153400" y="2270125"/>
          <p14:tracePt t="69568" x="8116888" y="2249488"/>
          <p14:tracePt t="69584" x="8110538" y="2249488"/>
          <p14:tracePt t="69585" x="8094663" y="2233613"/>
          <p14:tracePt t="69600" x="8037513" y="2212975"/>
          <p14:tracePt t="69617" x="8021638" y="2197100"/>
          <p14:tracePt t="69633" x="7996238" y="2181225"/>
          <p14:tracePt t="69649" x="7980363" y="2181225"/>
          <p14:tracePt t="69680" x="7953375" y="2176463"/>
          <p14:tracePt t="70263" x="7948613" y="2144713"/>
          <p14:tracePt t="70270" x="7937500" y="2128838"/>
          <p14:tracePt t="70302" x="7937500" y="2085975"/>
          <p14:tracePt t="70318" x="7937500" y="2060575"/>
          <p14:tracePt t="70335" x="7937500" y="2055813"/>
          <p14:tracePt t="70351" x="7937500" y="2028825"/>
          <p14:tracePt t="70352" x="7937500" y="2012950"/>
          <p14:tracePt t="70367" x="7948613" y="1987550"/>
          <p14:tracePt t="70384" x="7948613" y="1966913"/>
          <p14:tracePt t="70470" x="7948613" y="1955800"/>
          <p14:tracePt t="70478" x="7948613" y="1928813"/>
          <p14:tracePt t="70486" x="7948613" y="1924050"/>
          <p14:tracePt t="70501" x="7948613" y="1908175"/>
          <p14:tracePt t="70518" x="7948613" y="1898650"/>
          <p14:tracePt t="70519" x="7948613" y="1882775"/>
          <p14:tracePt t="70534" x="7948613" y="1866900"/>
          <p14:tracePt t="70552" x="7948613" y="1851025"/>
          <p14:tracePt t="70568" x="7948613" y="1830388"/>
          <p14:tracePt t="70584" x="7937500" y="1814513"/>
          <p14:tracePt t="70601" x="7932738" y="1798638"/>
          <p14:tracePt t="70617" x="7916863" y="1762125"/>
          <p14:tracePt t="70635" x="7907338" y="1735138"/>
          <p14:tracePt t="70652" x="7896225" y="1725613"/>
          <p14:tracePt t="70687" x="7896225" y="1719263"/>
          <p14:tracePt t="70694" x="7891463" y="1693863"/>
          <p14:tracePt t="70703" x="7891463" y="1687513"/>
          <p14:tracePt t="70718" x="7875588" y="1666875"/>
          <p14:tracePt t="70735" x="7864475" y="1662113"/>
          <p14:tracePt t="70751" x="7859713" y="1646238"/>
          <p14:tracePt t="70768" x="7839075" y="1635125"/>
          <p14:tracePt t="70785" x="7823200" y="1635125"/>
          <p14:tracePt t="70802" x="7791450" y="1625600"/>
          <p14:tracePt t="70819" x="7786688" y="1620838"/>
          <p14:tracePt t="70835" x="7748588" y="1620838"/>
          <p14:tracePt t="70852" x="7734300" y="1620838"/>
          <p14:tracePt t="70870" x="7712075" y="1625600"/>
          <p14:tracePt t="70885" x="7670800" y="1625600"/>
          <p14:tracePt t="70902" x="7591425" y="1625600"/>
          <p14:tracePt t="70903" x="7570788" y="1609725"/>
          <p14:tracePt t="70919" x="7545388" y="1609725"/>
          <p14:tracePt t="70920" x="7486650" y="1589088"/>
          <p14:tracePt t="70935" x="7434263" y="1577975"/>
          <p14:tracePt t="70936" x="7388225" y="1557338"/>
          <p14:tracePt t="70952" x="7304088" y="1536700"/>
          <p14:tracePt t="70968" x="7192963" y="1525588"/>
          <p14:tracePt t="70986" x="7162800" y="1525588"/>
          <p14:tracePt t="71002" x="7146925" y="1525588"/>
          <p14:tracePt t="71018" x="7110413" y="1504950"/>
          <p14:tracePt t="71035" x="7051675" y="1493838"/>
          <p14:tracePt t="71051" x="7015163" y="1477963"/>
          <p14:tracePt t="71071" x="6989763" y="1462088"/>
          <p14:tracePt t="71295" x="6989763" y="1452563"/>
          <p14:tracePt t="71321" x="7004050" y="1436688"/>
          <p14:tracePt t="71335" x="7010400" y="1436688"/>
          <p14:tracePt t="71352" x="7051675" y="1436688"/>
          <p14:tracePt t="71368" x="7110413" y="1436688"/>
          <p14:tracePt t="71385" x="7199313" y="1436688"/>
          <p14:tracePt t="71402" x="7283450" y="1436688"/>
          <p14:tracePt t="71420" x="7308850" y="1436688"/>
          <p14:tracePt t="71436" x="7329488" y="1436688"/>
          <p14:tracePt t="71535" x="7366000" y="1441450"/>
          <p14:tracePt t="71542" x="7388225" y="1457325"/>
          <p14:tracePt t="71552" x="7440613" y="1468438"/>
          <p14:tracePt t="71570" x="7513638" y="1509713"/>
          <p14:tracePt t="71586" x="7581900" y="1530350"/>
          <p14:tracePt t="71602" x="7618413" y="1568450"/>
          <p14:tracePt t="71620" x="7666038" y="1614488"/>
          <p14:tracePt t="71636" x="7702550" y="1646238"/>
          <p14:tracePt t="71653" x="7727950" y="1682750"/>
          <p14:tracePt t="71670" x="7775575" y="1755775"/>
          <p14:tracePt t="71686" x="7786688" y="1787525"/>
          <p14:tracePt t="71687" x="7796213" y="1814513"/>
          <p14:tracePt t="71702" x="7816850" y="1871663"/>
          <p14:tracePt t="71719" x="7839075" y="1914525"/>
          <p14:tracePt t="71736" x="7843838" y="1955800"/>
          <p14:tracePt t="71753" x="7843838" y="2003425"/>
          <p14:tracePt t="71771" x="7843838" y="2033588"/>
          <p14:tracePt t="71787" x="7843838" y="2071688"/>
          <p14:tracePt t="71803" x="7843838" y="2101850"/>
          <p14:tracePt t="71820" x="7843838" y="2124075"/>
          <p14:tracePt t="71838" x="7839075" y="2160588"/>
          <p14:tracePt t="71839" x="7827963" y="2201863"/>
          <p14:tracePt t="71853" x="7823200" y="2206625"/>
          <p14:tracePt t="71855" x="7812088" y="2233613"/>
          <p14:tracePt t="71870" x="7796213" y="2317750"/>
          <p14:tracePt t="71887" x="7775575" y="2365375"/>
          <p14:tracePt t="71904" x="7764463" y="2379663"/>
          <p14:tracePt t="71920" x="7748588" y="2417763"/>
          <p14:tracePt t="71936" x="7748588" y="2422525"/>
          <p14:tracePt t="71954" x="7748588" y="2432050"/>
          <p14:tracePt t="71970" x="7739063" y="2443163"/>
          <p14:tracePt t="71986" x="7723188" y="2454275"/>
          <p14:tracePt t="72047" x="7718425" y="2454275"/>
          <p14:tracePt t="72055" x="7707313" y="2459038"/>
          <p14:tracePt t="73408" x="7712075" y="2447925"/>
          <p14:tracePt t="73439" x="7712075" y="2443163"/>
          <p14:tracePt t="73543" x="7712075" y="2432050"/>
          <p14:tracePt t="73550" x="7739063" y="2406650"/>
          <p14:tracePt t="73558" x="7743825" y="2401888"/>
          <p14:tracePt t="73572" x="7780338" y="2374900"/>
          <p14:tracePt t="73589" x="7800975" y="2365375"/>
          <p14:tracePt t="73590" x="7816850" y="2365375"/>
          <p14:tracePt t="73605" x="7823200" y="2359025"/>
          <p14:tracePt t="73768" x="7823200" y="2349500"/>
          <p14:tracePt t="73800" x="7807325" y="2349500"/>
          <p14:tracePt t="73806" x="7791450" y="2349500"/>
          <p14:tracePt t="73814" x="7775575" y="2349500"/>
          <p14:tracePt t="73831" x="7764463" y="2349500"/>
          <p14:tracePt t="73871" x="7734300" y="2349500"/>
          <p14:tracePt t="73887" x="7712075" y="2349500"/>
          <p14:tracePt t="73894" x="7696200" y="2349500"/>
          <p14:tracePt t="73905" x="7670800" y="2354263"/>
          <p14:tracePt t="73922" x="7591425" y="2365375"/>
          <p14:tracePt t="73940" x="7486650" y="2422525"/>
          <p14:tracePt t="73957" x="7350125" y="2486025"/>
          <p14:tracePt t="73958" x="7292975" y="2495550"/>
          <p14:tracePt t="73973" x="7245350" y="2543175"/>
          <p14:tracePt t="73991" x="7224713" y="2552700"/>
          <p14:tracePt t="74016" x="7208838" y="2552700"/>
          <p14:tracePt t="74025" x="7204075" y="2552700"/>
          <p14:tracePt t="74040" x="7167563" y="2552700"/>
          <p14:tracePt t="74056" x="7146925" y="2552700"/>
          <p14:tracePt t="74073" x="7115175" y="2552700"/>
          <p14:tracePt t="74090" x="7067550" y="2552700"/>
          <p14:tracePt t="74106" x="7026275" y="2552700"/>
          <p14:tracePt t="74123" x="6989763" y="2552700"/>
          <p14:tracePt t="74140" x="6958013" y="2552700"/>
          <p14:tracePt t="74158" x="6946900" y="2552700"/>
          <p14:tracePt t="74174" x="6921500" y="2552700"/>
          <p14:tracePt t="74190" x="6853238" y="2595563"/>
          <p14:tracePt t="74206" x="6789738" y="2620963"/>
          <p14:tracePt t="74223" x="6748463" y="2636838"/>
          <p14:tracePt t="74240" x="6669088" y="2647950"/>
          <p14:tracePt t="74256" x="6616700" y="2647950"/>
          <p14:tracePt t="74275" x="6611938" y="2647950"/>
          <p14:tracePt t="74291" x="6596063" y="2657475"/>
          <p14:tracePt t="74311" x="6564313" y="2657475"/>
          <p14:tracePt t="74324" x="6511925" y="2657475"/>
          <p14:tracePt t="74340" x="6443663" y="2657475"/>
          <p14:tracePt t="74341" x="6418263" y="2657475"/>
          <p14:tracePt t="74357" x="6350000" y="2657475"/>
          <p14:tracePt t="74374" x="6265863" y="2657475"/>
          <p14:tracePt t="74390" x="6197600" y="2643188"/>
          <p14:tracePt t="74406" x="6170613" y="2643188"/>
          <p14:tracePt t="74408" x="6129338" y="2643188"/>
          <p14:tracePt t="74424" x="6086475" y="2643188"/>
          <p14:tracePt t="74439" x="5972175" y="2673350"/>
          <p14:tracePt t="74457" x="5883275" y="2695575"/>
          <p14:tracePt t="74473" x="5876925" y="2716213"/>
          <p14:tracePt t="74490" x="5846763" y="2741613"/>
          <p14:tracePt t="74508" x="5840413" y="2741613"/>
          <p14:tracePt t="74552" x="5830888" y="2752725"/>
          <p14:tracePt t="74831" x="5815013" y="2752725"/>
          <p14:tracePt t="74839" x="5799138" y="2752725"/>
          <p14:tracePt t="74846" x="5756275" y="2752725"/>
          <p14:tracePt t="74857" x="5730875" y="2752725"/>
          <p14:tracePt t="74874" x="5715000" y="2752725"/>
          <p14:tracePt t="74891" x="5667375" y="2752725"/>
          <p14:tracePt t="74907" x="5641975" y="2752725"/>
          <p14:tracePt t="75000" x="5678488" y="2752725"/>
          <p14:tracePt t="75006" x="5694363" y="2752725"/>
          <p14:tracePt t="75014" x="5762625" y="2763838"/>
          <p14:tracePt t="75024" x="5867400" y="2763838"/>
          <p14:tracePt t="75041" x="5992813" y="2773363"/>
          <p14:tracePt t="75058" x="6086475" y="2773363"/>
          <p14:tracePt t="75075" x="6218238" y="2773363"/>
          <p14:tracePt t="75091" x="6375400" y="2773363"/>
          <p14:tracePt t="75109" x="6569075" y="2773363"/>
          <p14:tracePt t="75110" x="6643688" y="2773363"/>
          <p14:tracePt t="75124" x="6696075" y="2773363"/>
          <p14:tracePt t="75126" x="6784975" y="2773363"/>
          <p14:tracePt t="75142" x="6810375" y="2773363"/>
          <p14:tracePt t="75143" x="6910388" y="2784475"/>
          <p14:tracePt t="75158" x="7151688" y="2784475"/>
          <p14:tracePt t="75174" x="7272338" y="2784475"/>
          <p14:tracePt t="75175" x="7397750" y="2784475"/>
          <p14:tracePt t="75191" x="7450138" y="2784475"/>
          <p14:tracePt t="75192" x="7523163" y="2784475"/>
          <p14:tracePt t="75207" x="7554913" y="2784475"/>
          <p14:tracePt t="75225" x="7570788" y="2784475"/>
          <p14:tracePt t="75242" x="7586663" y="2784475"/>
          <p14:tracePt t="75992" x="7597775" y="2805113"/>
          <p14:tracePt t="75999" x="7591425" y="2820988"/>
          <p14:tracePt t="76008" x="7561263" y="2878138"/>
          <p14:tracePt t="76026" x="7497763" y="2930525"/>
          <p14:tracePt t="76042" x="7388225" y="2998788"/>
          <p14:tracePt t="76059" x="7272338" y="3071813"/>
          <p14:tracePt t="76075" x="7051675" y="3167063"/>
          <p14:tracePt t="76093" x="6910388" y="3260725"/>
          <p14:tracePt t="76094" x="6894513" y="3260725"/>
          <p14:tracePt t="76109" x="6837363" y="3292475"/>
          <p14:tracePt t="76127" x="6611938" y="3365500"/>
          <p14:tracePt t="76143" x="6532563" y="3392488"/>
          <p14:tracePt t="76144" x="6438900" y="3433763"/>
          <p14:tracePt t="76159" x="6411913" y="3433763"/>
          <p14:tracePt t="76160" x="6386513" y="3433763"/>
          <p14:tracePt t="76176" x="6313488" y="3444875"/>
          <p14:tracePt t="76193" x="6265863" y="3444875"/>
          <p14:tracePt t="76209" x="6245225" y="3444875"/>
          <p14:tracePt t="76228" x="6238875" y="3444875"/>
          <p14:tracePt t="76244" x="6229350" y="3444875"/>
          <p14:tracePt t="76260" x="6213475" y="3444875"/>
          <p14:tracePt t="76277" x="6197600" y="3444875"/>
          <p14:tracePt t="76278" x="6192838" y="3444875"/>
          <p14:tracePt t="76293" x="6176963" y="3444875"/>
          <p14:tracePt t="76294" x="6165850" y="3444875"/>
          <p14:tracePt t="76309" x="6161088" y="3444875"/>
          <p14:tracePt t="76325" x="6154738" y="3444875"/>
          <p14:tracePt t="76344" x="6129338" y="3429000"/>
          <p14:tracePt t="76359" x="6072188" y="3424238"/>
          <p14:tracePt t="76376" x="6045200" y="3424238"/>
          <p14:tracePt t="76392" x="6019800" y="3413125"/>
          <p14:tracePt t="76415" x="6008688" y="3413125"/>
          <p14:tracePt t="76426" x="5981700" y="3402013"/>
          <p14:tracePt t="76443" x="5951538" y="3402013"/>
          <p14:tracePt t="76460" x="5908675" y="3402013"/>
          <p14:tracePt t="76462" x="5892800" y="3402013"/>
          <p14:tracePt t="76495" x="5883275" y="3402013"/>
          <p14:tracePt t="76559" x="5876925" y="3402013"/>
          <p14:tracePt t="76888" x="5830888" y="3402013"/>
          <p14:tracePt t="76894" x="5778500" y="3402013"/>
          <p14:tracePt t="76903" x="5746750" y="3402013"/>
          <p14:tracePt t="76911" x="5710238" y="3402013"/>
          <p14:tracePt t="76927" x="5578475" y="3424238"/>
          <p14:tracePt t="76944" x="5416550" y="3449638"/>
          <p14:tracePt t="76961" x="5305425" y="3460750"/>
          <p14:tracePt t="76978" x="5264150" y="3460750"/>
          <p14:tracePt t="76994" x="5253038" y="3460750"/>
          <p14:tracePt t="77011" x="5248275" y="3460750"/>
          <p14:tracePt t="77183" x="5259388" y="3460750"/>
          <p14:tracePt t="77191" x="5300663" y="3465513"/>
          <p14:tracePt t="77198" x="5327650" y="3465513"/>
          <p14:tracePt t="77211" x="5405438" y="3465513"/>
          <p14:tracePt t="77227" x="5478463" y="3497263"/>
          <p14:tracePt t="77244" x="5662613" y="3497263"/>
          <p14:tracePt t="77262" x="5876925" y="3497263"/>
          <p14:tracePt t="77279" x="5945188" y="3497263"/>
          <p14:tracePt t="77295" x="6072188" y="3497263"/>
          <p14:tracePt t="77297" x="6097588" y="3497263"/>
          <p14:tracePt t="77311" x="6192838" y="3492500"/>
          <p14:tracePt t="77328" x="6297613" y="3492500"/>
          <p14:tracePt t="77329" x="6354763" y="3492500"/>
          <p14:tracePt t="77344" x="6564313" y="3465513"/>
          <p14:tracePt t="77361" x="6748463" y="3424238"/>
          <p14:tracePt t="77378" x="6805613" y="3429000"/>
          <p14:tracePt t="77395" x="6846888" y="3424238"/>
          <p14:tracePt t="77411" x="6889750" y="3424238"/>
          <p14:tracePt t="77428" x="6931025" y="3424238"/>
          <p14:tracePt t="77445" x="6973888" y="3429000"/>
          <p14:tracePt t="77462" x="6978650" y="3433763"/>
          <p14:tracePt t="77487" x="6989763" y="3444875"/>
          <p14:tracePt t="77592" x="6994525" y="3460750"/>
          <p14:tracePt t="77598" x="6994525" y="3465513"/>
          <p14:tracePt t="77612" x="6994525" y="3476625"/>
          <p14:tracePt t="77629" x="6994525" y="3517900"/>
          <p14:tracePt t="77630" x="6994525" y="3554413"/>
          <p14:tracePt t="77645" x="6994525" y="3575050"/>
          <p14:tracePt t="77646" x="6994525" y="3613150"/>
          <p14:tracePt t="77661" x="6994525" y="3649663"/>
          <p14:tracePt t="77662" x="6994525" y="3702050"/>
          <p14:tracePt t="77678" x="6967538" y="3822700"/>
          <p14:tracePt t="77695" x="6942138" y="3895725"/>
          <p14:tracePt t="77696" x="6905625" y="3959225"/>
          <p14:tracePt t="77711" x="6858000" y="4005263"/>
          <p14:tracePt t="77729" x="6846888" y="4041775"/>
          <p14:tracePt t="77752" x="6842125" y="4064000"/>
          <p14:tracePt t="77761" x="6821488" y="4089400"/>
          <p14:tracePt t="77779" x="6778625" y="4110038"/>
          <p14:tracePt t="77795" x="6732588" y="4141788"/>
          <p14:tracePt t="77812" x="6664325" y="4146550"/>
          <p14:tracePt t="77829" x="6605588" y="4157663"/>
          <p14:tracePt t="77847" x="6580188" y="4157663"/>
          <p14:tracePt t="77862" x="6538913" y="4157663"/>
          <p14:tracePt t="77863" x="6500813" y="4157663"/>
          <p14:tracePt t="77879" x="6475413" y="4157663"/>
          <p14:tracePt t="77880" x="6432550" y="4152900"/>
          <p14:tracePt t="77895" x="6391275" y="4141788"/>
          <p14:tracePt t="77896" x="6334125" y="4132263"/>
          <p14:tracePt t="77911" x="6265863" y="4121150"/>
          <p14:tracePt t="77928" x="6192838" y="4110038"/>
          <p14:tracePt t="77945" x="6134100" y="4079875"/>
          <p14:tracePt t="77962" x="6086475" y="4064000"/>
          <p14:tracePt t="77979" x="6013450" y="4027488"/>
          <p14:tracePt t="77995" x="5967413" y="4011613"/>
          <p14:tracePt t="78012" x="5929313" y="3984625"/>
          <p14:tracePt t="78029" x="5899150" y="3973513"/>
          <p14:tracePt t="78030" x="5872163" y="3963988"/>
          <p14:tracePt t="78045" x="5851525" y="3959225"/>
          <p14:tracePt t="78046" x="5835650" y="3937000"/>
          <p14:tracePt t="78063" x="5824538" y="3937000"/>
          <p14:tracePt t="78079" x="5799138" y="3921125"/>
          <p14:tracePt t="78081" x="5794375" y="3921125"/>
          <p14:tracePt t="78096" x="5767388" y="3900488"/>
          <p14:tracePt t="78097" x="5751513" y="3900488"/>
          <p14:tracePt t="78112" x="5726113" y="3884613"/>
          <p14:tracePt t="78129" x="5694363" y="3884613"/>
          <p14:tracePt t="78151" x="5683250" y="3879850"/>
          <p14:tracePt t="78240" x="5683250" y="3868738"/>
          <p14:tracePt t="78272" x="5683250" y="3863975"/>
          <p14:tracePt t="78696" x="5694363" y="3848100"/>
          <p14:tracePt t="78702" x="5735638" y="3838575"/>
          <p14:tracePt t="78713" x="5788025" y="3838575"/>
          <p14:tracePt t="78729" x="5924550" y="3800475"/>
          <p14:tracePt t="78746" x="6118225" y="3800475"/>
          <p14:tracePt t="78763" x="6161088" y="3790950"/>
          <p14:tracePt t="78780" x="6197600" y="3790950"/>
          <p14:tracePt t="78796" x="6213475" y="3790950"/>
          <p14:tracePt t="78798" x="6218238" y="3790950"/>
          <p14:tracePt t="78814" x="6234113" y="3786188"/>
          <p14:tracePt t="78830" x="6245225" y="3786188"/>
          <p14:tracePt t="78831" x="6259513" y="3786188"/>
          <p14:tracePt t="78846" x="6275388" y="3786188"/>
          <p14:tracePt t="78847" x="6281738" y="3786188"/>
          <p14:tracePt t="78864" x="6297613" y="3786188"/>
          <p14:tracePt t="78880" x="6343650" y="3786188"/>
          <p14:tracePt t="78897" x="6380163" y="3786188"/>
          <p14:tracePt t="78913" x="6411913" y="3786188"/>
          <p14:tracePt t="78931" x="6418263" y="3786188"/>
          <p14:tracePt t="78948" x="6459538" y="3786188"/>
          <p14:tracePt t="78950" x="6486525" y="3786188"/>
          <p14:tracePt t="78963" x="6496050" y="3786188"/>
          <p14:tracePt t="78981" x="6538913" y="3786188"/>
          <p14:tracePt t="78982" x="6553200" y="3786188"/>
          <p14:tracePt t="78997" x="6575425" y="3763963"/>
          <p14:tracePt t="78998" x="6580188" y="3763963"/>
          <p14:tracePt t="79013" x="6591300" y="3763963"/>
          <p14:tracePt t="79014" x="6596063" y="3763963"/>
          <p14:tracePt t="79031" x="6669088" y="3763963"/>
          <p14:tracePt t="79047" x="6689725" y="3763963"/>
          <p14:tracePt t="79048" x="6726238" y="3763963"/>
          <p14:tracePt t="79063" x="6784975" y="3763963"/>
          <p14:tracePt t="79081" x="6821488" y="3763963"/>
          <p14:tracePt t="79082" x="6853238" y="3763963"/>
          <p14:tracePt t="79103" x="6858000" y="3763963"/>
          <p14:tracePt t="79127" x="6862763" y="3763963"/>
          <p14:tracePt t="79848" x="6873875" y="3763963"/>
          <p14:tracePt t="79854" x="6889750" y="3763963"/>
          <p14:tracePt t="79898" x="6994525" y="3763963"/>
          <p14:tracePt t="79914" x="7015163" y="3763963"/>
          <p14:tracePt t="79932" x="7094538" y="3763963"/>
          <p14:tracePt t="79948" x="7240588" y="3763963"/>
          <p14:tracePt t="79965" x="7345363" y="3763963"/>
          <p14:tracePt t="79966" x="7377113" y="3770313"/>
          <p14:tracePt t="79982" x="7402513" y="3770313"/>
          <p14:tracePt t="79983" x="7456488" y="3770313"/>
          <p14:tracePt t="79999" x="7470775" y="3770313"/>
          <p14:tracePt t="84271" x="7450138" y="3770313"/>
          <p14:tracePt t="84279" x="7408863" y="3770313"/>
          <p14:tracePt t="84288" x="7372350" y="3770313"/>
          <p14:tracePt t="84305" x="7304088" y="3770313"/>
          <p14:tracePt t="84322" x="7245350" y="3770313"/>
          <p14:tracePt t="84338" x="7208838" y="3779838"/>
          <p14:tracePt t="84356" x="7172325" y="3806825"/>
          <p14:tracePt t="84375" x="7156450" y="3811588"/>
          <p14:tracePt t="84863" x="7151688" y="3811588"/>
          <p14:tracePt t="85207" x="7162800" y="3811588"/>
          <p14:tracePt t="85215" x="7167563" y="3822700"/>
          <p14:tracePt t="85224" x="7172325" y="3822700"/>
          <p14:tracePt t="85240" x="7183438" y="3822700"/>
          <p14:tracePt t="85256" x="7245350" y="3832225"/>
          <p14:tracePt t="85273" x="7313613" y="3832225"/>
          <p14:tracePt t="85289" x="7392988" y="3832225"/>
          <p14:tracePt t="85306" x="7513638" y="3832225"/>
          <p14:tracePt t="85323" x="7607300" y="3832225"/>
          <p14:tracePt t="85339" x="7675563" y="3832225"/>
          <p14:tracePt t="85356" x="7748588" y="3832225"/>
          <p14:tracePt t="85373" x="7764463" y="3832225"/>
          <p14:tracePt t="85374" x="7812088" y="3832225"/>
          <p14:tracePt t="85389" x="7827963" y="3832225"/>
          <p14:tracePt t="85407" x="7839075" y="3832225"/>
          <p14:tracePt t="85408" x="7843838" y="3832225"/>
          <p14:tracePt t="85423" x="7859713" y="3832225"/>
          <p14:tracePt t="85441" x="7875588" y="3832225"/>
          <p14:tracePt t="85695" x="7848600" y="3827463"/>
          <p14:tracePt t="85712" x="7843838" y="3827463"/>
          <p14:tracePt t="85740" x="7734300" y="3827463"/>
          <p14:tracePt t="85758" x="7523163" y="3884613"/>
          <p14:tracePt t="85774" x="7434263" y="3895725"/>
          <p14:tracePt t="85775" x="7340600" y="3937000"/>
          <p14:tracePt t="85791" x="7229475" y="3959225"/>
          <p14:tracePt t="85807" x="7046913" y="4011613"/>
          <p14:tracePt t="85823" x="7035800" y="4011613"/>
          <p14:tracePt t="85824" x="6951663" y="4011613"/>
          <p14:tracePt t="85840" x="6837363" y="4048125"/>
          <p14:tracePt t="85857" x="6657975" y="4089400"/>
          <p14:tracePt t="85873" x="6500813" y="4152900"/>
          <p14:tracePt t="85890" x="6418263" y="4205288"/>
          <p14:tracePt t="85908" x="6391275" y="4221163"/>
          <p14:tracePt t="85923" x="6365875" y="4237038"/>
          <p14:tracePt t="85941" x="6350000" y="4273550"/>
          <p14:tracePt t="85942" x="6327775" y="4283075"/>
          <p14:tracePt t="85957" x="6323013" y="4298950"/>
          <p14:tracePt t="85958" x="6313488" y="4319588"/>
          <p14:tracePt t="85974" x="6307138" y="4325938"/>
          <p14:tracePt t="86080" x="6297613" y="4351338"/>
          <p14:tracePt t="86087" x="6291263" y="4357688"/>
          <p14:tracePt t="86095" x="6281738" y="4367213"/>
          <p14:tracePt t="86107" x="6275388" y="4371975"/>
          <p14:tracePt t="86124" x="6176963" y="4430713"/>
          <p14:tracePt t="86141" x="6024563" y="4608513"/>
          <p14:tracePt t="86142" x="6024563" y="4613275"/>
          <p14:tracePt t="86157" x="5976938" y="4665663"/>
          <p14:tracePt t="86174" x="5929313" y="4681538"/>
          <p14:tracePt t="86201" x="5908675" y="4692650"/>
          <p14:tracePt t="86215" x="5892800" y="4692650"/>
          <p14:tracePt t="86223" x="5888038" y="4692650"/>
          <p14:tracePt t="86241" x="5876925" y="46926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4219E73-5467-4012-A534-E85C1A4FB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Helstu</a:t>
            </a:r>
            <a:r>
              <a:rPr lang="en-US" dirty="0"/>
              <a:t> </a:t>
            </a:r>
            <a:r>
              <a:rPr lang="en-US" dirty="0" err="1"/>
              <a:t>tegundir</a:t>
            </a:r>
            <a:r>
              <a:rPr lang="en-US" dirty="0"/>
              <a:t> </a:t>
            </a:r>
            <a:r>
              <a:rPr lang="en-US" dirty="0" err="1"/>
              <a:t>fastmerkja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C4CF4C74-666E-4C30-9300-23D6919A66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Bolti</a:t>
            </a:r>
            <a:r>
              <a:rPr lang="en-US" dirty="0"/>
              <a:t> í </a:t>
            </a:r>
            <a:r>
              <a:rPr lang="en-US" dirty="0" err="1"/>
              <a:t>klöpp</a:t>
            </a:r>
            <a:endParaRPr lang="en-US" dirty="0"/>
          </a:p>
          <a:p>
            <a:r>
              <a:rPr lang="en-US" dirty="0" err="1"/>
              <a:t>Steyptur</a:t>
            </a:r>
            <a:r>
              <a:rPr lang="is-IS" dirty="0"/>
              <a:t> </a:t>
            </a:r>
            <a:r>
              <a:rPr lang="is-IS" dirty="0" err="1"/>
              <a:t>stöpull</a:t>
            </a:r>
            <a:endParaRPr lang="is-IS" dirty="0"/>
          </a:p>
          <a:p>
            <a:pPr lvl="1"/>
            <a:r>
              <a:rPr lang="is-IS" dirty="0"/>
              <a:t>Með eða á skrúfu</a:t>
            </a:r>
          </a:p>
          <a:p>
            <a:r>
              <a:rPr lang="is-IS" dirty="0" err="1"/>
              <a:t>Veggbotli</a:t>
            </a:r>
            <a:endParaRPr lang="is-IS" dirty="0"/>
          </a:p>
          <a:p>
            <a:pPr lvl="1"/>
            <a:r>
              <a:rPr lang="is-IS" dirty="0"/>
              <a:t>Bara fyrir hæð</a:t>
            </a:r>
          </a:p>
          <a:p>
            <a:r>
              <a:rPr lang="is-IS" dirty="0"/>
              <a:t>Bolti í röri</a:t>
            </a:r>
          </a:p>
          <a:p>
            <a:pPr lvl="1"/>
            <a:r>
              <a:rPr lang="is-IS" dirty="0"/>
              <a:t>Getur lyfst í frosti</a:t>
            </a:r>
          </a:p>
          <a:p>
            <a:r>
              <a:rPr lang="is-IS" dirty="0"/>
              <a:t>Bolti í stein</a:t>
            </a:r>
          </a:p>
          <a:p>
            <a:r>
              <a:rPr lang="is-IS" dirty="0"/>
              <a:t>Mælinagli í malbiki</a:t>
            </a:r>
          </a:p>
          <a:p>
            <a:endParaRPr lang="en-US" dirty="0"/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592AB86A-EDE2-403D-9B1A-183E73A2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FC09ADF6-76D7-469F-8711-672B4EF5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3B84AD29-EBBD-47C6-B77E-7CE63D5E5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558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06"/>
    </mc:Choice>
    <mc:Fallback xmlns="">
      <p:transition spd="slow" advTm="133506"/>
    </mc:Fallback>
  </mc:AlternateContent>
  <p:extLst>
    <p:ext uri="{3A86A75C-4F4B-4683-9AE1-C65F6400EC91}">
      <p14:laserTraceLst xmlns:p14="http://schemas.microsoft.com/office/powerpoint/2010/main">
        <p14:tracePtLst>
          <p14:tracePt t="1336" x="5876925" y="4687888"/>
          <p14:tracePt t="1351" x="5888038" y="4692650"/>
          <p14:tracePt t="1375" x="5951538" y="4708525"/>
          <p14:tracePt t="1376" x="5992813" y="4745038"/>
          <p14:tracePt t="1391" x="6092825" y="4776788"/>
          <p14:tracePt t="1408" x="6245225" y="4829175"/>
          <p14:tracePt t="1426" x="6302375" y="4865688"/>
          <p14:tracePt t="1443" x="6350000" y="4886325"/>
          <p14:tracePt t="1459" x="6386513" y="4922838"/>
          <p14:tracePt t="1476" x="6448425" y="4965700"/>
          <p14:tracePt t="1492" x="6511925" y="5011738"/>
          <p14:tracePt t="1494" x="6548438" y="5022850"/>
          <p14:tracePt t="1508" x="6627813" y="5075238"/>
          <p14:tracePt t="1509" x="6726238" y="5132388"/>
          <p14:tracePt t="1525" x="6837363" y="5200650"/>
          <p14:tracePt t="1542" x="7062788" y="5311775"/>
          <p14:tracePt t="1544" x="7172325" y="5353050"/>
          <p14:tracePt t="1559" x="7297738" y="5426075"/>
          <p14:tracePt t="1560" x="7361238" y="5448300"/>
          <p14:tracePt t="1575" x="7534275" y="5557838"/>
          <p14:tracePt t="1592" x="7702550" y="5614988"/>
          <p14:tracePt t="1609" x="7943850" y="5751513"/>
          <p14:tracePt t="1625" x="8178800" y="5851525"/>
          <p14:tracePt t="1643" x="8305800" y="5908675"/>
          <p14:tracePt t="1659" x="8394700" y="5988050"/>
          <p14:tracePt t="1675" x="8420100" y="5992813"/>
          <p14:tracePt t="1693" x="8435975" y="60039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7FC27CF-87D5-468A-97BA-298B84E1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Merking</a:t>
            </a:r>
            <a:r>
              <a:rPr lang="en-US" dirty="0"/>
              <a:t> á </a:t>
            </a:r>
            <a:r>
              <a:rPr lang="en-US" dirty="0" err="1"/>
              <a:t>fastmerkjum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B521F653-3D6B-4F76-B16C-C3F74D36E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229599" cy="4525963"/>
          </a:xfrm>
        </p:spPr>
        <p:txBody>
          <a:bodyPr/>
          <a:lstStyle/>
          <a:p>
            <a:r>
              <a:rPr lang="en-US" dirty="0"/>
              <a:t>Er </a:t>
            </a:r>
            <a:r>
              <a:rPr lang="en-US" dirty="0" err="1"/>
              <a:t>nokkuð</a:t>
            </a:r>
            <a:r>
              <a:rPr lang="en-US" dirty="0"/>
              <a:t> </a:t>
            </a:r>
            <a:r>
              <a:rPr lang="en-US" dirty="0" err="1"/>
              <a:t>misjöfn</a:t>
            </a:r>
            <a:r>
              <a:rPr lang="en-US" dirty="0"/>
              <a:t>. </a:t>
            </a:r>
            <a:r>
              <a:rPr lang="en-US" dirty="0" err="1"/>
              <a:t>Sérstaklega</a:t>
            </a:r>
            <a:r>
              <a:rPr lang="en-US" dirty="0"/>
              <a:t> fyrir </a:t>
            </a:r>
            <a:r>
              <a:rPr lang="en-US" dirty="0" err="1"/>
              <a:t>eldri</a:t>
            </a:r>
            <a:r>
              <a:rPr lang="en-US" dirty="0"/>
              <a:t> </a:t>
            </a:r>
            <a:r>
              <a:rPr lang="en-US" dirty="0" err="1"/>
              <a:t>merki</a:t>
            </a:r>
            <a:endParaRPr lang="en-US" dirty="0"/>
          </a:p>
          <a:p>
            <a:r>
              <a:rPr lang="en-US" dirty="0"/>
              <a:t>Sum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jafnvel</a:t>
            </a:r>
            <a:r>
              <a:rPr lang="en-US" dirty="0"/>
              <a:t> </a:t>
            </a:r>
            <a:r>
              <a:rPr lang="en-US" dirty="0" err="1"/>
              <a:t>ómerkt</a:t>
            </a:r>
            <a:endParaRPr lang="en-US" dirty="0"/>
          </a:p>
          <a:p>
            <a:r>
              <a:rPr lang="en-US" dirty="0"/>
              <a:t>Á </a:t>
            </a:r>
            <a:r>
              <a:rPr lang="en-US" dirty="0" err="1"/>
              <a:t>nýrri</a:t>
            </a:r>
            <a:r>
              <a:rPr lang="en-US" dirty="0"/>
              <a:t> </a:t>
            </a:r>
            <a:r>
              <a:rPr lang="en-US" dirty="0" err="1"/>
              <a:t>merkjum</a:t>
            </a:r>
            <a:r>
              <a:rPr lang="en-US" dirty="0"/>
              <a:t> á að </a:t>
            </a:r>
            <a:r>
              <a:rPr lang="en-US" dirty="0" err="1"/>
              <a:t>koma</a:t>
            </a:r>
            <a:r>
              <a:rPr lang="en-US" dirty="0"/>
              <a:t> </a:t>
            </a:r>
            <a:r>
              <a:rPr lang="en-US" dirty="0" err="1"/>
              <a:t>fram</a:t>
            </a:r>
            <a:r>
              <a:rPr lang="en-US" dirty="0"/>
              <a:t> </a:t>
            </a:r>
            <a:r>
              <a:rPr lang="en-US" dirty="0" err="1"/>
              <a:t>einkennisstafir</a:t>
            </a:r>
            <a:r>
              <a:rPr lang="en-US" dirty="0"/>
              <a:t> </a:t>
            </a:r>
            <a:r>
              <a:rPr lang="en-US" dirty="0" err="1"/>
              <a:t>stofunnar</a:t>
            </a:r>
            <a:r>
              <a:rPr lang="en-US" dirty="0"/>
              <a:t>, </a:t>
            </a:r>
            <a:r>
              <a:rPr lang="en-US" dirty="0" err="1"/>
              <a:t>ártal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fljótandi</a:t>
            </a:r>
            <a:r>
              <a:rPr lang="en-US" dirty="0"/>
              <a:t> 4 </a:t>
            </a:r>
            <a:r>
              <a:rPr lang="en-US" dirty="0" err="1"/>
              <a:t>stafa</a:t>
            </a:r>
            <a:r>
              <a:rPr lang="en-US" dirty="0"/>
              <a:t> </a:t>
            </a:r>
            <a:r>
              <a:rPr lang="en-US" dirty="0" err="1"/>
              <a:t>númer</a:t>
            </a:r>
            <a:r>
              <a:rPr lang="en-US" dirty="0"/>
              <a:t>.</a:t>
            </a:r>
          </a:p>
          <a:p>
            <a:r>
              <a:rPr lang="en-US" dirty="0" err="1"/>
              <a:t>Dæmi</a:t>
            </a:r>
            <a:r>
              <a:rPr lang="en-US" dirty="0"/>
              <a:t> LM22-1300 </a:t>
            </a:r>
            <a:endParaRPr lang="is-IS" dirty="0"/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7BA66093-1009-435B-A869-64ED1BB7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D6613F2F-C796-492F-90DD-F8250615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0C87508E-4BCB-4CCB-8E77-65EDB965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696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2"/>
    </mc:Choice>
    <mc:Fallback xmlns="">
      <p:transition spd="slow" advTm="44982"/>
    </mc:Fallback>
  </mc:AlternateContent>
  <p:extLst>
    <p:ext uri="{3A86A75C-4F4B-4683-9AE1-C65F6400EC91}">
      <p14:laserTraceLst xmlns:p14="http://schemas.microsoft.com/office/powerpoint/2010/main">
        <p14:tracePtLst>
          <p14:tracePt t="42806" x="8572500" y="5808663"/>
          <p14:tracePt t="42813" x="8855075" y="53848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Viðmiðanir á Íslandi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7459" y="1916600"/>
            <a:ext cx="3868340" cy="3684588"/>
          </a:xfrm>
        </p:spPr>
        <p:txBody>
          <a:bodyPr>
            <a:normAutofit fontScale="92500" lnSpcReduction="20000"/>
          </a:bodyPr>
          <a:lstStyle/>
          <a:p>
            <a:r>
              <a:rPr lang="is-IS"/>
              <a:t>REYK1900</a:t>
            </a:r>
          </a:p>
          <a:p>
            <a:pPr lvl="1"/>
            <a:r>
              <a:rPr lang="is-IS"/>
              <a:t>Stjörnu og grunnlínumælingar</a:t>
            </a:r>
          </a:p>
          <a:p>
            <a:pPr lvl="1"/>
            <a:r>
              <a:rPr lang="is-IS" err="1"/>
              <a:t>Danish</a:t>
            </a:r>
            <a:r>
              <a:rPr lang="is-IS"/>
              <a:t> sporvala</a:t>
            </a:r>
          </a:p>
          <a:p>
            <a:r>
              <a:rPr lang="is-IS"/>
              <a:t>Hjörsey55</a:t>
            </a:r>
          </a:p>
          <a:p>
            <a:pPr lvl="1"/>
            <a:r>
              <a:rPr lang="is-IS"/>
              <a:t>Stjörnu og grunnlínumælingar</a:t>
            </a:r>
          </a:p>
          <a:p>
            <a:pPr lvl="1"/>
            <a:r>
              <a:rPr lang="is-IS"/>
              <a:t>International 1924 sporvala</a:t>
            </a:r>
          </a:p>
          <a:p>
            <a:r>
              <a:rPr lang="is-IS"/>
              <a:t>ISN93</a:t>
            </a:r>
          </a:p>
          <a:p>
            <a:pPr lvl="1"/>
            <a:r>
              <a:rPr lang="is-IS"/>
              <a:t>GPS mælingar</a:t>
            </a:r>
          </a:p>
          <a:p>
            <a:pPr lvl="1"/>
            <a:r>
              <a:rPr lang="is-IS"/>
              <a:t>ITRF93, tími 1993.6</a:t>
            </a:r>
          </a:p>
          <a:p>
            <a:r>
              <a:rPr lang="is-IS"/>
              <a:t>ISN2004</a:t>
            </a:r>
          </a:p>
          <a:p>
            <a:pPr lvl="1"/>
            <a:r>
              <a:rPr lang="is-IS"/>
              <a:t>GPS mælingar</a:t>
            </a:r>
          </a:p>
          <a:p>
            <a:pPr lvl="1"/>
            <a:r>
              <a:rPr lang="is-IS"/>
              <a:t>ITRF2000/IGb00, tími 2004.6</a:t>
            </a:r>
          </a:p>
          <a:p>
            <a:endParaRPr lang="is-I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CF2689-5EC8-4D28-B062-F8BB257CC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5" y="1916600"/>
            <a:ext cx="3887391" cy="368458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ISN2016</a:t>
            </a:r>
          </a:p>
          <a:p>
            <a:pPr lvl="1"/>
            <a:r>
              <a:rPr lang="en-US"/>
              <a:t>GNSS </a:t>
            </a:r>
            <a:r>
              <a:rPr lang="en-US" err="1"/>
              <a:t>mælingar</a:t>
            </a:r>
            <a:r>
              <a:rPr lang="en-US"/>
              <a:t>/ </a:t>
            </a:r>
            <a:r>
              <a:rPr lang="en-US" err="1"/>
              <a:t>hálf</a:t>
            </a:r>
            <a:r>
              <a:rPr lang="en-US"/>
              <a:t> </a:t>
            </a:r>
            <a:r>
              <a:rPr lang="en-US" err="1"/>
              <a:t>hreyfanleg</a:t>
            </a:r>
            <a:endParaRPr lang="en-US"/>
          </a:p>
          <a:p>
            <a:pPr lvl="1"/>
            <a:r>
              <a:rPr lang="en-US"/>
              <a:t>ITRF2014/IGS14, </a:t>
            </a:r>
            <a:r>
              <a:rPr lang="en-US" err="1"/>
              <a:t>tími</a:t>
            </a:r>
            <a:r>
              <a:rPr lang="en-US"/>
              <a:t> 2016.5</a:t>
            </a:r>
          </a:p>
          <a:p>
            <a:r>
              <a:rPr lang="en-US" err="1"/>
              <a:t>Staðbundin</a:t>
            </a:r>
            <a:r>
              <a:rPr lang="en-US"/>
              <a:t> </a:t>
            </a:r>
            <a:r>
              <a:rPr lang="en-US" err="1"/>
              <a:t>kerfi</a:t>
            </a:r>
            <a:endParaRPr lang="en-US"/>
          </a:p>
          <a:p>
            <a:pPr lvl="1"/>
            <a:r>
              <a:rPr lang="en-US" err="1"/>
              <a:t>T.d.</a:t>
            </a:r>
            <a:r>
              <a:rPr lang="en-US"/>
              <a:t> </a:t>
            </a:r>
            <a:r>
              <a:rPr lang="en-US" err="1"/>
              <a:t>hnitakerfi</a:t>
            </a:r>
            <a:r>
              <a:rPr lang="en-US"/>
              <a:t> </a:t>
            </a:r>
            <a:r>
              <a:rPr lang="en-US" err="1"/>
              <a:t>Reykjavíkur</a:t>
            </a:r>
            <a:endParaRPr lang="is-IS"/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60A618CD-C237-42A8-8D51-E5A9CEF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0B8D9DA-0E0B-45B6-84B0-204679249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E58B0FB-6201-43E1-A02A-A3D7E145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34"/>
    </mc:Choice>
    <mc:Fallback xmlns="">
      <p:transition spd="slow" advTm="163134"/>
    </mc:Fallback>
  </mc:AlternateContent>
  <p:extLst>
    <p:ext uri="{3A86A75C-4F4B-4683-9AE1-C65F6400EC91}">
      <p14:laserTraceLst xmlns:p14="http://schemas.microsoft.com/office/powerpoint/2010/main">
        <p14:tracePtLst>
          <p14:tracePt t="86743" x="3175000" y="6343650"/>
          <p14:tracePt t="87061" x="2060575" y="6721475"/>
          <p14:tracePt t="87078" x="2024063" y="6621463"/>
          <p14:tracePt t="87079" x="2003425" y="6580188"/>
          <p14:tracePt t="87095" x="1971675" y="6459538"/>
          <p14:tracePt t="87112" x="1960563" y="6423025"/>
          <p14:tracePt t="87113" x="1944688" y="6350000"/>
          <p14:tracePt t="87129" x="1914525" y="6245225"/>
          <p14:tracePt t="87144" x="1892300" y="6149975"/>
          <p14:tracePt t="87161" x="1866900" y="6013450"/>
          <p14:tracePt t="87178" x="1835150" y="5899150"/>
          <p14:tracePt t="87195" x="1803400" y="5851525"/>
          <p14:tracePt t="87211" x="1782763" y="5803900"/>
          <p14:tracePt t="87228" x="1782763" y="5799138"/>
          <p14:tracePt t="87245" x="1746250" y="5741988"/>
          <p14:tracePt t="87263" x="1719263" y="5683250"/>
          <p14:tracePt t="87278" x="1698625" y="5657850"/>
          <p14:tracePt t="87336" x="1693863" y="5646738"/>
          <p14:tracePt t="87599" x="1682750" y="5646738"/>
          <p14:tracePt t="87606" x="1677988" y="5641975"/>
          <p14:tracePt t="87614" x="1677988" y="5630863"/>
          <p14:tracePt t="87630" x="1677988" y="5626100"/>
          <p14:tracePt t="87646" x="1677988" y="5621338"/>
          <p14:tracePt t="87663" x="1677988" y="5610225"/>
          <p14:tracePt t="87679" x="1677988" y="5594350"/>
          <p14:tracePt t="87681" x="1677988" y="5589588"/>
          <p14:tracePt t="87704" x="1709738" y="5578475"/>
          <p14:tracePt t="87712" x="1725613" y="5568950"/>
          <p14:tracePt t="87729" x="1746250" y="5568950"/>
          <p14:tracePt t="87745" x="1771650" y="5568950"/>
          <p14:tracePt t="87763" x="1798638" y="5568950"/>
          <p14:tracePt t="87778" x="1830388" y="5568950"/>
          <p14:tracePt t="87796" x="1846263" y="5568950"/>
          <p14:tracePt t="87813" x="1887538" y="5583238"/>
          <p14:tracePt t="87814" x="1892300" y="5589588"/>
          <p14:tracePt t="87829" x="1903413" y="5589588"/>
          <p14:tracePt t="87847" x="1924050" y="5599113"/>
          <p14:tracePt t="87879" x="1935163" y="5605463"/>
          <p14:tracePt t="87886" x="1966913" y="5605463"/>
          <p14:tracePt t="87895" x="1997075" y="5626100"/>
          <p14:tracePt t="87912" x="2055813" y="5646738"/>
          <p14:tracePt t="87929" x="2071688" y="5651500"/>
          <p14:tracePt t="87952" x="2071688" y="5662613"/>
          <p14:tracePt t="87991" x="2071688" y="5678488"/>
          <p14:tracePt t="88008" x="2071688" y="5683250"/>
          <p14:tracePt t="88014" x="2071688" y="5699125"/>
          <p14:tracePt t="88022" x="2081213" y="5710238"/>
          <p14:tracePt t="88030" x="2081213" y="5715000"/>
          <p14:tracePt t="88071" x="2097088" y="5715000"/>
          <p14:tracePt t="88080" x="2101850" y="5726113"/>
          <p14:tracePt t="88097" x="2112963" y="5730875"/>
          <p14:tracePt t="88111" x="2144713" y="5730875"/>
          <p14:tracePt t="88118" x="2185988" y="5730875"/>
          <p14:tracePt t="88129" x="2192338" y="5730875"/>
          <p14:tracePt t="88167" x="2201863" y="5730875"/>
          <p14:tracePt t="89807" x="2206625" y="5735638"/>
          <p14:tracePt t="90056" x="2233613" y="5762625"/>
          <p14:tracePt t="90062" x="2327275" y="5788025"/>
          <p14:tracePt t="90071" x="2401888" y="5803900"/>
          <p14:tracePt t="90081" x="2438400" y="5815013"/>
          <p14:tracePt t="90099" x="2459038" y="5819775"/>
          <p14:tracePt t="90127" x="2474913" y="5819775"/>
          <p14:tracePt t="90134" x="2500313" y="5819775"/>
          <p14:tracePt t="90160" x="2516188" y="5819775"/>
          <p14:tracePt t="90200" x="2559050" y="5819775"/>
          <p14:tracePt t="90217" x="2568575" y="5808663"/>
          <p14:tracePt t="90222" x="2590800" y="5808663"/>
          <p14:tracePt t="90231" x="2611438" y="5794375"/>
          <p14:tracePt t="90249" x="2663825" y="5783263"/>
          <p14:tracePt t="90266" x="2716213" y="5756275"/>
          <p14:tracePt t="90287" x="2732088" y="5756275"/>
          <p14:tracePt t="91176" x="2736850" y="5762625"/>
          <p14:tracePt t="91184" x="2747963" y="5767388"/>
          <p14:tracePt t="91198" x="2768600" y="5767388"/>
          <p14:tracePt t="91206" x="2789238" y="5767388"/>
          <p14:tracePt t="91216" x="2794000" y="5767388"/>
          <p14:tracePt t="91234" x="2841625" y="5799138"/>
          <p14:tracePt t="91250" x="2925763" y="5799138"/>
          <p14:tracePt t="91267" x="2973388" y="5803900"/>
          <p14:tracePt t="91283" x="3003550" y="5803900"/>
          <p14:tracePt t="92464" x="3014663" y="5803900"/>
          <p14:tracePt t="92470" x="3019425" y="5803900"/>
          <p14:tracePt t="92544" x="3046413" y="5803900"/>
          <p14:tracePt t="92550" x="3087688" y="5803900"/>
          <p14:tracePt t="92558" x="3124200" y="5803900"/>
          <p14:tracePt t="92569" x="3167063" y="5803900"/>
          <p14:tracePt t="92586" x="3198813" y="5803900"/>
          <p14:tracePt t="92603" x="3224213" y="5803900"/>
          <p14:tracePt t="92620" x="3240088" y="5803900"/>
          <p14:tracePt t="92636" x="3260725" y="5803900"/>
          <p14:tracePt t="92653" x="3319463" y="5794375"/>
          <p14:tracePt t="92654" x="3360738" y="5794375"/>
          <p14:tracePt t="92669" x="3408363" y="5794375"/>
          <p14:tracePt t="92686" x="3492500" y="5794375"/>
          <p14:tracePt t="92687" x="3533775" y="5794375"/>
          <p14:tracePt t="92702" x="3586163" y="5794375"/>
          <p14:tracePt t="92719" x="3590925" y="5794375"/>
          <p14:tracePt t="92737" x="3606800" y="5794375"/>
          <p14:tracePt t="92887" x="3613150" y="5794375"/>
          <p14:tracePt t="92895" x="3622675" y="5794375"/>
          <p14:tracePt t="92953" x="3754438" y="5772150"/>
          <p14:tracePt t="92969" x="3759200" y="5767388"/>
          <p14:tracePt t="92987" x="3763963" y="5762625"/>
          <p14:tracePt t="93031" x="3775075" y="5762625"/>
          <p14:tracePt t="93038" x="3790950" y="5762625"/>
          <p14:tracePt t="93046" x="3795713" y="5762625"/>
          <p14:tracePt t="93054" x="3806825" y="5762625"/>
          <p14:tracePt t="93070" x="3827463" y="5762625"/>
          <p14:tracePt t="93088" x="3838575" y="5762625"/>
          <p14:tracePt t="93105" x="3843338" y="5762625"/>
          <p14:tracePt t="93136" x="3848100" y="5762625"/>
          <p14:tracePt t="93519" x="3859213" y="5762625"/>
          <p14:tracePt t="93527" x="3863975" y="5767388"/>
          <p14:tracePt t="93536" x="3875088" y="5778500"/>
          <p14:tracePt t="93600" x="3890963" y="5778500"/>
          <p14:tracePt t="93831" x="3895725" y="5778500"/>
          <p14:tracePt t="93838" x="3911600" y="5778500"/>
          <p14:tracePt t="93863" x="3952875" y="5799138"/>
          <p14:tracePt t="96104" x="3979863" y="5799138"/>
          <p14:tracePt t="96110" x="4048125" y="5799138"/>
          <p14:tracePt t="96124" x="4121150" y="5799138"/>
          <p14:tracePt t="96141" x="4214813" y="5819775"/>
          <p14:tracePt t="96143" x="4305300" y="5819775"/>
          <p14:tracePt t="96157" x="4357688" y="5819775"/>
          <p14:tracePt t="96176" x="4462463" y="5830888"/>
          <p14:tracePt t="96193" x="4530725" y="5830888"/>
          <p14:tracePt t="96208" x="4608513" y="5830888"/>
          <p14:tracePt t="96225" x="4792663" y="5824538"/>
          <p14:tracePt t="96241" x="5054600" y="5824538"/>
          <p14:tracePt t="96258" x="5184775" y="5799138"/>
          <p14:tracePt t="96274" x="5405438" y="5715000"/>
          <p14:tracePt t="96291" x="5808663" y="5635625"/>
          <p14:tracePt t="96308" x="5976938" y="5614988"/>
          <p14:tracePt t="96324" x="6275388" y="5557838"/>
          <p14:tracePt t="96341" x="6580188" y="5514975"/>
          <p14:tracePt t="96343" x="6684963" y="5500688"/>
          <p14:tracePt t="96358" x="6716713" y="5489575"/>
          <p14:tracePt t="96375" x="6778625" y="5478463"/>
          <p14:tracePt t="96376" x="6873875" y="5453063"/>
          <p14:tracePt t="96391" x="6946900" y="5441950"/>
          <p14:tracePt t="96392" x="7042150" y="5416550"/>
          <p14:tracePt t="96408" x="7208838" y="5353050"/>
          <p14:tracePt t="96424" x="7240588" y="5321300"/>
          <p14:tracePt t="96441" x="7335838" y="5227638"/>
          <p14:tracePt t="96458" x="7366000" y="5207000"/>
          <p14:tracePt t="96475" x="7424738" y="5143500"/>
          <p14:tracePt t="96492" x="7523163" y="5033963"/>
          <p14:tracePt t="96508" x="7670800" y="4902200"/>
          <p14:tracePt t="96509" x="7718425" y="4838700"/>
          <p14:tracePt t="96525" x="7816850" y="4756150"/>
          <p14:tracePt t="96542" x="7964488" y="4583113"/>
          <p14:tracePt t="96558" x="8012113" y="4535488"/>
          <p14:tracePt t="96560" x="8058150" y="4487863"/>
          <p14:tracePt t="96575" x="8058150" y="4471988"/>
          <p14:tracePt t="96576" x="8069263" y="4446588"/>
          <p14:tracePt t="96592" x="8126413" y="4325938"/>
          <p14:tracePt t="96608" x="8194675" y="4237038"/>
          <p14:tracePt t="96625" x="8278813" y="4132263"/>
          <p14:tracePt t="96642" x="8347075" y="4037013"/>
          <p14:tracePt t="96658" x="8358188" y="3979863"/>
          <p14:tracePt t="96675" x="8399463" y="3948113"/>
          <p14:tracePt t="96692" x="8420100" y="3900488"/>
          <p14:tracePt t="96708" x="8426450" y="3884613"/>
          <p14:tracePt t="96725" x="8426450" y="3875088"/>
          <p14:tracePt t="97136" x="8415338" y="3875088"/>
          <p14:tracePt t="97143" x="8415338" y="3879850"/>
          <p14:tracePt t="97151" x="8415338" y="3895725"/>
          <p14:tracePt t="97177" x="8415338" y="3900488"/>
          <p14:tracePt t="98007" x="8388350" y="3921125"/>
          <p14:tracePt t="98015" x="8372475" y="3921125"/>
          <p14:tracePt t="98027" x="8358188" y="3921125"/>
          <p14:tracePt t="98044" x="8315325" y="3921125"/>
          <p14:tracePt t="98046" x="8305800" y="3921125"/>
          <p14:tracePt t="98061" x="8299450" y="3921125"/>
          <p14:tracePt t="98077" x="8258175" y="3921125"/>
          <p14:tracePt t="98094" x="8210550" y="3937000"/>
          <p14:tracePt t="98111" x="8201025" y="3937000"/>
          <p14:tracePt t="98112" x="8185150" y="3937000"/>
          <p14:tracePt t="98127" x="8158163" y="3937000"/>
          <p14:tracePt t="98145" x="8085138" y="3948113"/>
          <p14:tracePt t="98161" x="7989888" y="3948113"/>
          <p14:tracePt t="98177" x="7937500" y="3948113"/>
          <p14:tracePt t="98194" x="7891463" y="3948113"/>
          <p14:tracePt t="98210" x="7839075" y="3948113"/>
          <p14:tracePt t="98227" x="7823200" y="3948113"/>
          <p14:tracePt t="98244" x="7796213" y="3943350"/>
          <p14:tracePt t="98261" x="7754938" y="3937000"/>
          <p14:tracePt t="98263" x="7748588" y="3937000"/>
          <p14:tracePt t="98277" x="7734300" y="3937000"/>
          <p14:tracePt t="98278" x="7712075" y="3927475"/>
          <p14:tracePt t="98295" x="7707313" y="3927475"/>
          <p14:tracePt t="98311" x="7666038" y="3927475"/>
          <p14:tracePt t="98327" x="7613650" y="3927475"/>
          <p14:tracePt t="98329" x="7581900" y="3927475"/>
          <p14:tracePt t="98344" x="7493000" y="3927475"/>
          <p14:tracePt t="98361" x="7434263" y="3927475"/>
          <p14:tracePt t="98377" x="7402513" y="3927475"/>
          <p14:tracePt t="98395" x="7361238" y="3927475"/>
          <p14:tracePt t="98411" x="7304088" y="3927475"/>
          <p14:tracePt t="98427" x="7261225" y="3927475"/>
          <p14:tracePt t="98446" x="7192963" y="3927475"/>
          <p14:tracePt t="98447" x="7156450" y="3927475"/>
          <p14:tracePt t="98460" x="7146925" y="3927475"/>
          <p14:tracePt t="98478" x="7115175" y="3927475"/>
          <p14:tracePt t="98479" x="7104063" y="3927475"/>
          <p14:tracePt t="98495" x="7083425" y="3927475"/>
          <p14:tracePt t="98496" x="7072313" y="3921125"/>
          <p14:tracePt t="98511" x="7046913" y="3921125"/>
          <p14:tracePt t="98512" x="7019925" y="3921125"/>
          <p14:tracePt t="98527" x="6942138" y="3921125"/>
          <p14:tracePt t="98545" x="6884988" y="3921125"/>
          <p14:tracePt t="98561" x="6842125" y="3921125"/>
          <p14:tracePt t="98578" x="6753225" y="3921125"/>
          <p14:tracePt t="98595" x="6696075" y="3921125"/>
          <p14:tracePt t="98611" x="6643688" y="3943350"/>
          <p14:tracePt t="98628" x="6569075" y="3952875"/>
          <p14:tracePt t="98645" x="6491288" y="3963988"/>
          <p14:tracePt t="98647" x="6432550" y="3973513"/>
          <p14:tracePt t="98662" x="6391275" y="3973513"/>
          <p14:tracePt t="98678" x="6365875" y="3973513"/>
          <p14:tracePt t="98696" x="6323013" y="3973513"/>
          <p14:tracePt t="98697" x="6302375" y="3973513"/>
          <p14:tracePt t="98711" x="6286500" y="3973513"/>
          <p14:tracePt t="98712" x="6270625" y="3973513"/>
          <p14:tracePt t="98728" x="6223000" y="3973513"/>
          <p14:tracePt t="98744" x="6192838" y="3973513"/>
          <p14:tracePt t="98761" x="6149975" y="3968750"/>
          <p14:tracePt t="98778" x="6092825" y="3948113"/>
          <p14:tracePt t="98796" x="6049963" y="3927475"/>
          <p14:tracePt t="98811" x="6034088" y="3911600"/>
          <p14:tracePt t="98828" x="6008688" y="3879850"/>
          <p14:tracePt t="98845" x="5961063" y="3879850"/>
          <p14:tracePt t="98862" x="5924550" y="3859213"/>
          <p14:tracePt t="98880" x="5899150" y="3822700"/>
          <p14:tracePt t="98896" x="5899150" y="3816350"/>
          <p14:tracePt t="98913" x="5856288" y="3779838"/>
          <p14:tracePt t="98929" x="5819775" y="3754438"/>
          <p14:tracePt t="98945" x="5788025" y="3727450"/>
          <p14:tracePt t="98962" x="5783263" y="3727450"/>
          <p14:tracePt t="98985" x="5767388" y="3717925"/>
          <p14:tracePt t="98999" x="5767388" y="3690938"/>
          <p14:tracePt t="99012" x="5756275" y="3675063"/>
          <p14:tracePt t="99029" x="5730875" y="3638550"/>
          <p14:tracePt t="99045" x="5710238" y="3602038"/>
          <p14:tracePt t="99047" x="5683250" y="3575050"/>
          <p14:tracePt t="99062" x="5673725" y="3538538"/>
          <p14:tracePt t="99063" x="5641975" y="3492500"/>
          <p14:tracePt t="99079" x="5605463" y="3444875"/>
          <p14:tracePt t="99080" x="5599113" y="3429000"/>
          <p14:tracePt t="99096" x="5578475" y="3417888"/>
          <p14:tracePt t="99097" x="5573713" y="3402013"/>
          <p14:tracePt t="99112" x="5521325" y="3349625"/>
          <p14:tracePt t="99129" x="5468938" y="3267075"/>
          <p14:tracePt t="99145" x="5421313" y="3219450"/>
          <p14:tracePt t="99163" x="5389563" y="3167063"/>
          <p14:tracePt t="99179" x="5384800" y="3162300"/>
          <p14:tracePt t="99196" x="5373688" y="3151188"/>
          <p14:tracePt t="99213" x="5357813" y="3135313"/>
          <p14:tracePt t="99214" x="5327650" y="3103563"/>
          <p14:tracePt t="99229" x="5300663" y="3078163"/>
          <p14:tracePt t="99230" x="5280025" y="3057525"/>
          <p14:tracePt t="99245" x="5248275" y="3025775"/>
          <p14:tracePt t="99262" x="5222875" y="2989263"/>
          <p14:tracePt t="99263" x="5195888" y="2973388"/>
          <p14:tracePt t="99279" x="5180013" y="2962275"/>
          <p14:tracePt t="99280" x="5148263" y="2946400"/>
          <p14:tracePt t="99296" x="5143500" y="2936875"/>
          <p14:tracePt t="99297" x="5116513" y="2936875"/>
          <p14:tracePt t="99312" x="5091113" y="2909888"/>
          <p14:tracePt t="99329" x="5054600" y="2884488"/>
          <p14:tracePt t="99346" x="5038725" y="2868613"/>
          <p14:tracePt t="99362" x="5022850" y="2862263"/>
          <p14:tracePt t="99727" x="5022850" y="2852738"/>
          <p14:tracePt t="99752" x="5027613" y="2846388"/>
          <p14:tracePt t="99766" x="5043488" y="2830513"/>
          <p14:tracePt t="99783" x="5064125" y="2809875"/>
          <p14:tracePt t="99791" x="5080000" y="2794000"/>
          <p14:tracePt t="99798" x="5102225" y="2773363"/>
          <p14:tracePt t="99813" x="5116513" y="2763838"/>
          <p14:tracePt t="99830" x="5143500" y="2747963"/>
          <p14:tracePt t="99847" x="5148263" y="2741613"/>
          <p14:tracePt t="99848" x="5159375" y="2732088"/>
          <p14:tracePt t="99863" x="5175250" y="2725738"/>
          <p14:tracePt t="99880" x="5191125" y="2725738"/>
          <p14:tracePt t="99881" x="5211763" y="2695575"/>
          <p14:tracePt t="99912" x="5216525" y="2689225"/>
          <p14:tracePt t="99920" x="5227638" y="2679700"/>
          <p14:tracePt t="99929" x="5243513" y="2673350"/>
          <p14:tracePt t="99946" x="5259388" y="2652713"/>
          <p14:tracePt t="99963" x="5295900" y="2636838"/>
          <p14:tracePt t="99980" x="5327650" y="2627313"/>
          <p14:tracePt t="99998" x="5373688" y="2605088"/>
          <p14:tracePt t="99999" x="5395913" y="2600325"/>
          <p14:tracePt t="100016" x="5489575" y="2579688"/>
          <p14:tracePt t="100031" x="5526088" y="2579688"/>
          <p14:tracePt t="100032" x="5599113" y="2543175"/>
          <p14:tracePt t="100047" x="5630863" y="2538413"/>
          <p14:tracePt t="100063" x="5635625" y="2538413"/>
          <p14:tracePt t="100080" x="5688013" y="2527300"/>
          <p14:tracePt t="100096" x="5772150" y="2506663"/>
          <p14:tracePt t="100113" x="5861050" y="2506663"/>
          <p14:tracePt t="100130" x="5888038" y="2495550"/>
          <p14:tracePt t="100148" x="6049963" y="2486025"/>
          <p14:tracePt t="100164" x="6145213" y="2486025"/>
          <p14:tracePt t="100181" x="6286500" y="2486025"/>
          <p14:tracePt t="100197" x="6370638" y="2486025"/>
          <p14:tracePt t="100198" x="6386513" y="2486025"/>
          <p14:tracePt t="100214" x="6438900" y="2486025"/>
          <p14:tracePt t="100215" x="6464300" y="2486025"/>
          <p14:tracePt t="100231" x="6500813" y="2486025"/>
          <p14:tracePt t="100247" x="6507163" y="2486025"/>
          <p14:tracePt t="100249" x="6523038" y="2486025"/>
          <p14:tracePt t="100264" x="6538913" y="2486025"/>
          <p14:tracePt t="100265" x="6548438" y="2486025"/>
          <p14:tracePt t="100280" x="6591300" y="2486025"/>
          <p14:tracePt t="100297" x="6643688" y="2486025"/>
          <p14:tracePt t="100314" x="6737350" y="2486025"/>
          <p14:tracePt t="100331" x="6789738" y="2486025"/>
          <p14:tracePt t="100347" x="6858000" y="2486025"/>
          <p14:tracePt t="100364" x="6978650" y="2474913"/>
          <p14:tracePt t="100381" x="7131050" y="2432050"/>
          <p14:tracePt t="100382" x="7204075" y="2422525"/>
          <p14:tracePt t="100398" x="7229475" y="2411413"/>
          <p14:tracePt t="100399" x="7297738" y="2401888"/>
          <p14:tracePt t="100415" x="7408863" y="2406650"/>
          <p14:tracePt t="100431" x="7508875" y="2406650"/>
          <p14:tracePt t="100447" x="7586663" y="2406650"/>
          <p14:tracePt t="100448" x="7643813" y="2406650"/>
          <p14:tracePt t="100464" x="7748588" y="2406650"/>
          <p14:tracePt t="100481" x="7859713" y="2406650"/>
          <p14:tracePt t="100497" x="7937500" y="2406650"/>
          <p14:tracePt t="100514" x="7996238" y="2406650"/>
          <p14:tracePt t="100531" x="8042275" y="2406650"/>
          <p14:tracePt t="100547" x="8048625" y="2406650"/>
          <p14:tracePt t="100656" x="8058150" y="2411413"/>
          <p14:tracePt t="100663" x="8058150" y="2438400"/>
          <p14:tracePt t="100671" x="8058150" y="2454275"/>
          <p14:tracePt t="100847" x="8058150" y="2463800"/>
          <p14:tracePt t="100855" x="8074025" y="2522538"/>
          <p14:tracePt t="100864" x="8089900" y="2579688"/>
          <p14:tracePt t="100881" x="8101013" y="2627313"/>
          <p14:tracePt t="100904" x="8105775" y="2643188"/>
          <p14:tracePt t="100916" x="8105775" y="2663825"/>
          <p14:tracePt t="100932" x="8116888" y="2716213"/>
          <p14:tracePt t="100948" x="8126413" y="2763838"/>
          <p14:tracePt t="100991" x="8132763" y="2763838"/>
          <p14:tracePt t="100999" x="8132763" y="2778125"/>
          <p14:tracePt t="101006" x="8132763" y="2794000"/>
          <p14:tracePt t="101017" x="8132763" y="2825750"/>
          <p14:tracePt t="101039" x="8126413" y="2852738"/>
          <p14:tracePt t="101048" x="8121650" y="2862263"/>
          <p14:tracePt t="101065" x="8110538" y="2905125"/>
          <p14:tracePt t="101082" x="8085138" y="2967038"/>
          <p14:tracePt t="101099" x="8074025" y="3046413"/>
          <p14:tracePt t="101116" x="8053388" y="3130550"/>
          <p14:tracePt t="101132" x="8053388" y="3176588"/>
          <p14:tracePt t="101149" x="8053388" y="3182938"/>
          <p14:tracePt t="101336" x="8053388" y="3187700"/>
          <p14:tracePt t="101342" x="8053388" y="3244850"/>
          <p14:tracePt t="101383" x="8032750" y="3402013"/>
          <p14:tracePt t="101399" x="8021638" y="3440113"/>
          <p14:tracePt t="101400" x="8012113" y="3465513"/>
          <p14:tracePt t="101416" x="7985125" y="3538538"/>
          <p14:tracePt t="101432" x="7964488" y="3597275"/>
          <p14:tracePt t="101449" x="7937500" y="3643313"/>
          <p14:tracePt t="101465" x="7916863" y="3675063"/>
          <p14:tracePt t="101483" x="7885113" y="3733800"/>
          <p14:tracePt t="101499" x="7859713" y="3779838"/>
          <p14:tracePt t="101516" x="7843838" y="3811588"/>
          <p14:tracePt t="101533" x="7832725" y="3827463"/>
          <p14:tracePt t="101549" x="7816850" y="3859213"/>
          <p14:tracePt t="101565" x="7791450" y="3895725"/>
          <p14:tracePt t="101567" x="7791450" y="3916363"/>
          <p14:tracePt t="101582" x="7770813" y="3968750"/>
          <p14:tracePt t="101599" x="7748588" y="4000500"/>
          <p14:tracePt t="103704" x="7707313" y="4000500"/>
          <p14:tracePt t="103711" x="7654925" y="4000500"/>
          <p14:tracePt t="103769" x="7513638" y="3963988"/>
          <p14:tracePt t="103785" x="7513638" y="3959225"/>
          <p14:tracePt t="103802" x="7497763" y="3943350"/>
          <p14:tracePt t="103864" x="7440613" y="3932238"/>
          <p14:tracePt t="103871" x="7434263" y="3932238"/>
          <p14:tracePt t="103879" x="7429500" y="3932238"/>
          <p14:tracePt t="103902" x="7345363" y="3911600"/>
          <p14:tracePt t="103920" x="7304088" y="3911600"/>
          <p14:tracePt t="103936" x="7261225" y="3900488"/>
          <p14:tracePt t="103952" x="7224713" y="3895725"/>
          <p14:tracePt t="103969" x="7172325" y="3895725"/>
          <p14:tracePt t="103986" x="7115175" y="3884613"/>
          <p14:tracePt t="104002" x="7015163" y="3859213"/>
          <p14:tracePt t="104019" x="6973888" y="3859213"/>
          <p14:tracePt t="104036" x="6878638" y="3848100"/>
          <p14:tracePt t="104053" x="6800850" y="3838575"/>
          <p14:tracePt t="104054" x="6769100" y="3838575"/>
          <p14:tracePt t="104069" x="6753225" y="3832225"/>
          <p14:tracePt t="104070" x="6721475" y="3811588"/>
          <p14:tracePt t="104086" x="6632575" y="3800475"/>
          <p14:tracePt t="104103" x="6559550" y="3800475"/>
          <p14:tracePt t="104120" x="6507163" y="3790950"/>
          <p14:tracePt t="104121" x="6475413" y="3779838"/>
          <p14:tracePt t="104136" x="6427788" y="3759200"/>
          <p14:tracePt t="104153" x="6411913" y="3748088"/>
          <p14:tracePt t="104169" x="6407150" y="3738563"/>
          <p14:tracePt t="104187" x="6359525" y="3717925"/>
          <p14:tracePt t="104203" x="6323013" y="3690938"/>
          <p14:tracePt t="104219" x="6281738" y="3675063"/>
          <p14:tracePt t="104236" x="6249988" y="3665538"/>
          <p14:tracePt t="104253" x="6202363" y="3638550"/>
          <p14:tracePt t="104255" x="6181725" y="3617913"/>
          <p14:tracePt t="104269" x="6165850" y="3613150"/>
          <p14:tracePt t="104286" x="6124575" y="3581400"/>
          <p14:tracePt t="104287" x="6108700" y="3575050"/>
          <p14:tracePt t="104303" x="6108700" y="3565525"/>
          <p14:tracePt t="104304" x="6081713" y="3538538"/>
          <p14:tracePt t="104319" x="6049963" y="3517900"/>
          <p14:tracePt t="104321" x="6008688" y="3508375"/>
          <p14:tracePt t="104336" x="5992813" y="3481388"/>
          <p14:tracePt t="104425" x="5992813" y="3476625"/>
          <p14:tracePt t="104431" x="5992813" y="3460750"/>
          <p14:tracePt t="104439" x="5981700" y="3433763"/>
          <p14:tracePt t="104454" x="5972175" y="3402013"/>
          <p14:tracePt t="104456" x="5951538" y="3381375"/>
          <p14:tracePt t="104471" x="5935663" y="3355975"/>
          <p14:tracePt t="104488" x="5899150" y="3297238"/>
          <p14:tracePt t="104504" x="5883275" y="3282950"/>
          <p14:tracePt t="104506" x="5861050" y="3251200"/>
          <p14:tracePt t="104520" x="5856288" y="3240088"/>
          <p14:tracePt t="104537" x="5835650" y="3208338"/>
          <p14:tracePt t="104554" x="5819775" y="3192463"/>
          <p14:tracePt t="104640" x="5808663" y="3171825"/>
          <p14:tracePt t="104647" x="5803900" y="3155950"/>
          <p14:tracePt t="104655" x="5803900" y="3146425"/>
          <p14:tracePt t="104679" x="5803900" y="3140075"/>
          <p14:tracePt t="104695" x="5794375" y="3124200"/>
          <p14:tracePt t="104728" x="5794375" y="3114675"/>
          <p14:tracePt t="104735" x="5794375" y="3109913"/>
          <p14:tracePt t="104752" x="5794375" y="3094038"/>
          <p14:tracePt t="104775" x="5794375" y="3087688"/>
          <p14:tracePt t="104783" x="5794375" y="3078163"/>
          <p14:tracePt t="104791" x="5794375" y="3071813"/>
          <p14:tracePt t="104804" x="5794375" y="3057525"/>
          <p14:tracePt t="104821" x="5794375" y="3046413"/>
          <p14:tracePt t="104822" x="5794375" y="3041650"/>
          <p14:tracePt t="104837" x="5794375" y="3025775"/>
          <p14:tracePt t="104853" x="5794375" y="3009900"/>
          <p14:tracePt t="104871" x="5794375" y="2967038"/>
          <p14:tracePt t="104887" x="5794375" y="2951163"/>
          <p14:tracePt t="104904" x="5794375" y="2936875"/>
          <p14:tracePt t="104905" x="5794375" y="2925763"/>
          <p14:tracePt t="104945" x="5794375" y="2909888"/>
          <p14:tracePt t="104951" x="5803900" y="2905125"/>
          <p14:tracePt t="104959" x="5835650" y="2873375"/>
          <p14:tracePt t="104970" x="5856288" y="2862263"/>
          <p14:tracePt t="104987" x="5915025" y="2825750"/>
          <p14:tracePt t="105005" x="5961063" y="2805113"/>
          <p14:tracePt t="105006" x="5988050" y="2789238"/>
          <p14:tracePt t="105021" x="6008688" y="2778125"/>
          <p14:tracePt t="105038" x="6013450" y="2778125"/>
          <p14:tracePt t="105057" x="6024563" y="2778125"/>
          <p14:tracePt t="105112" x="6056313" y="2768600"/>
          <p14:tracePt t="105119" x="6086475" y="2768600"/>
          <p14:tracePt t="105127" x="6102350" y="2768600"/>
          <p14:tracePt t="105137" x="6129338" y="2768600"/>
          <p14:tracePt t="105155" x="6176963" y="2757488"/>
          <p14:tracePt t="105171" x="6181725" y="2757488"/>
          <p14:tracePt t="105187" x="6197600" y="2757488"/>
          <p14:tracePt t="105205" x="6223000" y="2757488"/>
          <p14:tracePt t="105206" x="6229350" y="2763838"/>
          <p14:tracePt t="105248" x="6238875" y="2763838"/>
          <p14:tracePt t="105256" x="6265863" y="2763838"/>
          <p14:tracePt t="105272" x="6270625" y="2763838"/>
          <p14:tracePt t="105279" x="6297613" y="2763838"/>
          <p14:tracePt t="105290" x="6323013" y="2763838"/>
          <p14:tracePt t="105305" x="6427788" y="2763838"/>
          <p14:tracePt t="105321" x="6511925" y="2757488"/>
          <p14:tracePt t="105339" x="6559550" y="2757488"/>
          <p14:tracePt t="105355" x="6580188" y="2757488"/>
          <p14:tracePt t="105371" x="6611938" y="2757488"/>
          <p14:tracePt t="105388" x="6680200" y="2725738"/>
          <p14:tracePt t="105404" x="6696075" y="2725738"/>
          <p14:tracePt t="105421" x="6711950" y="2725738"/>
          <p14:tracePt t="105438" x="6726238" y="2725738"/>
          <p14:tracePt t="105592" x="6742113" y="2725738"/>
          <p14:tracePt t="105599" x="6784975" y="2725738"/>
          <p14:tracePt t="105607" x="6800850" y="2725738"/>
          <p14:tracePt t="105623" x="6826250" y="2725738"/>
          <p14:tracePt t="105624" x="6846888" y="2725738"/>
          <p14:tracePt t="105639" x="6853238" y="2725738"/>
          <p14:tracePt t="105655" x="6878638" y="2725738"/>
          <p14:tracePt t="105672" x="6894513" y="2725738"/>
          <p14:tracePt t="105673" x="6926263" y="2705100"/>
          <p14:tracePt t="105689" x="6931025" y="2705100"/>
          <p14:tracePt t="105704" x="6958013" y="2705100"/>
          <p14:tracePt t="105722" x="6962775" y="2705100"/>
          <p14:tracePt t="105864" x="6973888" y="2705100"/>
          <p14:tracePt t="105873" x="6999288" y="2705100"/>
          <p14:tracePt t="105904" x="7015163" y="2705100"/>
          <p14:tracePt t="105920" x="7031038" y="2705100"/>
          <p14:tracePt t="105943" x="7046913" y="2705100"/>
          <p14:tracePt t="106024" x="7088188" y="2705100"/>
          <p14:tracePt t="106032" x="7094538" y="2705100"/>
          <p14:tracePt t="106039" x="7119938" y="2705100"/>
          <p14:tracePt t="106057" x="7162800" y="2720975"/>
          <p14:tracePt t="106072" x="7167563" y="2732088"/>
          <p14:tracePt t="106089" x="7177088" y="2732088"/>
          <p14:tracePt t="106106" x="7183438" y="2732088"/>
          <p14:tracePt t="106123" x="7192963" y="2732088"/>
          <p14:tracePt t="106200" x="7208838" y="2732088"/>
          <p14:tracePt t="106207" x="7215188" y="2732088"/>
          <p14:tracePt t="106223" x="7245350" y="2732088"/>
          <p14:tracePt t="106239" x="7261225" y="2732088"/>
          <p14:tracePt t="106241" x="7292975" y="2732088"/>
          <p14:tracePt t="106256" x="7297738" y="2732088"/>
          <p14:tracePt t="106257" x="7308850" y="2732088"/>
          <p14:tracePt t="106272" x="7340600" y="2732088"/>
          <p14:tracePt t="106290" x="7345363" y="2732088"/>
          <p14:tracePt t="106307" x="7356475" y="2732088"/>
          <p14:tracePt t="106322" x="7361238" y="2736850"/>
          <p14:tracePt t="106465" x="7361238" y="2747963"/>
          <p14:tracePt t="106471" x="7361238" y="2763838"/>
          <p14:tracePt t="106479" x="7361238" y="2778125"/>
          <p14:tracePt t="106496" x="7361238" y="2784475"/>
          <p14:tracePt t="106777" x="7377113" y="2784475"/>
          <p14:tracePt t="106782" x="7408863" y="2768600"/>
          <p14:tracePt t="106798" x="7450138" y="2747963"/>
          <p14:tracePt t="106807" x="7466013" y="2747963"/>
          <p14:tracePt t="106824" x="7470775" y="2741613"/>
          <p14:tracePt t="106841" x="7481888" y="2736850"/>
          <p14:tracePt t="106843" x="7486650" y="2716213"/>
          <p14:tracePt t="106858" x="7508875" y="2711450"/>
          <p14:tracePt t="106874" x="7513638" y="2700338"/>
          <p14:tracePt t="106890" x="7523163" y="2684463"/>
          <p14:tracePt t="106907" x="7529513" y="2679700"/>
          <p14:tracePt t="106924" x="7561263" y="2663825"/>
          <p14:tracePt t="106940" x="7570788" y="2652713"/>
          <p14:tracePt t="106958" x="7591425" y="2632075"/>
          <p14:tracePt t="106959" x="7602538" y="2620963"/>
          <p14:tracePt t="106975" x="7618413" y="2616200"/>
          <p14:tracePt t="106990" x="7623175" y="2605088"/>
          <p14:tracePt t="107007" x="7634288" y="2600325"/>
          <p14:tracePt t="107057" x="7639050" y="2590800"/>
          <p14:tracePt t="107072" x="7650163" y="2590800"/>
          <p14:tracePt t="107296" x="7654925" y="2590800"/>
          <p14:tracePt t="107303" x="7670800" y="2605088"/>
          <p14:tracePt t="107342" x="7670800" y="2611438"/>
          <p14:tracePt t="107359" x="7670800" y="2616200"/>
          <p14:tracePt t="107463" x="7670800" y="2627313"/>
          <p14:tracePt t="107472" x="7659688" y="2643188"/>
          <p14:tracePt t="107488" x="7643813" y="2673350"/>
          <p14:tracePt t="107494" x="7613650" y="2700338"/>
          <p14:tracePt t="107507" x="7602538" y="2720975"/>
          <p14:tracePt t="107525" x="7554913" y="2768600"/>
          <p14:tracePt t="107527" x="7523163" y="2789238"/>
          <p14:tracePt t="107541" x="7518400" y="2794000"/>
          <p14:tracePt t="107558" x="7456488" y="2830513"/>
          <p14:tracePt t="107574" x="7418388" y="2846388"/>
          <p14:tracePt t="107591" x="7402513" y="2857500"/>
          <p14:tracePt t="107592" x="7361238" y="2889250"/>
          <p14:tracePt t="107607" x="7340600" y="2898775"/>
          <p14:tracePt t="107609" x="7335838" y="2898775"/>
          <p14:tracePt t="107624" x="7335838" y="2905125"/>
          <p14:tracePt t="107641" x="7240588" y="2957513"/>
          <p14:tracePt t="107658" x="7088188" y="3009900"/>
          <p14:tracePt t="107675" x="6973888" y="3071813"/>
          <p14:tracePt t="107691" x="6937375" y="3078163"/>
          <p14:tracePt t="107708" x="6910388" y="3103563"/>
          <p14:tracePt t="107724" x="6873875" y="3114675"/>
          <p14:tracePt t="107742" x="6858000" y="3114675"/>
          <p14:tracePt t="107743" x="6821488" y="3114675"/>
          <p14:tracePt t="107758" x="6805613" y="3114675"/>
          <p14:tracePt t="107759" x="6764338" y="3124200"/>
          <p14:tracePt t="107775" x="6721475" y="3124200"/>
          <p14:tracePt t="107792" x="6669088" y="3151188"/>
          <p14:tracePt t="107808" x="6637338" y="3151188"/>
          <p14:tracePt t="107840" x="6632575" y="3155950"/>
          <p14:tracePt t="107937" x="6605588" y="3155950"/>
          <p14:tracePt t="107942" x="6580188" y="3155950"/>
          <p14:tracePt t="107951" x="6548438" y="3155950"/>
          <p14:tracePt t="107975" x="6500813" y="3155950"/>
          <p14:tracePt t="107991" x="6491288" y="3155950"/>
          <p14:tracePt t="107992" x="6464300" y="3155950"/>
          <p14:tracePt t="108008" x="6411913" y="3155950"/>
          <p14:tracePt t="108024" x="6365875" y="3155950"/>
          <p14:tracePt t="108042" x="6323013" y="3155950"/>
          <p14:tracePt t="108058" x="6291263" y="3155950"/>
          <p14:tracePt t="108076" x="6275388" y="3155950"/>
          <p14:tracePt t="108093" x="6270625" y="3155950"/>
          <p14:tracePt t="108109" x="6234113" y="3155950"/>
          <p14:tracePt t="108110" x="6218238" y="3146425"/>
          <p14:tracePt t="108126" x="6197600" y="3146425"/>
          <p14:tracePt t="108142" x="6186488" y="3140075"/>
          <p14:tracePt t="108158" x="6161088" y="3140075"/>
          <p14:tracePt t="108159" x="6145213" y="3140075"/>
          <p14:tracePt t="108177" x="6118225" y="3140075"/>
          <p14:tracePt t="108192" x="6108700" y="3140075"/>
          <p14:tracePt t="108193" x="6102350" y="3140075"/>
          <p14:tracePt t="108208" x="6061075" y="3140075"/>
          <p14:tracePt t="108225" x="6034088" y="3140075"/>
          <p14:tracePt t="108247" x="6024563" y="3140075"/>
          <p14:tracePt t="108258" x="6019800" y="3140075"/>
          <p14:tracePt t="108276" x="6003925" y="3140075"/>
          <p14:tracePt t="108293" x="5992813" y="3140075"/>
          <p14:tracePt t="109232" x="5988050" y="3140075"/>
          <p14:tracePt t="109239" x="5988050" y="3187700"/>
          <p14:tracePt t="109246" x="5988050" y="3203575"/>
          <p14:tracePt t="109261" x="5976938" y="3244850"/>
          <p14:tracePt t="109278" x="5967413" y="3297238"/>
          <p14:tracePt t="109279" x="5945188" y="3328988"/>
          <p14:tracePt t="109294" x="5940425" y="3360738"/>
          <p14:tracePt t="109311" x="5929313" y="3392488"/>
          <p14:tracePt t="109311" x="5929313" y="3402013"/>
          <p14:tracePt t="109327" x="5929313" y="3413125"/>
          <p14:tracePt t="109343" x="5929313" y="3424238"/>
          <p14:tracePt t="109361" x="5919788" y="3429000"/>
          <p14:tracePt t="109377" x="5915025" y="3440113"/>
          <p14:tracePt t="109379" x="5908675" y="3444875"/>
          <p14:tracePt t="109395" x="5899150" y="3460750"/>
          <p14:tracePt t="109520" x="5899150" y="3470275"/>
          <p14:tracePt t="109745" x="5892800" y="3476625"/>
          <p14:tracePt t="109760" x="5883275" y="3476625"/>
          <p14:tracePt t="109776" x="5867400" y="3476625"/>
          <p14:tracePt t="109848" x="5867400" y="3465513"/>
          <p14:tracePt t="109864" x="5867400" y="3460750"/>
          <p14:tracePt t="109976" x="5867400" y="3449638"/>
          <p14:tracePt t="110040" x="5867400" y="3444875"/>
          <p14:tracePt t="110047" x="5867400" y="3429000"/>
          <p14:tracePt t="110080" x="5867400" y="3417888"/>
          <p14:tracePt t="110087" x="5867400" y="3413125"/>
          <p14:tracePt t="110104" x="5867400" y="3387725"/>
          <p14:tracePt t="110120" x="5861050" y="3381375"/>
          <p14:tracePt t="110135" x="5861050" y="3371850"/>
          <p14:tracePt t="110151" x="5861050" y="3365500"/>
          <p14:tracePt t="110248" x="5861050" y="3349625"/>
          <p14:tracePt t="110255" x="5861050" y="3335338"/>
          <p14:tracePt t="110263" x="5861050" y="3324225"/>
          <p14:tracePt t="111439" x="5856288" y="3297238"/>
          <p14:tracePt t="111447" x="5851525" y="3292475"/>
          <p14:tracePt t="111481" x="5808663" y="3271838"/>
          <p14:tracePt t="111497" x="5799138" y="3255963"/>
          <p14:tracePt t="111514" x="5772150" y="3244850"/>
          <p14:tracePt t="111530" x="5756275" y="3240088"/>
          <p14:tracePt t="111547" x="5741988" y="3228975"/>
          <p14:tracePt t="111600" x="5735638" y="3224213"/>
          <p14:tracePt t="111648" x="5730875" y="3219450"/>
          <p14:tracePt t="111656" x="5710238" y="3198813"/>
          <p14:tracePt t="111688" x="5710238" y="3192463"/>
          <p14:tracePt t="111703" x="5703888" y="3187700"/>
          <p14:tracePt t="112247" x="5703888" y="3176588"/>
          <p14:tracePt t="112281" x="5715000" y="3171825"/>
          <p14:tracePt t="112287" x="5741988" y="3171825"/>
          <p14:tracePt t="112303" x="5756275" y="3171825"/>
          <p14:tracePt t="112315" x="5794375" y="3171825"/>
          <p14:tracePt t="112331" x="5808663" y="3171825"/>
          <p14:tracePt t="112348" x="5851525" y="3171825"/>
          <p14:tracePt t="112365" x="5867400" y="3171825"/>
          <p14:tracePt t="112382" x="5876925" y="3171825"/>
          <p14:tracePt t="112399" x="5908675" y="3171825"/>
          <p14:tracePt t="112415" x="5919788" y="3171825"/>
          <p14:tracePt t="112432" x="5972175" y="3171825"/>
          <p14:tracePt t="112472" x="5981700" y="3171825"/>
          <p14:tracePt t="112479" x="6003925" y="3171825"/>
          <p14:tracePt t="112487" x="6013450" y="3171825"/>
          <p14:tracePt t="112497" x="6019800" y="3171825"/>
          <p14:tracePt t="112515" x="6065838" y="3171825"/>
          <p14:tracePt t="112532" x="6108700" y="3182938"/>
          <p14:tracePt t="112548" x="6154738" y="3182938"/>
          <p14:tracePt t="112567" x="6197600" y="3192463"/>
          <p14:tracePt t="112582" x="6213475" y="3198813"/>
          <p14:tracePt t="112583" x="6229350" y="3198813"/>
          <p14:tracePt t="112599" x="6265863" y="3198813"/>
          <p14:tracePt t="112615" x="6281738" y="3198813"/>
          <p14:tracePt t="112616" x="6297613" y="3198813"/>
          <p14:tracePt t="112633" x="6307138" y="3198813"/>
          <p14:tracePt t="112634" x="6313488" y="3198813"/>
          <p14:tracePt t="112664" x="6318250" y="3198813"/>
          <p14:tracePt t="112737" x="6334125" y="3198813"/>
          <p14:tracePt t="112744" x="6343650" y="3198813"/>
          <p14:tracePt t="112768" x="6350000" y="3198813"/>
          <p14:tracePt t="112775" x="6359525" y="3198813"/>
          <p14:tracePt t="113841" x="6354763" y="3198813"/>
          <p14:tracePt t="113847" x="6338888" y="3208338"/>
          <p14:tracePt t="113855" x="6286500" y="3219450"/>
          <p14:tracePt t="113867" x="6275388" y="3240088"/>
          <p14:tracePt t="113884" x="6229350" y="3255963"/>
          <p14:tracePt t="113900" x="6223000" y="3255963"/>
          <p14:tracePt t="114072" x="6213475" y="3271838"/>
          <p14:tracePt t="114079" x="6213475" y="3287713"/>
          <p14:tracePt t="114087" x="6192838" y="3328988"/>
          <p14:tracePt t="114100" x="6192838" y="3340100"/>
          <p14:tracePt t="114119" x="6161088" y="3387725"/>
          <p14:tracePt t="114134" x="6134100" y="3470275"/>
          <p14:tracePt t="114135" x="6092825" y="3492500"/>
          <p14:tracePt t="114150" x="6040438" y="3554413"/>
          <p14:tracePt t="114151" x="5976938" y="3606800"/>
          <p14:tracePt t="114168" x="5892800" y="3702050"/>
          <p14:tracePt t="114185" x="5835650" y="3786188"/>
          <p14:tracePt t="114188" x="5799138" y="3848100"/>
          <p14:tracePt t="114201" x="5719763" y="4016375"/>
          <p14:tracePt t="114219" x="5694363" y="4184650"/>
          <p14:tracePt t="114235" x="5662613" y="4289425"/>
          <p14:tracePt t="114251" x="5605463" y="4410075"/>
          <p14:tracePt t="114268" x="5541963" y="4545013"/>
          <p14:tracePt t="114284" x="5489575" y="4613275"/>
          <p14:tracePt t="114301" x="5432425" y="4676775"/>
          <p14:tracePt t="114318" x="5400675" y="4692650"/>
          <p14:tracePt t="114334" x="5327650" y="4740275"/>
          <p14:tracePt t="114335" x="5284788" y="4760913"/>
          <p14:tracePt t="114351" x="5237163" y="4792663"/>
          <p14:tracePt t="114352" x="5164138" y="4818063"/>
          <p14:tracePt t="114368" x="5116513" y="4854575"/>
          <p14:tracePt t="114368" x="5075238" y="4865688"/>
          <p14:tracePt t="114384" x="5002213" y="4876800"/>
          <p14:tracePt t="114402" x="4949825" y="4902200"/>
          <p14:tracePt t="114418" x="4876800" y="4922838"/>
          <p14:tracePt t="114435" x="4833938" y="4943475"/>
          <p14:tracePt t="114451" x="4733925" y="4965700"/>
          <p14:tracePt t="114468" x="4651375" y="4975225"/>
          <p14:tracePt t="114485" x="4567238" y="5002213"/>
          <p14:tracePt t="114487" x="4514850" y="5011738"/>
          <p14:tracePt t="114501" x="4471988" y="5011738"/>
          <p14:tracePt t="114519" x="4435475" y="5011738"/>
          <p14:tracePt t="114520" x="4394200" y="5011738"/>
          <p14:tracePt t="114535" x="4335463" y="5011738"/>
          <p14:tracePt t="114536" x="4298950" y="5011738"/>
          <p14:tracePt t="114551" x="4257675" y="5011738"/>
          <p14:tracePt t="114568" x="4205288" y="5011738"/>
          <p14:tracePt t="114569" x="4152900" y="5011738"/>
          <p14:tracePt t="114584" x="4027488" y="5022850"/>
          <p14:tracePt t="114601" x="3959225" y="5022850"/>
          <p14:tracePt t="114617" x="3900488" y="5022850"/>
          <p14:tracePt t="114635" x="3806825" y="5022850"/>
          <p14:tracePt t="114652" x="3717925" y="5022850"/>
          <p14:tracePt t="114668" x="3629025" y="5022850"/>
          <p14:tracePt t="114686" x="3533775" y="5022850"/>
          <p14:tracePt t="114687" x="3517900" y="5022850"/>
          <p14:tracePt t="114701" x="3476625" y="5022850"/>
          <p14:tracePt t="114702" x="3460750" y="5022850"/>
          <p14:tracePt t="114718" x="3417888" y="5022850"/>
          <p14:tracePt t="114719" x="3402013" y="5022850"/>
          <p14:tracePt t="114736" x="3335338" y="5022850"/>
          <p14:tracePt t="114752" x="3282950" y="5022850"/>
          <p14:tracePt t="114769" x="3240088" y="5022850"/>
          <p14:tracePt t="114770" x="3214688" y="5022850"/>
          <p14:tracePt t="114786" x="3071813" y="5022850"/>
          <p14:tracePt t="114802" x="3003550" y="5022850"/>
          <p14:tracePt t="114818" x="2962275" y="5022850"/>
          <p14:tracePt t="114835" x="2921000" y="5022850"/>
          <p14:tracePt t="114851" x="2878138" y="5022850"/>
          <p14:tracePt t="114868" x="2873375" y="5011738"/>
          <p14:tracePt t="114886" x="2836863" y="5006975"/>
          <p14:tracePt t="114887" x="2830513" y="5006975"/>
          <p14:tracePt t="114902" x="2825750" y="5006975"/>
          <p14:tracePt t="114920" x="2800350" y="4997450"/>
          <p14:tracePt t="114935" x="2768600" y="4986338"/>
          <p14:tracePt t="114936" x="2752725" y="4986338"/>
          <p14:tracePt t="114952" x="2736850" y="4970463"/>
          <p14:tracePt t="114954" x="2725738" y="4970463"/>
          <p14:tracePt t="114969" x="2695575" y="4959350"/>
          <p14:tracePt t="114985" x="2632075" y="4943475"/>
          <p14:tracePt t="115002" x="2584450" y="4943475"/>
          <p14:tracePt t="115018" x="2511425" y="4918075"/>
          <p14:tracePt t="115036" x="2463800" y="4891088"/>
          <p14:tracePt t="115052" x="2417763" y="4870450"/>
          <p14:tracePt t="115069" x="2386013" y="4854575"/>
          <p14:tracePt t="115086" x="2365375" y="4849813"/>
          <p14:tracePt t="115102" x="2338388" y="4824413"/>
          <p14:tracePt t="115119" x="2327275" y="4818063"/>
          <p14:tracePt t="115120" x="2322513" y="4802188"/>
          <p14:tracePt t="115136" x="2312988" y="4792663"/>
          <p14:tracePt t="115137" x="2306638" y="4786313"/>
          <p14:tracePt t="115152" x="2281238" y="4765675"/>
          <p14:tracePt t="115153" x="2265363" y="4765675"/>
          <p14:tracePt t="115169" x="2228850" y="4745038"/>
          <p14:tracePt t="115185" x="2185988" y="4733925"/>
          <p14:tracePt t="115203" x="2176463" y="4733925"/>
          <p14:tracePt t="115219" x="2117725" y="4724400"/>
          <p14:tracePt t="115236" x="2065338" y="4703763"/>
          <p14:tracePt t="115252" x="2024063" y="4703763"/>
          <p14:tracePt t="115269" x="1976438" y="4687888"/>
          <p14:tracePt t="115286" x="1960563" y="4676775"/>
          <p14:tracePt t="115303" x="1960563" y="4660900"/>
          <p14:tracePt t="115322" x="1955800" y="4660900"/>
          <p14:tracePt t="115464" x="1981200" y="4660900"/>
          <p14:tracePt t="115471" x="1997075" y="4665663"/>
          <p14:tracePt t="115479" x="2008188" y="4692650"/>
          <p14:tracePt t="115504" x="2039938" y="4772025"/>
          <p14:tracePt t="115521" x="2049463" y="4808538"/>
          <p14:tracePt t="115536" x="2049463" y="4824413"/>
          <p14:tracePt t="115537" x="2049463" y="4865688"/>
          <p14:tracePt t="115552" x="2060575" y="4959350"/>
          <p14:tracePt t="115570" x="2060575" y="5018088"/>
          <p14:tracePt t="115586" x="2060575" y="5054600"/>
          <p14:tracePt t="115604" x="2065338" y="5132388"/>
          <p14:tracePt t="115619" x="2065338" y="5191125"/>
          <p14:tracePt t="115636" x="2065338" y="5243513"/>
          <p14:tracePt t="115653" x="2065338" y="5280025"/>
          <p14:tracePt t="115669" x="2065338" y="5311775"/>
          <p14:tracePt t="115688" x="2071688" y="5337175"/>
          <p14:tracePt t="115737" x="2071688" y="5357813"/>
          <p14:tracePt t="115744" x="2071688" y="5368925"/>
          <p14:tracePt t="115753" x="2081213" y="5373688"/>
          <p14:tracePt t="115777" x="2085975" y="5389563"/>
          <p14:tracePt t="115787" x="2085975" y="5400675"/>
          <p14:tracePt t="115807" x="2085975" y="5416550"/>
          <p14:tracePt t="115820" x="2085975" y="5421313"/>
          <p14:tracePt t="115822" x="2085975" y="5448300"/>
          <p14:tracePt t="115837" x="2076450" y="5457825"/>
          <p14:tracePt t="115855" x="2071688" y="5514975"/>
          <p14:tracePt t="115871" x="2071688" y="5537200"/>
          <p14:tracePt t="115886" x="2071688" y="5546725"/>
          <p14:tracePt t="115945" x="2071688" y="5562600"/>
          <p14:tracePt t="115951" x="2092325" y="5583238"/>
          <p14:tracePt t="115959" x="2117725" y="5589588"/>
          <p14:tracePt t="115969" x="2149475" y="5610225"/>
          <p14:tracePt t="115986" x="2228850" y="5610225"/>
          <p14:tracePt t="116003" x="2338388" y="5610225"/>
          <p14:tracePt t="116020" x="2443163" y="5610225"/>
          <p14:tracePt t="116037" x="2538413" y="5610225"/>
          <p14:tracePt t="116054" x="2663825" y="5610225"/>
          <p14:tracePt t="116056" x="2768600" y="5610225"/>
          <p14:tracePt t="116071" x="2962275" y="5610225"/>
          <p14:tracePt t="116088" x="3224213" y="5589588"/>
          <p14:tracePt t="116104" x="3581400" y="5541963"/>
          <p14:tracePt t="116121" x="4000500" y="5510213"/>
          <p14:tracePt t="116138" x="4225925" y="5457825"/>
          <p14:tracePt t="116139" x="4419600" y="5448300"/>
          <p14:tracePt t="116153" x="4687888" y="5389563"/>
          <p14:tracePt t="116170" x="4708525" y="5389563"/>
          <p14:tracePt t="116187" x="4792663" y="5368925"/>
          <p14:tracePt t="116204" x="4997450" y="5284788"/>
          <p14:tracePt t="116220" x="5200650" y="5159375"/>
          <p14:tracePt t="116238" x="5357813" y="5086350"/>
          <p14:tracePt t="116239" x="5505450" y="4981575"/>
          <p14:tracePt t="116254" x="5630863" y="4906963"/>
          <p14:tracePt t="116255" x="5730875" y="4838700"/>
          <p14:tracePt t="116270" x="5772150" y="4808538"/>
          <p14:tracePt t="116271" x="5824538" y="4760913"/>
          <p14:tracePt t="116288" x="5872163" y="4713288"/>
          <p14:tracePt t="116305" x="5883275" y="4692650"/>
          <p14:tracePt t="116305" x="5908675" y="4660900"/>
          <p14:tracePt t="116320" x="5961063" y="4603750"/>
          <p14:tracePt t="116337" x="6024563" y="4530725"/>
          <p14:tracePt t="116354" x="6081713" y="4446588"/>
          <p14:tracePt t="116371" x="6192838" y="4310063"/>
          <p14:tracePt t="116388" x="6270625" y="4225925"/>
          <p14:tracePt t="116504" x="6270625" y="4205288"/>
          <p14:tracePt t="116511" x="6270625" y="4178300"/>
          <p14:tracePt t="116527" x="6270625" y="4152900"/>
          <p14:tracePt t="116537" x="6270625" y="4141788"/>
          <p14:tracePt t="116554" x="6270625" y="4110038"/>
          <p14:tracePt t="116571" x="6270625" y="4094163"/>
          <p14:tracePt t="116588" x="6270625" y="4064000"/>
          <p14:tracePt t="116604" x="6270625" y="4032250"/>
          <p14:tracePt t="116622" x="6249988" y="4005263"/>
          <p14:tracePt t="116623" x="6238875" y="3989388"/>
          <p14:tracePt t="116638" x="6234113" y="3979863"/>
          <p14:tracePt t="116656" x="6207125" y="3895725"/>
          <p14:tracePt t="116672" x="6186488" y="3859213"/>
          <p14:tracePt t="116688" x="6161088" y="3838575"/>
          <p14:tracePt t="116705" x="6161088" y="3827463"/>
          <p14:tracePt t="116705" x="6149975" y="3822700"/>
          <p14:tracePt t="116721" x="6118225" y="3811588"/>
          <p14:tracePt t="116738" x="6102350" y="3786188"/>
          <p14:tracePt t="116755" x="6081713" y="3754438"/>
          <p14:tracePt t="116784" x="6065838" y="3733800"/>
          <p14:tracePt t="116800" x="6065838" y="3727450"/>
          <p14:tracePt t="116807" x="6049963" y="3711575"/>
          <p14:tracePt t="116821" x="6040438" y="3711575"/>
          <p14:tracePt t="116838" x="6008688" y="3690938"/>
          <p14:tracePt t="116839" x="5997575" y="3690938"/>
          <p14:tracePt t="116856" x="5976938" y="3675063"/>
          <p14:tracePt t="116871" x="5961063" y="3659188"/>
          <p14:tracePt t="116873" x="5951538" y="3654425"/>
          <p14:tracePt t="116888" x="5935663" y="3633788"/>
          <p14:tracePt t="116889" x="5929313" y="3633788"/>
          <p14:tracePt t="116904" x="5872163" y="3629025"/>
          <p14:tracePt t="116921" x="5778500" y="3617913"/>
          <p14:tracePt t="116938" x="5710238" y="3617913"/>
          <p14:tracePt t="116956" x="5667375" y="3617913"/>
          <p14:tracePt t="116971" x="5630863" y="3617913"/>
          <p14:tracePt t="116988" x="5599113" y="3617913"/>
          <p14:tracePt t="117005" x="5546725" y="3617913"/>
          <p14:tracePt t="117021" x="5441950" y="3654425"/>
          <p14:tracePt t="117039" x="5384800" y="3695700"/>
          <p14:tracePt t="117040" x="5364163" y="3706813"/>
          <p14:tracePt t="117055" x="5337175" y="3706813"/>
          <p14:tracePt t="117056" x="5316538" y="3738563"/>
          <p14:tracePt t="117072" x="5305425" y="3754438"/>
          <p14:tracePt t="117072" x="5289550" y="3763963"/>
          <p14:tracePt t="117088" x="5259388" y="3795713"/>
          <p14:tracePt t="117105" x="5195888" y="3811588"/>
          <p14:tracePt t="117121" x="5148263" y="3848100"/>
          <p14:tracePt t="117138" x="5122863" y="3875088"/>
          <p14:tracePt t="117156" x="5038725" y="3906838"/>
          <p14:tracePt t="117172" x="5018088" y="3906838"/>
          <p14:tracePt t="117189" x="4997450" y="3906838"/>
          <p14:tracePt t="117207" x="4991100" y="3906838"/>
          <p14:tracePt t="117222" x="4975225" y="3906838"/>
          <p14:tracePt t="117239" x="4970463" y="3906838"/>
          <p14:tracePt t="117239" x="4954588" y="3906838"/>
          <p14:tracePt t="117255" x="4922838" y="3906838"/>
          <p14:tracePt t="117273" x="4902200" y="3906838"/>
          <p14:tracePt t="117297" x="4881563" y="3906838"/>
          <p14:tracePt t="117312" x="4876800" y="3906838"/>
          <p14:tracePt t="117328" x="4860925" y="3890963"/>
          <p14:tracePt t="117339" x="4838700" y="3879850"/>
          <p14:tracePt t="117356" x="4824413" y="3868738"/>
          <p14:tracePt t="117372" x="4792663" y="3822700"/>
          <p14:tracePt t="117389" x="4760913" y="3743325"/>
          <p14:tracePt t="117405" x="4760913" y="3675063"/>
          <p14:tracePt t="117423" x="4786313" y="3597275"/>
          <p14:tracePt t="117439" x="4786313" y="3581400"/>
          <p14:tracePt t="117440" x="4808538" y="3538538"/>
          <p14:tracePt t="117456" x="4818063" y="3508375"/>
          <p14:tracePt t="117457" x="4849813" y="3481388"/>
          <p14:tracePt t="117473" x="4897438" y="3417888"/>
          <p14:tracePt t="117489" x="5022850" y="3360738"/>
          <p14:tracePt t="117505" x="5148263" y="3260725"/>
          <p14:tracePt t="117523" x="5253038" y="3187700"/>
          <p14:tracePt t="117539" x="5473700" y="3103563"/>
          <p14:tracePt t="117556" x="5610225" y="3051175"/>
          <p14:tracePt t="117573" x="5756275" y="3014663"/>
          <p14:tracePt t="117589" x="5956300" y="2978150"/>
          <p14:tracePt t="117606" x="6097588" y="2978150"/>
          <p14:tracePt t="117623" x="6259513" y="2978150"/>
          <p14:tracePt t="117640" x="6313488" y="2978150"/>
          <p14:tracePt t="117641" x="6354763" y="2978150"/>
          <p14:tracePt t="117656" x="6459538" y="2982913"/>
          <p14:tracePt t="117673" x="6532563" y="2982913"/>
          <p14:tracePt t="117689" x="6580188" y="2998788"/>
          <p14:tracePt t="117706" x="6637338" y="3030538"/>
          <p14:tracePt t="117723" x="6673850" y="3067050"/>
          <p14:tracePt t="117740" x="6737350" y="3167063"/>
          <p14:tracePt t="117757" x="6789738" y="3303588"/>
          <p14:tracePt t="117774" x="6862763" y="3440113"/>
          <p14:tracePt t="117789" x="6899275" y="3590925"/>
          <p14:tracePt t="117806" x="6915150" y="3722688"/>
          <p14:tracePt t="117807" x="6915150" y="3790950"/>
          <p14:tracePt t="117822" x="6931025" y="3900488"/>
          <p14:tracePt t="117823" x="6958013" y="3989388"/>
          <p14:tracePt t="117840" x="6967538" y="4132263"/>
          <p14:tracePt t="117841" x="6983413" y="4189413"/>
          <p14:tracePt t="117856" x="6983413" y="4294188"/>
          <p14:tracePt t="117872" x="6983413" y="4492625"/>
          <p14:tracePt t="117889" x="6983413" y="4514850"/>
          <p14:tracePt t="117907" x="6946900" y="4676775"/>
          <p14:tracePt t="117923" x="6869113" y="4860925"/>
          <p14:tracePt t="117940" x="6784975" y="5095875"/>
          <p14:tracePt t="117957" x="6680200" y="5253038"/>
          <p14:tracePt t="117974" x="6600825" y="5395913"/>
          <p14:tracePt t="117976" x="6523038" y="5473700"/>
          <p14:tracePt t="117990" x="6459538" y="5541963"/>
          <p14:tracePt t="117991" x="6423025" y="5583238"/>
          <p14:tracePt t="118007" x="6350000" y="5678488"/>
          <p14:tracePt t="118024" x="6275388" y="5730875"/>
          <p14:tracePt t="118040" x="6223000" y="5751513"/>
          <p14:tracePt t="118042" x="6202363" y="5762625"/>
          <p14:tracePt t="118057" x="6134100" y="5808663"/>
          <p14:tracePt t="118058" x="6102350" y="5819775"/>
          <p14:tracePt t="118073" x="6076950" y="5846763"/>
          <p14:tracePt t="118090" x="6061075" y="5851525"/>
          <p14:tracePt t="118106" x="6013450" y="5903913"/>
          <p14:tracePt t="118123" x="5981700" y="5929313"/>
          <p14:tracePt t="118141" x="5956300" y="5967413"/>
          <p14:tracePt t="118158" x="5940425" y="5992813"/>
          <p14:tracePt t="118159" x="5940425" y="6008688"/>
          <p14:tracePt t="118173" x="5919788" y="6024563"/>
          <p14:tracePt t="118190" x="5915025" y="60340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ITRF og ITRF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s-IS" dirty="0"/>
              <a:t>ITRF (International </a:t>
            </a:r>
            <a:r>
              <a:rPr lang="is-IS" dirty="0" err="1"/>
              <a:t>Terrestial</a:t>
            </a:r>
            <a:r>
              <a:rPr lang="is-IS" dirty="0"/>
              <a:t> </a:t>
            </a:r>
            <a:r>
              <a:rPr lang="is-IS" dirty="0" err="1"/>
              <a:t>Reference</a:t>
            </a:r>
            <a:r>
              <a:rPr lang="is-IS" dirty="0"/>
              <a:t> </a:t>
            </a:r>
            <a:r>
              <a:rPr lang="is-IS" dirty="0" err="1"/>
              <a:t>Frame</a:t>
            </a:r>
            <a:r>
              <a:rPr lang="is-IS" dirty="0"/>
              <a:t>) veitir okkur aðgang að ITRS í gegnum hnit og færsluhraða/tímaröðum á mælistöðvum</a:t>
            </a:r>
          </a:p>
          <a:p>
            <a:r>
              <a:rPr lang="is-IS" dirty="0"/>
              <a:t>Mælistöðvar eru mældar með mismunandi aðferðum. </a:t>
            </a:r>
          </a:p>
          <a:p>
            <a:pPr lvl="1"/>
            <a:r>
              <a:rPr lang="is-IS" dirty="0"/>
              <a:t>VLBI  (Hvernig ásar hnitakerfisins snúa)</a:t>
            </a:r>
          </a:p>
          <a:p>
            <a:pPr lvl="1"/>
            <a:r>
              <a:rPr lang="is-IS" dirty="0"/>
              <a:t>SLR (Miðja jarðar og mælikvarði)</a:t>
            </a:r>
          </a:p>
          <a:p>
            <a:pPr lvl="1"/>
            <a:r>
              <a:rPr lang="is-IS" dirty="0"/>
              <a:t>GNSS (Færslur á yfirborði)</a:t>
            </a:r>
          </a:p>
          <a:p>
            <a:pPr lvl="1"/>
            <a:r>
              <a:rPr lang="is-IS" dirty="0"/>
              <a:t>DORIS</a:t>
            </a:r>
          </a:p>
          <a:p>
            <a:r>
              <a:rPr lang="en-US" dirty="0" err="1"/>
              <a:t>Hnit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í </a:t>
            </a:r>
            <a:r>
              <a:rPr lang="en-US" dirty="0" err="1"/>
              <a:t>grunninn</a:t>
            </a:r>
            <a:r>
              <a:rPr lang="en-US" dirty="0"/>
              <a:t> </a:t>
            </a:r>
            <a:r>
              <a:rPr lang="en-US" dirty="0" err="1"/>
              <a:t>miðuð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massamiðju</a:t>
            </a:r>
            <a:r>
              <a:rPr lang="en-US" dirty="0"/>
              <a:t> </a:t>
            </a:r>
            <a:r>
              <a:rPr lang="en-US" dirty="0" err="1"/>
              <a:t>jarðarinnar</a:t>
            </a:r>
            <a:endParaRPr lang="is-IS" dirty="0"/>
          </a:p>
          <a:p>
            <a:r>
              <a:rPr lang="is-IS" dirty="0"/>
              <a:t>Ramminn er uppfærður reglulega</a:t>
            </a:r>
          </a:p>
          <a:p>
            <a:r>
              <a:rPr lang="is-IS" dirty="0"/>
              <a:t>Nýjasta útgáfa er ITRF2020</a:t>
            </a:r>
          </a:p>
          <a:p>
            <a:pPr marL="0" indent="0">
              <a:buNone/>
            </a:pPr>
            <a:endParaRPr lang="is-I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15CE5B92-D2D7-49D3-A802-5585D593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86F4242-9F18-4A47-884A-CC5E63F6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F243104-AED3-4731-AA12-332FD927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9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77"/>
    </mc:Choice>
    <mc:Fallback xmlns="">
      <p:transition spd="slow" advTm="109377"/>
    </mc:Fallback>
  </mc:AlternateContent>
  <p:extLst>
    <p:ext uri="{3A86A75C-4F4B-4683-9AE1-C65F6400EC91}">
      <p14:laserTraceLst xmlns:p14="http://schemas.microsoft.com/office/powerpoint/2010/main">
        <p14:tracePtLst>
          <p14:tracePt t="78888" x="5903913" y="6040438"/>
          <p14:tracePt t="78895" x="5883275" y="6040438"/>
          <p14:tracePt t="78904" x="5840413" y="6034088"/>
          <p14:tracePt t="78922" x="5803900" y="5997575"/>
          <p14:tracePt t="78939" x="5803900" y="5956300"/>
          <p14:tracePt t="78955" x="5892800" y="5846763"/>
          <p14:tracePt t="78972" x="5988050" y="5778500"/>
          <p14:tracePt t="78989" x="6024563" y="5741988"/>
          <p14:tracePt t="79005" x="6029325" y="5735638"/>
          <p14:tracePt t="79080" x="6029325" y="5719763"/>
          <p14:tracePt t="79087" x="6029325" y="5710238"/>
          <p14:tracePt t="79094" x="6019800" y="5710238"/>
          <p14:tracePt t="79104" x="6003925" y="5703888"/>
          <p14:tracePt t="79123" x="5992813" y="5688013"/>
          <p14:tracePt t="79139" x="5967413" y="5662613"/>
          <p14:tracePt t="79155" x="5924550" y="5589588"/>
          <p14:tracePt t="79172" x="5915025" y="5521325"/>
          <p14:tracePt t="79189" x="5892800" y="5462588"/>
          <p14:tracePt t="79191" x="5876925" y="5437188"/>
          <p14:tracePt t="79205" x="5867400" y="5416550"/>
          <p14:tracePt t="79249" x="5867400" y="5410200"/>
          <p14:tracePt t="79257" x="5876925" y="5373688"/>
          <p14:tracePt t="79263" x="5945188" y="5305425"/>
          <p14:tracePt t="79272" x="5981700" y="5248275"/>
          <p14:tracePt t="79289" x="6061075" y="5207000"/>
          <p14:tracePt t="79306" x="6192838" y="5170488"/>
          <p14:tracePt t="79322" x="6254750" y="5127625"/>
          <p14:tracePt t="79340" x="6370638" y="5091113"/>
          <p14:tracePt t="79355" x="6443663" y="5080000"/>
          <p14:tracePt t="79374" x="6480175" y="5070475"/>
          <p14:tracePt t="79375" x="6491288" y="5070475"/>
          <p14:tracePt t="79833" x="6496050" y="5070475"/>
          <p14:tracePt t="79855" x="6507163" y="5070475"/>
          <p14:tracePt t="80704" x="6500813" y="5091113"/>
          <p14:tracePt t="80710" x="6480175" y="5132388"/>
          <p14:tracePt t="80724" x="6470650" y="5148263"/>
          <p14:tracePt t="80741" x="6454775" y="5195888"/>
          <p14:tracePt t="80743" x="6423025" y="5227638"/>
          <p14:tracePt t="80757" x="6423025" y="5243513"/>
          <p14:tracePt t="80775" x="6350000" y="5348288"/>
          <p14:tracePt t="80791" x="6323013" y="5368925"/>
          <p14:tracePt t="80792" x="6291263" y="5400675"/>
          <p14:tracePt t="80808" x="6275388" y="5405438"/>
          <p14:tracePt t="80809" x="6245225" y="5437188"/>
          <p14:tracePt t="80825" x="6102350" y="5541963"/>
          <p14:tracePt t="80842" x="5997575" y="5683250"/>
          <p14:tracePt t="80858" x="5892800" y="5840413"/>
          <p14:tracePt t="80874" x="5762625" y="5967413"/>
          <p14:tracePt t="80891" x="5683250" y="6056313"/>
          <p14:tracePt t="80908" x="5641975" y="6102350"/>
          <p14:tracePt t="80925" x="5568950" y="6145213"/>
          <p14:tracePt t="80926" x="5557838" y="6161088"/>
          <p14:tracePt t="80941" x="5553075" y="6165850"/>
          <p14:tracePt t="80942" x="5537200" y="6192838"/>
          <p14:tracePt t="80958" x="5514975" y="6213475"/>
          <p14:tracePt t="80959" x="5473700" y="6223000"/>
          <p14:tracePt t="80977" x="5457825" y="6238875"/>
          <p14:tracePt t="80991" x="5437188" y="6249988"/>
          <p14:tracePt t="80992" x="5432425" y="6259513"/>
          <p14:tracePt t="81008" x="5400675" y="6265863"/>
          <p14:tracePt t="81025" x="5380038" y="6275388"/>
          <p14:tracePt t="81042" x="5321300" y="6297613"/>
          <p14:tracePt t="81058" x="5316538" y="6297613"/>
          <p14:tracePt t="81076" x="5280025" y="6302375"/>
          <p14:tracePt t="81095" x="5264150" y="6302375"/>
          <p14:tracePt t="81110" x="5243513" y="6313488"/>
          <p14:tracePt t="81143" x="5237163" y="6313488"/>
          <p14:tracePt t="81152" x="5222875" y="6313488"/>
          <p14:tracePt t="81160" x="5191125" y="6334125"/>
          <p14:tracePt t="81176" x="5175250" y="6343650"/>
          <p14:tracePt t="81191" x="5116513" y="6350000"/>
          <p14:tracePt t="81209" x="5111750" y="6359525"/>
          <p14:tracePt t="81225" x="5070475" y="6375400"/>
          <p14:tracePt t="81242" x="5059363" y="6375400"/>
          <p14:tracePt t="81258" x="5043488" y="6375400"/>
          <p14:tracePt t="81275" x="5038725" y="6375400"/>
          <p14:tracePt t="81292" x="4991100" y="6375400"/>
          <p14:tracePt t="81309" x="4922838" y="6386513"/>
          <p14:tracePt t="81310" x="4870450" y="6396038"/>
          <p14:tracePt t="81326" x="4854575" y="6396038"/>
          <p14:tracePt t="81343" x="4772025" y="6407150"/>
          <p14:tracePt t="81344" x="4756150" y="6407150"/>
          <p14:tracePt t="81360" x="4713288" y="6407150"/>
          <p14:tracePt t="81376" x="4703763" y="6407150"/>
          <p14:tracePt t="81377" x="4687888" y="6407150"/>
          <p14:tracePt t="81393" x="4660900" y="6407150"/>
          <p14:tracePt t="81394" x="4635500" y="6407150"/>
          <p14:tracePt t="81408" x="4598988" y="6427788"/>
          <p14:tracePt t="81425" x="4551363" y="6427788"/>
          <p14:tracePt t="81442" x="4503738" y="6427788"/>
          <p14:tracePt t="81459" x="4462463" y="6427788"/>
          <p14:tracePt t="81476" x="4419600" y="6427788"/>
          <p14:tracePt t="81492" x="4371975" y="6427788"/>
          <p14:tracePt t="81509" x="4305300" y="6427788"/>
          <p14:tracePt t="81510" x="4289425" y="6432550"/>
          <p14:tracePt t="81525" x="4252913" y="6432550"/>
          <p14:tracePt t="81544" x="4141788" y="6432550"/>
          <p14:tracePt t="81559" x="4089400" y="6432550"/>
          <p14:tracePt t="81561" x="4037013" y="6432550"/>
          <p14:tracePt t="81575" x="3979863" y="6443663"/>
          <p14:tracePt t="81577" x="3906838" y="6443663"/>
          <p14:tracePt t="81592" x="3743325" y="6459538"/>
          <p14:tracePt t="81609" x="3617913" y="6480175"/>
          <p14:tracePt t="81625" x="3581400" y="6480175"/>
          <p14:tracePt t="81643" x="3522663" y="6491288"/>
          <p14:tracePt t="81660" x="3492500" y="6491288"/>
          <p14:tracePt t="81676" x="3449638" y="6491288"/>
          <p14:tracePt t="81693" x="3381375" y="6491288"/>
          <p14:tracePt t="81694" x="3355975" y="6491288"/>
          <p14:tracePt t="81708" x="3344863" y="6491288"/>
          <p14:tracePt t="81726" x="3313113" y="6491288"/>
          <p14:tracePt t="81744" x="3292475" y="6491288"/>
          <p14:tracePt t="81759" x="3287713" y="6491288"/>
          <p14:tracePt t="81760" x="3287713" y="6480175"/>
          <p14:tracePt t="81777" x="3287713" y="6454775"/>
          <p14:tracePt t="81793" x="3251200" y="6448425"/>
          <p14:tracePt t="81809" x="3182938" y="6427788"/>
          <p14:tracePt t="81826" x="3167063" y="6418263"/>
          <p14:tracePt t="81842" x="3130550" y="6418263"/>
          <p14:tracePt t="81859" x="3114675" y="6411913"/>
          <p14:tracePt t="81877" x="3098800" y="6411913"/>
          <p14:tracePt t="81878" x="3087688" y="6402388"/>
          <p14:tracePt t="81893" x="3071813" y="6396038"/>
          <p14:tracePt t="81911" x="3030538" y="6386513"/>
          <p14:tracePt t="81935" x="3014663" y="6386513"/>
          <p14:tracePt t="81944" x="3009900" y="6386513"/>
          <p14:tracePt t="81962" x="2998788" y="6386513"/>
          <p14:tracePt t="81976" x="2994025" y="6365875"/>
          <p14:tracePt t="81992" x="2967038" y="6350000"/>
          <p14:tracePt t="82010" x="2962275" y="6338888"/>
          <p14:tracePt t="82026" x="2951163" y="6338888"/>
          <p14:tracePt t="82047" x="2946400" y="6334125"/>
          <p14:tracePt t="82060" x="2921000" y="6313488"/>
          <p14:tracePt t="82076" x="2905125" y="6307138"/>
          <p14:tracePt t="82093" x="2878138" y="6297613"/>
          <p14:tracePt t="82110" x="2841625" y="6265863"/>
          <p14:tracePt t="82126" x="2836863" y="6254750"/>
          <p14:tracePt t="82128" x="2836863" y="6249988"/>
          <p14:tracePt t="82143" x="2830513" y="6238875"/>
          <p14:tracePt t="82185" x="2820988" y="6234113"/>
          <p14:tracePt t="82336" x="2820988" y="6223000"/>
          <p14:tracePt t="82343" x="2820988" y="6207125"/>
          <p14:tracePt t="82394" x="2825750" y="6097588"/>
          <p14:tracePt t="82410" x="2841625" y="6081713"/>
          <p14:tracePt t="82427" x="2841625" y="6065838"/>
          <p14:tracePt t="82444" x="2846388" y="6056313"/>
          <p14:tracePt t="82461" x="2857500" y="6040438"/>
          <p14:tracePt t="82462" x="2873375" y="6034088"/>
          <p14:tracePt t="82477" x="2878138" y="6034088"/>
          <p14:tracePt t="82479" x="2889250" y="6034088"/>
          <p14:tracePt t="82493" x="2905125" y="6019800"/>
          <p14:tracePt t="82511" x="2925763" y="6019800"/>
          <p14:tracePt t="82527" x="2967038" y="6003925"/>
          <p14:tracePt t="82544" x="2978150" y="5992813"/>
          <p14:tracePt t="82545" x="3003550" y="5976938"/>
          <p14:tracePt t="82560" x="3019425" y="5976938"/>
          <p14:tracePt t="82608" x="3025775" y="5967413"/>
          <p14:tracePt t="82615" x="3041650" y="5967413"/>
          <p14:tracePt t="82627" x="3062288" y="5951538"/>
          <p14:tracePt t="82644" x="3087688" y="5951538"/>
          <p14:tracePt t="82660" x="3114675" y="5951538"/>
          <p14:tracePt t="82677" x="3146425" y="5951538"/>
          <p14:tracePt t="82679" x="3171825" y="5951538"/>
          <p14:tracePt t="82694" x="3192463" y="5961063"/>
          <p14:tracePt t="82696" x="3219450" y="5972175"/>
          <p14:tracePt t="82712" x="3228975" y="5972175"/>
          <p14:tracePt t="82728" x="3244850" y="5988050"/>
          <p14:tracePt t="82729" x="3251200" y="5988050"/>
          <p14:tracePt t="82745" x="3260725" y="5988050"/>
          <p14:tracePt t="82761" x="3267075" y="5988050"/>
          <p14:tracePt t="82778" x="3297238" y="5988050"/>
          <p14:tracePt t="82794" x="3355975" y="5988050"/>
          <p14:tracePt t="82810" x="3433763" y="5988050"/>
          <p14:tracePt t="82828" x="3517900" y="5988050"/>
          <p14:tracePt t="82844" x="3549650" y="5988050"/>
          <p14:tracePt t="82861" x="3702050" y="5997575"/>
          <p14:tracePt t="82877" x="3863975" y="5997575"/>
          <p14:tracePt t="82895" x="4052888" y="6008688"/>
          <p14:tracePt t="82911" x="4132263" y="6008688"/>
          <p14:tracePt t="82912" x="4221163" y="6008688"/>
          <p14:tracePt t="82927" x="4246563" y="6008688"/>
          <p14:tracePt t="82945" x="4367213" y="6019800"/>
          <p14:tracePt t="82961" x="4435475" y="6019800"/>
          <p14:tracePt t="82978" x="4456113" y="6019800"/>
          <p14:tracePt t="82995" x="4524375" y="6019800"/>
          <p14:tracePt t="83011" x="4583113" y="6013450"/>
          <p14:tracePt t="83028" x="4629150" y="6013450"/>
          <p14:tracePt t="83044" x="4660900" y="6013450"/>
          <p14:tracePt t="83061" x="4718050" y="5992813"/>
          <p14:tracePt t="83062" x="4772025" y="5992813"/>
          <p14:tracePt t="83077" x="4808538" y="5992813"/>
          <p14:tracePt t="83095" x="4943475" y="5992813"/>
          <p14:tracePt t="83112" x="4970463" y="5992813"/>
          <p14:tracePt t="83113" x="5022850" y="5992813"/>
          <p14:tracePt t="83127" x="5064125" y="5992813"/>
          <p14:tracePt t="83129" x="5127625" y="5992813"/>
          <p14:tracePt t="83144" x="5237163" y="5992813"/>
          <p14:tracePt t="83162" x="5295900" y="5997575"/>
          <p14:tracePt t="83178" x="5343525" y="6008688"/>
          <p14:tracePt t="83195" x="5357813" y="6019800"/>
          <p14:tracePt t="83212" x="5395913" y="6019800"/>
          <p14:tracePt t="83229" x="5473700" y="6019800"/>
          <p14:tracePt t="83231" x="5500688" y="6019800"/>
          <p14:tracePt t="83245" x="5514975" y="6019800"/>
          <p14:tracePt t="83262" x="5573713" y="6034088"/>
          <p14:tracePt t="83263" x="5614988" y="6034088"/>
          <p14:tracePt t="83279" x="5667375" y="6045200"/>
          <p14:tracePt t="83295" x="5699125" y="6056313"/>
          <p14:tracePt t="83295" x="5710238" y="6072188"/>
          <p14:tracePt t="83311" x="5710238" y="6081713"/>
          <p14:tracePt t="83328" x="5715000" y="6086475"/>
          <p14:tracePt t="83352" x="5726113" y="6097588"/>
          <p14:tracePt t="84016" x="5710238" y="6124575"/>
          <p14:tracePt t="84023" x="5626100" y="6145213"/>
          <p14:tracePt t="84030" x="5541963" y="6145213"/>
          <p14:tracePt t="84046" x="5484813" y="6154738"/>
          <p14:tracePt t="84047" x="5405438" y="6181725"/>
          <p14:tracePt t="84063" x="5284788" y="6192838"/>
          <p14:tracePt t="84080" x="5175250" y="6192838"/>
          <p14:tracePt t="84097" x="5080000" y="6192838"/>
          <p14:tracePt t="84113" x="4991100" y="6192838"/>
          <p14:tracePt t="84129" x="4881563" y="6192838"/>
          <p14:tracePt t="84145" x="4813300" y="6192838"/>
          <p14:tracePt t="84162" x="4733925" y="6192838"/>
          <p14:tracePt t="84179" x="4613275" y="6192838"/>
          <p14:tracePt t="84196" x="4524375" y="6192838"/>
          <p14:tracePt t="84213" x="4462463" y="6192838"/>
          <p14:tracePt t="84229" x="4410075" y="6192838"/>
          <p14:tracePt t="84230" x="4371975" y="6192838"/>
          <p14:tracePt t="84246" x="4357688" y="6192838"/>
          <p14:tracePt t="84248" x="4335463" y="6192838"/>
          <p14:tracePt t="84263" x="4310063" y="6181725"/>
          <p14:tracePt t="84264" x="4283075" y="6181725"/>
          <p14:tracePt t="84280" x="4241800" y="6181725"/>
          <p14:tracePt t="84281" x="4189413" y="6181725"/>
          <p14:tracePt t="84296" x="4121150" y="6181725"/>
          <p14:tracePt t="84297" x="4100513" y="6181725"/>
          <p14:tracePt t="84313" x="4057650" y="6181725"/>
          <p14:tracePt t="84335" x="4032250" y="6181725"/>
          <p14:tracePt t="84346" x="3979863" y="6181725"/>
          <p14:tracePt t="84363" x="3911600" y="6181725"/>
          <p14:tracePt t="84380" x="3843338" y="6197600"/>
          <p14:tracePt t="84396" x="3800475" y="6213475"/>
          <p14:tracePt t="84413" x="3738563" y="6245225"/>
          <p14:tracePt t="84430" x="3681413" y="6259513"/>
          <p14:tracePt t="84431" x="3622675" y="6286500"/>
          <p14:tracePt t="84446" x="3565525" y="6307138"/>
          <p14:tracePt t="84464" x="3517900" y="6318250"/>
          <p14:tracePt t="84465" x="3486150" y="6338888"/>
          <p14:tracePt t="84480" x="3470275" y="6343650"/>
          <p14:tracePt t="84481" x="3449638" y="6354763"/>
          <p14:tracePt t="84945" x="3444875" y="6354763"/>
          <p14:tracePt t="85065" x="3455988" y="6354763"/>
          <p14:tracePt t="85071" x="3565525" y="6354763"/>
          <p14:tracePt t="85080" x="3643313" y="6323013"/>
          <p14:tracePt t="85097" x="3822700" y="6307138"/>
          <p14:tracePt t="85115" x="3916363" y="6297613"/>
          <p14:tracePt t="85131" x="3952875" y="6281738"/>
          <p14:tracePt t="85148" x="3968750" y="6281738"/>
          <p14:tracePt t="85165" x="3973513" y="6281738"/>
          <p14:tracePt t="85216" x="3979863" y="6275388"/>
          <p14:tracePt t="85224" x="3995738" y="6275388"/>
          <p14:tracePt t="85232" x="4037013" y="6275388"/>
          <p14:tracePt t="85247" x="4052888" y="6275388"/>
          <p14:tracePt t="85248" x="4094163" y="6275388"/>
          <p14:tracePt t="85264" x="4125913" y="6275388"/>
          <p14:tracePt t="85280" x="4210050" y="6275388"/>
          <p14:tracePt t="85298" x="4367213" y="6281738"/>
          <p14:tracePt t="85314" x="4567238" y="6323013"/>
          <p14:tracePt t="85331" x="4681538" y="6343650"/>
          <p14:tracePt t="85348" x="4792663" y="6354763"/>
          <p14:tracePt t="85365" x="4860925" y="6365875"/>
          <p14:tracePt t="85381" x="4954588" y="6375400"/>
          <p14:tracePt t="85382" x="4991100" y="6375400"/>
          <p14:tracePt t="85398" x="5011738" y="6386513"/>
          <p14:tracePt t="85416" x="5018088" y="6391275"/>
          <p14:tracePt t="98576" x="5043488" y="6391275"/>
          <p14:tracePt t="98585" x="5170488" y="6407150"/>
          <p14:tracePt t="98601" x="5305425" y="6407150"/>
          <p14:tracePt t="98602" x="5410200" y="6407150"/>
          <p14:tracePt t="98617" x="5489575" y="6407150"/>
          <p14:tracePt t="98640" x="5489575" y="6411913"/>
          <p14:tracePt t="98650" x="5500688" y="6411913"/>
          <p14:tracePt t="98667" x="5573713" y="6411913"/>
          <p14:tracePt t="98685" x="5578475" y="6411913"/>
          <p14:tracePt t="98841" x="5589588" y="6411913"/>
          <p14:tracePt t="98848" x="5578475" y="6411913"/>
          <p14:tracePt t="98865" x="5641975" y="6380163"/>
          <p14:tracePt t="98871" x="5767388" y="6370638"/>
          <p14:tracePt t="98884" x="5856288" y="6354763"/>
          <p14:tracePt t="98900" x="5935663" y="6354763"/>
          <p14:tracePt t="98918" x="6040438" y="6354763"/>
          <p14:tracePt t="98935" x="6113463" y="6318250"/>
          <p14:tracePt t="98937" x="6154738" y="6307138"/>
          <p14:tracePt t="98951" x="6181725" y="6286500"/>
          <p14:tracePt t="98952" x="6202363" y="6275388"/>
          <p14:tracePt t="98968" x="6207125" y="6275388"/>
          <p14:tracePt t="101200" x="6223000" y="62753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8"/>
            <a:ext cx="8123464" cy="1325563"/>
          </a:xfrm>
        </p:spPr>
        <p:txBody>
          <a:bodyPr>
            <a:normAutofit/>
          </a:bodyPr>
          <a:lstStyle/>
          <a:p>
            <a:r>
              <a:rPr lang="is-IS" altLang="is-IS" sz="4000"/>
              <a:t>Vandamál með viðmiðanir á Íslandi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s-IS" altLang="is-IS" dirty="0"/>
              <a:t>Ísland er á </a:t>
            </a:r>
            <a:r>
              <a:rPr lang="is-IS" altLang="is-IS" dirty="0" err="1"/>
              <a:t>flekaskilum</a:t>
            </a:r>
            <a:r>
              <a:rPr lang="is-IS" altLang="is-IS" dirty="0"/>
              <a:t> </a:t>
            </a:r>
            <a:r>
              <a:rPr lang="is-IS" altLang="is-IS" dirty="0" err="1"/>
              <a:t>NorðurAmeríku</a:t>
            </a:r>
            <a:r>
              <a:rPr lang="is-IS" altLang="is-IS" dirty="0"/>
              <a:t> og </a:t>
            </a:r>
            <a:r>
              <a:rPr lang="is-IS" altLang="is-IS" dirty="0" err="1"/>
              <a:t>Evrasíuflekans</a:t>
            </a:r>
            <a:endParaRPr lang="is-IS" altLang="is-IS" dirty="0"/>
          </a:p>
          <a:p>
            <a:r>
              <a:rPr lang="is-IS" altLang="is-IS" dirty="0" err="1"/>
              <a:t>Flekanir</a:t>
            </a:r>
            <a:r>
              <a:rPr lang="is-IS" altLang="is-IS" dirty="0"/>
              <a:t> reka í sundur u.þ.b. 1 cm/ár í sitt hvora áttina</a:t>
            </a:r>
          </a:p>
          <a:p>
            <a:r>
              <a:rPr lang="is-IS" altLang="is-IS" dirty="0"/>
              <a:t>Jarðskjálftar og eldgos valda staðbundnum </a:t>
            </a:r>
            <a:r>
              <a:rPr lang="is-IS" altLang="is-IS" dirty="0" err="1"/>
              <a:t>afmyndunum</a:t>
            </a:r>
            <a:endParaRPr lang="is-IS" altLang="is-IS" dirty="0"/>
          </a:p>
          <a:p>
            <a:r>
              <a:rPr lang="is-IS" altLang="is-IS" dirty="0"/>
              <a:t>Afstaða milli sumra punkta í grunnstöðvanetinu breytist því stöðugt</a:t>
            </a:r>
          </a:p>
          <a:p>
            <a:r>
              <a:rPr lang="is-IS" altLang="is-IS" dirty="0"/>
              <a:t>Einnig getur afstaðan breyst skyndilega</a:t>
            </a:r>
          </a:p>
          <a:p>
            <a:r>
              <a:rPr lang="en-US" altLang="is-IS" dirty="0" err="1"/>
              <a:t>Af</a:t>
            </a:r>
            <a:r>
              <a:rPr lang="en-US" altLang="is-IS" dirty="0"/>
              <a:t> </a:t>
            </a:r>
            <a:r>
              <a:rPr lang="en-US" altLang="is-IS" dirty="0" err="1"/>
              <a:t>þessum</a:t>
            </a:r>
            <a:r>
              <a:rPr lang="en-US" altLang="is-IS" dirty="0"/>
              <a:t> </a:t>
            </a:r>
            <a:r>
              <a:rPr lang="en-US" altLang="is-IS" dirty="0" err="1"/>
              <a:t>sökum</a:t>
            </a:r>
            <a:r>
              <a:rPr lang="en-US" altLang="is-IS" dirty="0"/>
              <a:t> </a:t>
            </a:r>
            <a:r>
              <a:rPr lang="en-US" altLang="is-IS" dirty="0" err="1"/>
              <a:t>hefur</a:t>
            </a:r>
            <a:r>
              <a:rPr lang="en-US" altLang="is-IS" dirty="0"/>
              <a:t> </a:t>
            </a:r>
            <a:r>
              <a:rPr lang="en-US" altLang="is-IS" dirty="0" err="1"/>
              <a:t>grunnstöðvanetið</a:t>
            </a:r>
            <a:r>
              <a:rPr lang="en-US" altLang="is-IS" dirty="0"/>
              <a:t> </a:t>
            </a:r>
            <a:r>
              <a:rPr lang="en-US" altLang="is-IS" dirty="0" err="1"/>
              <a:t>verið</a:t>
            </a:r>
            <a:r>
              <a:rPr lang="en-US" altLang="is-IS" dirty="0"/>
              <a:t> </a:t>
            </a:r>
            <a:r>
              <a:rPr lang="en-US" altLang="is-IS" dirty="0" err="1"/>
              <a:t>endurmælt</a:t>
            </a:r>
            <a:r>
              <a:rPr lang="en-US" altLang="is-IS" dirty="0"/>
              <a:t> </a:t>
            </a:r>
            <a:r>
              <a:rPr lang="en-US" altLang="is-IS" dirty="0" err="1"/>
              <a:t>með</a:t>
            </a:r>
            <a:r>
              <a:rPr lang="en-US" altLang="is-IS" dirty="0"/>
              <a:t> </a:t>
            </a:r>
            <a:r>
              <a:rPr lang="en-US" altLang="is-IS" dirty="0" err="1"/>
              <a:t>reglubundnum</a:t>
            </a:r>
            <a:r>
              <a:rPr lang="en-US" altLang="is-IS" dirty="0"/>
              <a:t> </a:t>
            </a:r>
            <a:r>
              <a:rPr lang="en-US" altLang="is-IS" dirty="0" err="1"/>
              <a:t>hætti</a:t>
            </a:r>
            <a:endParaRPr lang="is-IS" altLang="is-IS" dirty="0"/>
          </a:p>
          <a:p>
            <a:endParaRPr lang="is-IS" altLang="is-IS" dirty="0"/>
          </a:p>
        </p:txBody>
      </p:sp>
      <p:sp>
        <p:nvSpPr>
          <p:cNvPr id="2" name="Dagsetningarstaðgengill 1">
            <a:extLst>
              <a:ext uri="{FF2B5EF4-FFF2-40B4-BE49-F238E27FC236}">
                <a16:creationId xmlns:a16="http://schemas.microsoft.com/office/drawing/2014/main" id="{22DBA374-BA4C-4AE4-B548-A4F8C695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Guðmundur Þór Valsson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íðufótarstaðgengill 2">
            <a:extLst>
              <a:ext uri="{FF2B5EF4-FFF2-40B4-BE49-F238E27FC236}">
                <a16:creationId xmlns:a16="http://schemas.microsoft.com/office/drawing/2014/main" id="{BFDAAC77-1856-406D-AC58-BAEE1085B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LANDMÆLINGAR BT LAM1023</a:t>
            </a:r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895B0901-DED1-4FFB-B486-5063A4EA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2C6AE-17C7-409E-A9FE-C920BA265E2C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2"/>
    </mc:Choice>
    <mc:Fallback xmlns="">
      <p:transition spd="slow" advTm="4616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A21C9C3-DDBD-42DC-B7AD-B20E7099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Grunnstöðvanet</a:t>
            </a:r>
            <a:r>
              <a:rPr lang="en-US" dirty="0"/>
              <a:t> Íslands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909A283D-8139-42E4-A7C4-BCC487CD7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Grunnstöðvanetið</a:t>
            </a:r>
            <a:r>
              <a:rPr lang="en-US" dirty="0"/>
              <a:t> var sett </a:t>
            </a:r>
            <a:r>
              <a:rPr lang="en-US" dirty="0" err="1"/>
              <a:t>upp</a:t>
            </a:r>
            <a:r>
              <a:rPr lang="en-US" dirty="0"/>
              <a:t> á </a:t>
            </a:r>
            <a:r>
              <a:rPr lang="en-US" dirty="0" err="1"/>
              <a:t>árunum</a:t>
            </a:r>
            <a:r>
              <a:rPr lang="en-US" dirty="0"/>
              <a:t> 1992-1993</a:t>
            </a:r>
          </a:p>
          <a:p>
            <a:r>
              <a:rPr lang="en-US" dirty="0"/>
              <a:t>Í </a:t>
            </a:r>
            <a:r>
              <a:rPr lang="en-US" dirty="0" err="1"/>
              <a:t>byrjun</a:t>
            </a:r>
            <a:r>
              <a:rPr lang="en-US" dirty="0"/>
              <a:t> 119 </a:t>
            </a:r>
            <a:r>
              <a:rPr lang="en-US" dirty="0" err="1"/>
              <a:t>mælistöðvar</a:t>
            </a:r>
            <a:endParaRPr lang="en-US" dirty="0"/>
          </a:p>
          <a:p>
            <a:r>
              <a:rPr lang="en-US" dirty="0" err="1"/>
              <a:t>Árið</a:t>
            </a:r>
            <a:r>
              <a:rPr lang="en-US" dirty="0"/>
              <a:t> 2004 var </a:t>
            </a:r>
            <a:r>
              <a:rPr lang="en-US" dirty="0" err="1"/>
              <a:t>bætt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nokkrum</a:t>
            </a:r>
            <a:r>
              <a:rPr lang="en-US" dirty="0"/>
              <a:t> </a:t>
            </a:r>
            <a:r>
              <a:rPr lang="en-US" dirty="0" err="1"/>
              <a:t>mælistöðvum</a:t>
            </a:r>
            <a:r>
              <a:rPr lang="en-US" dirty="0"/>
              <a:t> auk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síritandi</a:t>
            </a:r>
            <a:r>
              <a:rPr lang="en-US" dirty="0"/>
              <a:t> GNSS </a:t>
            </a:r>
            <a:r>
              <a:rPr lang="en-US" dirty="0" err="1"/>
              <a:t>stöðvum</a:t>
            </a:r>
            <a:r>
              <a:rPr lang="en-US" dirty="0"/>
              <a:t> (</a:t>
            </a:r>
            <a:r>
              <a:rPr lang="en-US" dirty="0" err="1"/>
              <a:t>Jarðstöðvum</a:t>
            </a:r>
            <a:r>
              <a:rPr lang="en-US" dirty="0"/>
              <a:t>) var </a:t>
            </a:r>
            <a:r>
              <a:rPr lang="en-US" dirty="0" err="1"/>
              <a:t>bætt</a:t>
            </a:r>
            <a:r>
              <a:rPr lang="en-US" dirty="0"/>
              <a:t> inn í </a:t>
            </a:r>
            <a:r>
              <a:rPr lang="en-US" dirty="0" err="1"/>
              <a:t>netið</a:t>
            </a:r>
            <a:endParaRPr lang="en-US" dirty="0"/>
          </a:p>
          <a:p>
            <a:r>
              <a:rPr lang="en-US" dirty="0"/>
              <a:t>2016 var </a:t>
            </a:r>
            <a:r>
              <a:rPr lang="en-US" dirty="0" err="1"/>
              <a:t>fleiri</a:t>
            </a:r>
            <a:r>
              <a:rPr lang="en-US" dirty="0"/>
              <a:t> </a:t>
            </a:r>
            <a:r>
              <a:rPr lang="en-US" dirty="0" err="1"/>
              <a:t>jarðstöðvum</a:t>
            </a:r>
            <a:r>
              <a:rPr lang="en-US" dirty="0"/>
              <a:t> </a:t>
            </a:r>
            <a:r>
              <a:rPr lang="en-US" dirty="0" err="1"/>
              <a:t>bætt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um 230 </a:t>
            </a:r>
            <a:r>
              <a:rPr lang="en-US" dirty="0" err="1"/>
              <a:t>stöðvar</a:t>
            </a:r>
            <a:r>
              <a:rPr lang="en-US" dirty="0"/>
              <a:t> í </a:t>
            </a:r>
            <a:r>
              <a:rPr lang="en-US" dirty="0" err="1"/>
              <a:t>dag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F40AF28-41A6-408C-B694-944F4318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F1EF48F-2B0E-4A01-B8B3-08053323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1285362-AC9E-4349-A6B5-735DB9AD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003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4"/>
    </mc:Choice>
    <mc:Fallback xmlns="">
      <p:transition spd="slow" advTm="3024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ISN2004 </a:t>
            </a:r>
            <a:r>
              <a:rPr lang="is-IS" dirty="0" err="1"/>
              <a:t>vs</a:t>
            </a:r>
            <a:r>
              <a:rPr lang="is-IS" dirty="0"/>
              <a:t>. ISN93 lárétt </a:t>
            </a:r>
            <a:r>
              <a:rPr lang="is-IS" dirty="0" err="1"/>
              <a:t>bjögun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000" y="1690689"/>
            <a:ext cx="6300000" cy="4606032"/>
          </a:xfrm>
        </p:spPr>
      </p:pic>
    </p:spTree>
    <p:extLst>
      <p:ext uri="{BB962C8B-B14F-4D97-AF65-F5344CB8AC3E}">
        <p14:creationId xmlns:p14="http://schemas.microsoft.com/office/powerpoint/2010/main" val="5993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90"/>
    </mc:Choice>
    <mc:Fallback xmlns="">
      <p:transition spd="slow" advTm="58890"/>
    </mc:Fallback>
  </mc:AlternateContent>
  <p:extLst>
    <p:ext uri="{3A86A75C-4F4B-4683-9AE1-C65F6400EC91}">
      <p14:laserTraceLst xmlns:p14="http://schemas.microsoft.com/office/powerpoint/2010/main">
        <p14:tracePtLst>
          <p14:tracePt t="2224" x="6281738" y="6254750"/>
          <p14:tracePt t="2233" x="6375400" y="6186488"/>
          <p14:tracePt t="2247" x="6605588" y="6118225"/>
          <p14:tracePt t="2248" x="6784975" y="6076950"/>
          <p14:tracePt t="2263" x="7088188" y="6029325"/>
          <p14:tracePt t="2280" x="7356475" y="5972175"/>
          <p14:tracePt t="2297" x="7554913" y="5919788"/>
          <p14:tracePt t="2313" x="7718425" y="5908675"/>
          <p14:tracePt t="2331" x="7807325" y="5892800"/>
          <p14:tracePt t="2347" x="7827963" y="5892800"/>
          <p14:tracePt t="2696" x="7875588" y="5899150"/>
          <p14:tracePt t="2702" x="7948613" y="5899150"/>
          <p14:tracePt t="2714" x="7985125" y="5899150"/>
          <p14:tracePt t="2731" x="8094663" y="5919788"/>
          <p14:tracePt t="2748" x="8221663" y="5945188"/>
          <p14:tracePt t="2765" x="8305800" y="5976938"/>
          <p14:tracePt t="2766" x="8320088" y="5988050"/>
          <p14:tracePt t="2780" x="8326438" y="5988050"/>
          <p14:tracePt t="4095" x="8362950" y="5988050"/>
          <p14:tracePt t="4102" x="8447088" y="5940425"/>
          <p14:tracePt t="4116" x="8540750" y="5903913"/>
          <p14:tracePt t="4118" x="8636000" y="5876925"/>
          <p14:tracePt t="4133" x="8729663" y="5819775"/>
          <p14:tracePt t="4134" x="8772525" y="5788025"/>
          <p14:tracePt t="4149" x="8818563" y="5767388"/>
          <p14:tracePt t="4150" x="8824913" y="5746750"/>
          <p14:tracePt t="4167" x="8882063" y="5673725"/>
          <p14:tracePt t="4183" x="8882063" y="5667375"/>
          <p14:tracePt t="4184" x="8907463" y="5657850"/>
          <p14:tracePt t="4201" x="8966200" y="5621338"/>
          <p14:tracePt t="4216" x="9043988" y="5557838"/>
          <p14:tracePt t="4934" x="9070975" y="3665538"/>
          <p14:tracePt t="4951" x="9012238" y="3629025"/>
          <p14:tracePt t="4953" x="8966200" y="3581400"/>
          <p14:tracePt t="4967" x="8959850" y="3581400"/>
          <p14:tracePt t="4970" x="8943975" y="3565525"/>
          <p14:tracePt t="4984" x="8943975" y="3554413"/>
          <p14:tracePt t="5002" x="8934450" y="3549650"/>
          <p14:tracePt t="5096" x="8929688" y="3544888"/>
          <p14:tracePt t="5144" x="8939213" y="3544888"/>
          <p14:tracePt t="5152" x="9007475" y="3544888"/>
          <p14:tracePt t="5159" x="9043988" y="3544888"/>
          <p14:tracePt t="5167" x="9086850" y="3544888"/>
          <p14:tracePt t="5184" x="9139238" y="3544888"/>
          <p14:tracePt t="6054" x="9128125" y="6789738"/>
          <p14:tracePt t="6071" x="9112250" y="6800850"/>
          <p14:tracePt t="6384" x="9112250" y="6810375"/>
          <p14:tracePt t="6390" x="9107488" y="6816725"/>
          <p14:tracePt t="6403" x="9059863" y="6826250"/>
          <p14:tracePt t="6420" x="8897938" y="6837363"/>
          <p14:tracePt t="6422" x="8839200" y="6853238"/>
          <p14:tracePt t="6437" x="8834438" y="6853238"/>
          <p14:tracePt t="6799" x="7172325" y="6800850"/>
          <p14:tracePt t="6806" x="7078663" y="6748463"/>
          <p14:tracePt t="6820" x="6951663" y="6673850"/>
          <p14:tracePt t="6837" x="6821488" y="6559550"/>
          <p14:tracePt t="6838" x="6742113" y="6491288"/>
          <p14:tracePt t="6853" x="6684963" y="6480175"/>
          <p14:tracePt t="6870" x="6418263" y="6323013"/>
          <p14:tracePt t="6887" x="6354763" y="6270625"/>
          <p14:tracePt t="6889" x="6291263" y="6218238"/>
          <p14:tracePt t="6904" x="6202363" y="6176963"/>
          <p14:tracePt t="6920" x="6124575" y="6124575"/>
          <p14:tracePt t="6938" x="6040438" y="6072188"/>
          <p14:tracePt t="6954" x="5956300" y="6049963"/>
          <p14:tracePt t="6971" x="5883275" y="5997575"/>
          <p14:tracePt t="6988" x="5840413" y="5961063"/>
          <p14:tracePt t="7004" x="5678488" y="5846763"/>
          <p14:tracePt t="7020" x="5553075" y="5746750"/>
          <p14:tracePt t="7037" x="5380038" y="5641975"/>
          <p14:tracePt t="7054" x="5143500" y="5484813"/>
          <p14:tracePt t="7071" x="5002213" y="5405438"/>
          <p14:tracePt t="7088" x="4975225" y="5389563"/>
          <p14:tracePt t="7089" x="4922838" y="5389563"/>
          <p14:tracePt t="7104" x="4891088" y="5327650"/>
          <p14:tracePt t="7121" x="4792663" y="5284788"/>
          <p14:tracePt t="7137" x="4687888" y="5227638"/>
          <p14:tracePt t="7154" x="4598988" y="5170488"/>
          <p14:tracePt t="7171" x="4530725" y="5127625"/>
          <p14:tracePt t="7188" x="4456113" y="5095875"/>
          <p14:tracePt t="7204" x="4446588" y="5080000"/>
          <p14:tracePt t="7221" x="4430713" y="5080000"/>
          <p14:tracePt t="7238" x="4351338" y="5043488"/>
          <p14:tracePt t="7255" x="4325938" y="5027613"/>
          <p14:tracePt t="7256" x="4257675" y="5018088"/>
          <p14:tracePt t="7271" x="4214813" y="5006975"/>
          <p14:tracePt t="7273" x="4173538" y="4981575"/>
          <p14:tracePt t="7287" x="4137025" y="4938713"/>
          <p14:tracePt t="7304" x="3995738" y="4870450"/>
          <p14:tracePt t="7321" x="3921125" y="4860925"/>
          <p14:tracePt t="7337" x="3843338" y="4849813"/>
          <p14:tracePt t="7354" x="3822700" y="4838700"/>
          <p14:tracePt t="7495" x="3800475" y="4824413"/>
          <p14:tracePt t="7503" x="3795713" y="4797425"/>
          <p14:tracePt t="7510" x="3795713" y="4765675"/>
          <p14:tracePt t="7520" x="3795713" y="4729163"/>
          <p14:tracePt t="7538" x="3775075" y="4692650"/>
          <p14:tracePt t="7555" x="3748088" y="4651375"/>
          <p14:tracePt t="7572" x="3681413" y="4551363"/>
          <p14:tracePt t="7589" x="3565525" y="4403725"/>
          <p14:tracePt t="7590" x="3497263" y="4294188"/>
          <p14:tracePt t="7605" x="3470275" y="4252913"/>
          <p14:tracePt t="7607" x="3360738" y="4162425"/>
          <p14:tracePt t="7621" x="3340100" y="4121150"/>
          <p14:tracePt t="7638" x="3214688" y="4032250"/>
          <p14:tracePt t="7639" x="3119438" y="3979863"/>
          <p14:tracePt t="7654" x="2914650" y="3884613"/>
          <p14:tracePt t="7671" x="2894013" y="3854450"/>
          <p14:tracePt t="7688" x="2836863" y="3822700"/>
          <p14:tracePt t="7816" x="2836863" y="3868738"/>
          <p14:tracePt t="7822" x="2836863" y="3875088"/>
          <p14:tracePt t="7848" x="2830513" y="3890963"/>
          <p14:tracePt t="7857" x="2836863" y="3973513"/>
          <p14:tracePt t="7873" x="2836863" y="3979863"/>
          <p14:tracePt t="7879" x="2830513" y="4052888"/>
          <p14:tracePt t="7888" x="2830513" y="4121150"/>
          <p14:tracePt t="7906" x="2809875" y="4246563"/>
          <p14:tracePt t="7922" x="2768600" y="4410075"/>
          <p14:tracePt t="7938" x="2736850" y="4545013"/>
          <p14:tracePt t="7955" x="2725738" y="4598988"/>
          <p14:tracePt t="7972" x="2716213" y="4608513"/>
          <p14:tracePt t="7989" x="2716213" y="4629150"/>
          <p14:tracePt t="7990" x="2716213" y="4640263"/>
          <p14:tracePt t="8007" x="2716213" y="4645025"/>
          <p14:tracePt t="8021" x="2716213" y="4656138"/>
          <p14:tracePt t="8056" x="2716213" y="4672013"/>
          <p14:tracePt t="8073" x="2716213" y="4687888"/>
          <p14:tracePt t="8078" x="2695575" y="4729163"/>
          <p14:tracePt t="8088" x="2695575" y="4733925"/>
          <p14:tracePt t="8106" x="2689225" y="4760913"/>
          <p14:tracePt t="8121" x="2668588" y="4808538"/>
          <p14:tracePt t="8139" x="2627313" y="4865688"/>
          <p14:tracePt t="8156" x="2600325" y="4933950"/>
          <p14:tracePt t="8172" x="2590800" y="4965700"/>
          <p14:tracePt t="8174" x="2590800" y="4981575"/>
          <p14:tracePt t="8189" x="2590800" y="5018088"/>
          <p14:tracePt t="8207" x="2568575" y="5091113"/>
          <p14:tracePt t="8223" x="2559050" y="5122863"/>
          <p14:tracePt t="8224" x="2552700" y="5138738"/>
          <p14:tracePt t="8239" x="2552700" y="5159375"/>
          <p14:tracePt t="8241" x="2552700" y="5164138"/>
          <p14:tracePt t="8255" x="2552700" y="5191125"/>
          <p14:tracePt t="8271" x="2552700" y="5232400"/>
          <p14:tracePt t="8289" x="2552700" y="5243513"/>
          <p14:tracePt t="8384" x="2552700" y="5259388"/>
          <p14:tracePt t="8399" x="2552700" y="5264150"/>
          <p14:tracePt t="8406" x="2552700" y="5275263"/>
          <p14:tracePt t="8423" x="2552700" y="5280025"/>
          <p14:tracePt t="8424" x="2552700" y="5305425"/>
          <p14:tracePt t="8440" x="2552700" y="5321300"/>
          <p14:tracePt t="8455" x="2552700" y="5368925"/>
          <p14:tracePt t="8472" x="2552700" y="5421313"/>
          <p14:tracePt t="8490" x="2552700" y="5457825"/>
          <p14:tracePt t="8506" x="2552700" y="5489575"/>
          <p14:tracePt t="8523" x="2552700" y="5500688"/>
          <p14:tracePt t="8539" x="2552700" y="5505450"/>
          <p14:tracePt t="8557" x="2552700" y="5530850"/>
          <p14:tracePt t="8559" x="2543175" y="5546725"/>
          <p14:tracePt t="8574" x="2543175" y="5562600"/>
          <p14:tracePt t="8589" x="2532063" y="5578475"/>
          <p14:tracePt t="8608" x="2532063" y="5599113"/>
          <p14:tracePt t="8623" x="2532063" y="5605463"/>
          <p14:tracePt t="8640" x="2527300" y="5630863"/>
          <p14:tracePt t="8642" x="2506663" y="5646738"/>
          <p14:tracePt t="8657" x="2490788" y="5667375"/>
          <p14:tracePt t="8672" x="2463800" y="5710238"/>
          <p14:tracePt t="8689" x="2463800" y="5719763"/>
          <p14:tracePt t="8706" x="2432050" y="5815013"/>
          <p14:tracePt t="8723" x="2365375" y="5967413"/>
          <p14:tracePt t="8740" x="2338388" y="6003925"/>
          <p14:tracePt t="8769" x="2343150" y="6008688"/>
          <p14:tracePt t="9295" x="2333625" y="6008688"/>
          <p14:tracePt t="9303" x="2301875" y="6019800"/>
          <p14:tracePt t="9358" x="2249488" y="6102350"/>
          <p14:tracePt t="9391" x="2238375" y="6102350"/>
          <p14:tracePt t="9408" x="2222500" y="6102350"/>
          <p14:tracePt t="9414" x="2217738" y="6102350"/>
          <p14:tracePt t="9424" x="2206625" y="6102350"/>
          <p14:tracePt t="9440" x="2185988" y="6102350"/>
          <p14:tracePt t="9458" x="2165350" y="6102350"/>
          <p14:tracePt t="9474" x="2124075" y="6065838"/>
          <p14:tracePt t="9491" x="2112963" y="6065838"/>
          <p14:tracePt t="9520" x="2108200" y="6061075"/>
          <p14:tracePt t="9609" x="2117725" y="6034088"/>
          <p14:tracePt t="9626" x="2117725" y="6024563"/>
          <p14:tracePt t="9630" x="2128838" y="5997575"/>
          <p14:tracePt t="9641" x="2149475" y="5972175"/>
          <p14:tracePt t="9658" x="2185988" y="5929313"/>
          <p14:tracePt t="9675" x="2233613" y="5876925"/>
          <p14:tracePt t="9692" x="2317750" y="5824538"/>
          <p14:tracePt t="9708" x="2379663" y="5794375"/>
          <p14:tracePt t="9724" x="2386013" y="5788025"/>
          <p14:tracePt t="9742" x="2390775" y="5778500"/>
          <p14:tracePt t="9775" x="2390775" y="5751513"/>
          <p14:tracePt t="9783" x="2401888" y="5746750"/>
          <p14:tracePt t="9793" x="2406650" y="5735638"/>
          <p14:tracePt t="9810" x="2417763" y="5715000"/>
          <p14:tracePt t="9824" x="2422525" y="5715000"/>
          <p14:tracePt t="9904" x="2447925" y="5703888"/>
          <p14:tracePt t="9927" x="2470150" y="5683250"/>
          <p14:tracePt t="9967" x="2470150" y="5678488"/>
          <p14:tracePt t="9976" x="2470150" y="5673725"/>
          <p14:tracePt t="9983" x="2470150" y="5662613"/>
          <p14:tracePt t="9993" x="2470150" y="5657850"/>
          <p14:tracePt t="10009" x="2470150" y="5641975"/>
          <p14:tracePt t="10025" x="2470150" y="5630863"/>
          <p14:tracePt t="10049" x="2470150" y="5626100"/>
          <p14:tracePt t="10168" x="2463800" y="5614988"/>
          <p14:tracePt t="10191" x="2459038" y="5614988"/>
          <p14:tracePt t="10199" x="2443163" y="5614988"/>
          <p14:tracePt t="10208" x="2427288" y="5614988"/>
          <p14:tracePt t="10226" x="2411413" y="5614988"/>
          <p14:tracePt t="10242" x="2401888" y="5614988"/>
          <p14:tracePt t="10260" x="2386013" y="5614988"/>
          <p14:tracePt t="10276" x="2379663" y="5614988"/>
          <p14:tracePt t="10292" x="2354263" y="5621338"/>
          <p14:tracePt t="10310" x="2338388" y="5635625"/>
          <p14:tracePt t="10326" x="2333625" y="5635625"/>
          <p14:tracePt t="10327" x="2317750" y="5635625"/>
          <p14:tracePt t="10342" x="2286000" y="5646738"/>
          <p14:tracePt t="10359" x="2259013" y="5657850"/>
          <p14:tracePt t="10375" x="2228850" y="5673725"/>
          <p14:tracePt t="10391" x="2201863" y="5683250"/>
          <p14:tracePt t="10408" x="2165350" y="5694363"/>
          <p14:tracePt t="10426" x="2149475" y="5703888"/>
          <p14:tracePt t="10442" x="2128838" y="5710238"/>
          <p14:tracePt t="10460" x="2124075" y="5719763"/>
          <p14:tracePt t="10671" x="2139950" y="5719763"/>
          <p14:tracePt t="10711" x="2160588" y="5719763"/>
          <p14:tracePt t="10728" x="2185988" y="5719763"/>
          <p14:tracePt t="10735" x="2192338" y="5715000"/>
          <p14:tracePt t="10784" x="2201863" y="5715000"/>
          <p14:tracePt t="10800" x="2206625" y="5715000"/>
          <p14:tracePt t="10807" x="2222500" y="5715000"/>
          <p14:tracePt t="10815" x="2233613" y="5715000"/>
          <p14:tracePt t="10825" x="2238375" y="5715000"/>
          <p14:tracePt t="10842" x="2281238" y="5710238"/>
          <p14:tracePt t="10861" x="2290763" y="5699125"/>
          <p14:tracePt t="10888" x="2297113" y="5683250"/>
          <p14:tracePt t="10894" x="2312988" y="5683250"/>
          <p14:tracePt t="10920" x="2343150" y="5673725"/>
          <p14:tracePt t="10935" x="2370138" y="5662613"/>
          <p14:tracePt t="10961" x="2390775" y="5657850"/>
          <p14:tracePt t="10967" x="2395538" y="5657850"/>
          <p14:tracePt t="10975" x="2411413" y="5635625"/>
          <p14:tracePt t="11048" x="2422525" y="5630863"/>
          <p14:tracePt t="11063" x="2438400" y="5621338"/>
          <p14:tracePt t="11103" x="2454275" y="5614988"/>
          <p14:tracePt t="11127" x="2463800" y="5614988"/>
          <p14:tracePt t="11135" x="2490788" y="5594350"/>
          <p14:tracePt t="11151" x="2506663" y="5589588"/>
          <p14:tracePt t="11161" x="2522538" y="5589588"/>
          <p14:tracePt t="11177" x="2532063" y="5589588"/>
          <p14:tracePt t="11216" x="2538413" y="5578475"/>
          <p14:tracePt t="11240" x="2547938" y="5578475"/>
          <p14:tracePt t="11263" x="2563813" y="5578475"/>
          <p14:tracePt t="11270" x="2568575" y="5578475"/>
          <p14:tracePt t="11288" x="2574925" y="5578475"/>
          <p14:tracePt t="11312" x="2600325" y="5578475"/>
          <p14:tracePt t="11335" x="2616200" y="5578475"/>
          <p14:tracePt t="11376" x="2647950" y="5578475"/>
          <p14:tracePt t="11448" x="2652713" y="5578475"/>
          <p14:tracePt t="11463" x="2668588" y="5573713"/>
          <p14:tracePt t="11470" x="2679700" y="5541963"/>
          <p14:tracePt t="11487" x="2700338" y="5526088"/>
          <p14:tracePt t="11495" x="2705100" y="5526088"/>
          <p14:tracePt t="11513" x="2741613" y="5505450"/>
          <p14:tracePt t="11535" x="2752725" y="5500688"/>
          <p14:tracePt t="11551" x="2757488" y="5484813"/>
          <p14:tracePt t="11576" x="2768600" y="5473700"/>
          <p14:tracePt t="11600" x="2773363" y="5457825"/>
          <p14:tracePt t="11631" x="2784475" y="5457825"/>
          <p14:tracePt t="11879" x="2784475" y="5453063"/>
          <p14:tracePt t="11904" x="2789238" y="5441950"/>
          <p14:tracePt t="11928" x="2794000" y="5441950"/>
          <p14:tracePt t="11945" x="2809875" y="5441950"/>
          <p14:tracePt t="11960" x="2857500" y="5441950"/>
          <p14:tracePt t="11977" x="2878138" y="5437188"/>
          <p14:tracePt t="11995" x="2905125" y="5426075"/>
          <p14:tracePt t="12012" x="2921000" y="5426075"/>
          <p14:tracePt t="12028" x="2930525" y="5426075"/>
          <p14:tracePt t="12055" x="2930525" y="5421313"/>
          <p14:tracePt t="12062" x="2946400" y="5410200"/>
          <p14:tracePt t="12078" x="2951163" y="5410200"/>
          <p14:tracePt t="12095" x="2978150" y="5410200"/>
          <p14:tracePt t="12096" x="2989263" y="5405438"/>
          <p14:tracePt t="12111" x="2994025" y="5405438"/>
          <p14:tracePt t="12113" x="3009900" y="5384800"/>
          <p14:tracePt t="12130" x="3019425" y="5380038"/>
          <p14:tracePt t="12145" x="3030538" y="5373688"/>
          <p14:tracePt t="12168" x="3041650" y="5364163"/>
          <p14:tracePt t="12183" x="3067050" y="5364163"/>
          <p14:tracePt t="12194" x="3071813" y="5357813"/>
          <p14:tracePt t="12212" x="3087688" y="5343525"/>
          <p14:tracePt t="12228" x="3094038" y="5332413"/>
          <p14:tracePt t="12244" x="3119438" y="5311775"/>
          <p14:tracePt t="12262" x="3124200" y="5295900"/>
          <p14:tracePt t="12296" x="3146425" y="5284788"/>
          <p14:tracePt t="12320" x="3162300" y="5280025"/>
          <p14:tracePt t="12329" x="3171825" y="5259388"/>
          <p14:tracePt t="12335" x="3176588" y="5259388"/>
          <p14:tracePt t="12344" x="3192463" y="5243513"/>
          <p14:tracePt t="12361" x="3214688" y="5232400"/>
          <p14:tracePt t="12379" x="3240088" y="5207000"/>
          <p14:tracePt t="12395" x="3292475" y="5170488"/>
          <p14:tracePt t="13392" x="3313113" y="5170488"/>
          <p14:tracePt t="13440" x="3319463" y="5170488"/>
          <p14:tracePt t="13447" x="3324225" y="5170488"/>
          <p14:tracePt t="13472" x="3335338" y="5170488"/>
          <p14:tracePt t="13481" x="3349625" y="5170488"/>
          <p14:tracePt t="13486" x="3355975" y="5170488"/>
          <p14:tracePt t="13512" x="3365500" y="5170488"/>
          <p14:tracePt t="13520" x="3371850" y="5170488"/>
          <p14:tracePt t="13535" x="3387725" y="5170488"/>
          <p14:tracePt t="13760" x="3397250" y="5175250"/>
          <p14:tracePt t="13840" x="3392488" y="5175250"/>
          <p14:tracePt t="13847" x="3387725" y="5175250"/>
          <p14:tracePt t="13855" x="3376613" y="5175250"/>
          <p14:tracePt t="14040" x="3371850" y="5180013"/>
          <p14:tracePt t="14111" x="3355975" y="5180013"/>
          <p14:tracePt t="14128" x="3324225" y="5180013"/>
          <p14:tracePt t="14143" x="3319463" y="5180013"/>
          <p14:tracePt t="14168" x="3313113" y="5180013"/>
          <p14:tracePt t="14175" x="3303588" y="5180013"/>
          <p14:tracePt t="14544" x="3297238" y="5191125"/>
          <p14:tracePt t="14550" x="3308350" y="5191125"/>
          <p14:tracePt t="14565" x="3313113" y="5191125"/>
          <p14:tracePt t="14567" x="3328988" y="5191125"/>
          <p14:tracePt t="14584" x="3349625" y="5195888"/>
          <p14:tracePt t="14599" x="3355975" y="5207000"/>
          <p14:tracePt t="14615" x="3365500" y="5222875"/>
          <p14:tracePt t="14631" x="3402013" y="5222875"/>
          <p14:tracePt t="14632" x="3424238" y="5232400"/>
          <p14:tracePt t="14648" x="3486150" y="5232400"/>
          <p14:tracePt t="14665" x="3502025" y="5237163"/>
          <p14:tracePt t="14719" x="3517900" y="5248275"/>
          <p14:tracePt t="14727" x="3549650" y="5264150"/>
          <p14:tracePt t="14735" x="3554413" y="5275263"/>
          <p14:tracePt t="14748" x="3570288" y="5280025"/>
          <p14:tracePt t="14765" x="3633788" y="5311775"/>
          <p14:tracePt t="14782" x="3690938" y="5327650"/>
          <p14:tracePt t="14783" x="3706813" y="5348288"/>
          <p14:tracePt t="14799" x="3763963" y="5368925"/>
          <p14:tracePt t="14815" x="3806825" y="5373688"/>
          <p14:tracePt t="14817" x="3816350" y="5373688"/>
          <p14:tracePt t="14832" x="3832225" y="5395913"/>
          <p14:tracePt t="14848" x="3890963" y="5400675"/>
          <p14:tracePt t="14888" x="3895725" y="5400675"/>
          <p14:tracePt t="14896" x="3911600" y="5400675"/>
          <p14:tracePt t="15200" x="3916363" y="5400675"/>
          <p14:tracePt t="15321" x="3952875" y="5400675"/>
          <p14:tracePt t="15344" x="3963988" y="5400675"/>
          <p14:tracePt t="15376" x="3968750" y="5400675"/>
          <p14:tracePt t="15392" x="3973513" y="5389563"/>
          <p14:tracePt t="15408" x="3984625" y="5389563"/>
          <p14:tracePt t="15415" x="3989388" y="5389563"/>
          <p14:tracePt t="15480" x="4005263" y="5389563"/>
          <p14:tracePt t="15495" x="4021138" y="5389563"/>
          <p14:tracePt t="15503" x="4041775" y="5389563"/>
          <p14:tracePt t="15516" x="4068763" y="5395913"/>
          <p14:tracePt t="15533" x="4137025" y="5395913"/>
          <p14:tracePt t="15534" x="4162425" y="5395913"/>
          <p14:tracePt t="15549" x="4194175" y="5395913"/>
          <p14:tracePt t="15569" x="4225925" y="5395913"/>
          <p14:tracePt t="15688" x="4237038" y="5395913"/>
          <p14:tracePt t="15695" x="4230688" y="5384800"/>
          <p14:tracePt t="15703" x="4214813" y="5384800"/>
          <p14:tracePt t="15716" x="4210050" y="5384800"/>
          <p14:tracePt t="15733" x="4173538" y="5384800"/>
          <p14:tracePt t="15759" x="4146550" y="5384800"/>
          <p14:tracePt t="15768" x="4141788" y="5384800"/>
          <p14:tracePt t="15783" x="4132263" y="5384800"/>
          <p14:tracePt t="15784" x="4100513" y="5384800"/>
          <p14:tracePt t="15800" x="4041775" y="5373688"/>
          <p14:tracePt t="15801" x="4037013" y="5373688"/>
          <p14:tracePt t="15817" x="4021138" y="5357813"/>
          <p14:tracePt t="15833" x="3937000" y="5337175"/>
          <p14:tracePt t="15851" x="3884613" y="5337175"/>
          <p14:tracePt t="15868" x="3848100" y="5332413"/>
          <p14:tracePt t="15884" x="3822700" y="5332413"/>
          <p14:tracePt t="15900" x="3816350" y="5332413"/>
          <p14:tracePt t="15917" x="3790950" y="5321300"/>
          <p14:tracePt t="15919" x="3786188" y="5316538"/>
          <p14:tracePt t="15933" x="3770313" y="5316538"/>
          <p14:tracePt t="15950" x="3722688" y="5316538"/>
          <p14:tracePt t="15951" x="3695700" y="5316538"/>
          <p14:tracePt t="15967" x="3675063" y="5305425"/>
          <p14:tracePt t="15968" x="3638550" y="5305425"/>
          <p14:tracePt t="15983" x="3613150" y="5305425"/>
          <p14:tracePt t="15984" x="3581400" y="5305425"/>
          <p14:tracePt t="16000" x="3538538" y="5305425"/>
          <p14:tracePt t="16018" x="3492500" y="5305425"/>
          <p14:tracePt t="16034" x="3449638" y="5295900"/>
          <p14:tracePt t="16051" x="3413125" y="5295900"/>
          <p14:tracePt t="16104" x="3397250" y="5284788"/>
          <p14:tracePt t="16110" x="3387725" y="5284788"/>
          <p14:tracePt t="16119" x="3360738" y="5284788"/>
          <p14:tracePt t="16134" x="3344863" y="5268913"/>
          <p14:tracePt t="16151" x="3313113" y="5268913"/>
          <p14:tracePt t="16167" x="3308350" y="5268913"/>
          <p14:tracePt t="16168" x="3303588" y="5268913"/>
          <p14:tracePt t="16184" x="3287713" y="5268913"/>
          <p14:tracePt t="16207" x="3276600" y="5268913"/>
          <p14:tracePt t="16320" x="3282950" y="5268913"/>
          <p14:tracePt t="16327" x="3313113" y="5268913"/>
          <p14:tracePt t="16335" x="3355975" y="5268913"/>
          <p14:tracePt t="16351" x="3433763" y="5284788"/>
          <p14:tracePt t="16368" x="3470275" y="5300663"/>
          <p14:tracePt t="16385" x="3581400" y="5327650"/>
          <p14:tracePt t="16402" x="3622675" y="5337175"/>
          <p14:tracePt t="16418" x="3675063" y="5337175"/>
          <p14:tracePt t="16434" x="3722688" y="5357813"/>
          <p14:tracePt t="16452" x="3770313" y="5357813"/>
          <p14:tracePt t="16467" x="3790950" y="5357813"/>
          <p14:tracePt t="16485" x="3806825" y="5357813"/>
          <p14:tracePt t="16501" x="3838575" y="5357813"/>
          <p14:tracePt t="16560" x="3854450" y="5357813"/>
          <p14:tracePt t="16568" x="3895725" y="5357813"/>
          <p14:tracePt t="16575" x="3921125" y="5357813"/>
          <p14:tracePt t="16584" x="3973513" y="5357813"/>
          <p14:tracePt t="16601" x="4000500" y="5357813"/>
          <p14:tracePt t="16618" x="4068763" y="5357813"/>
          <p14:tracePt t="16635" x="4073525" y="5357813"/>
          <p14:tracePt t="16768" x="4089400" y="5357813"/>
          <p14:tracePt t="16775" x="4105275" y="5357813"/>
          <p14:tracePt t="16784" x="4132263" y="5357813"/>
          <p14:tracePt t="16801" x="4178300" y="5357813"/>
          <p14:tracePt t="16818" x="4252913" y="5357813"/>
          <p14:tracePt t="16835" x="4310063" y="5357813"/>
          <p14:tracePt t="16851" x="4341813" y="5357813"/>
          <p14:tracePt t="17464" x="4351338" y="5364163"/>
          <p14:tracePt t="17471" x="4346575" y="5373688"/>
          <p14:tracePt t="17503" x="4330700" y="5380038"/>
          <p14:tracePt t="17520" x="4305300" y="5416550"/>
          <p14:tracePt t="17537" x="4305300" y="5457825"/>
          <p14:tracePt t="17552" x="4305300" y="5462588"/>
          <p14:tracePt t="17575" x="4305300" y="5478463"/>
          <p14:tracePt t="17591" x="4298950" y="5489575"/>
          <p14:tracePt t="17607" x="4278313" y="5494338"/>
          <p14:tracePt t="17631" x="4262438" y="5514975"/>
          <p14:tracePt t="17656" x="4241800" y="5541963"/>
          <p14:tracePt t="17671" x="4237038" y="5553075"/>
          <p14:tracePt t="17679" x="4237038" y="5557838"/>
          <p14:tracePt t="17687" x="4214813" y="5573713"/>
          <p14:tracePt t="17703" x="4210050" y="5573713"/>
          <p14:tracePt t="17720" x="4184650" y="5573713"/>
          <p14:tracePt t="17721" x="4178300" y="5573713"/>
          <p14:tracePt t="17736" x="4146550" y="5573713"/>
          <p14:tracePt t="17753" x="4125913" y="5573713"/>
          <p14:tracePt t="17770" x="4094163" y="5573713"/>
          <p14:tracePt t="17787" x="4057650" y="5583238"/>
          <p14:tracePt t="17804" x="4052888" y="5583238"/>
          <p14:tracePt t="17820" x="4041775" y="5583238"/>
          <p14:tracePt t="17836" x="4037013" y="5589588"/>
          <p14:tracePt t="18192" x="4032250" y="5589588"/>
          <p14:tracePt t="18200" x="4021138" y="5573713"/>
          <p14:tracePt t="18254" x="4005263" y="5537200"/>
          <p14:tracePt t="18255" x="4000500" y="5526088"/>
          <p14:tracePt t="18272" x="4000500" y="5500688"/>
          <p14:tracePt t="18289" x="4000500" y="5494338"/>
          <p14:tracePt t="18304" x="4000500" y="5489575"/>
          <p14:tracePt t="18306" x="4000500" y="5478463"/>
          <p14:tracePt t="18321" x="4000500" y="5462588"/>
          <p14:tracePt t="18337" x="4011613" y="5426075"/>
          <p14:tracePt t="18354" x="4016375" y="5421313"/>
          <p14:tracePt t="18370" x="4064000" y="5410200"/>
          <p14:tracePt t="18388" x="4105275" y="5405438"/>
          <p14:tracePt t="18404" x="4146550" y="5395913"/>
          <p14:tracePt t="18422" x="4168775" y="5384800"/>
          <p14:tracePt t="18422" x="4184650" y="5364163"/>
          <p14:tracePt t="18438" x="4205288" y="5364163"/>
          <p14:tracePt t="18454" x="4230688" y="5364163"/>
          <p14:tracePt t="18455" x="4237038" y="5357813"/>
          <p14:tracePt t="18471" x="4262438" y="5357813"/>
          <p14:tracePt t="18487" x="4267200" y="5357813"/>
          <p14:tracePt t="18488" x="4278313" y="5357813"/>
          <p14:tracePt t="18504" x="4283075" y="5357813"/>
          <p14:tracePt t="18505" x="4298950" y="5357813"/>
          <p14:tracePt t="18520" x="4305300" y="5357813"/>
          <p14:tracePt t="18537" x="4319588" y="5357813"/>
          <p14:tracePt t="18554" x="4346575" y="5357813"/>
          <p14:tracePt t="18571" x="4362450" y="5357813"/>
          <p14:tracePt t="18587" x="4383088" y="5357813"/>
          <p14:tracePt t="18605" x="4430713" y="5364163"/>
          <p14:tracePt t="18622" x="4435475" y="5368925"/>
          <p14:tracePt t="18624" x="4440238" y="5380038"/>
          <p14:tracePt t="18639" x="4456113" y="5380038"/>
          <p14:tracePt t="18656" x="4467225" y="5384800"/>
          <p14:tracePt t="18680" x="4471988" y="5395913"/>
          <p14:tracePt t="18688" x="4483100" y="5410200"/>
          <p14:tracePt t="18707" x="4483100" y="5416550"/>
          <p14:tracePt t="18722" x="4483100" y="5441950"/>
          <p14:tracePt t="18738" x="4483100" y="5462588"/>
          <p14:tracePt t="18754" x="4467225" y="5510213"/>
          <p14:tracePt t="18771" x="4462463" y="5521325"/>
          <p14:tracePt t="18788" x="4425950" y="5537200"/>
          <p14:tracePt t="18804" x="4394200" y="5541963"/>
          <p14:tracePt t="18822" x="4378325" y="5553075"/>
          <p14:tracePt t="18823" x="4367213" y="5562600"/>
          <p14:tracePt t="18838" x="4351338" y="5562600"/>
          <p14:tracePt t="18855" x="4294188" y="5568950"/>
          <p14:tracePt t="18872" x="4289425" y="5578475"/>
          <p14:tracePt t="18889" x="4257675" y="5578475"/>
          <p14:tracePt t="18904" x="4214813" y="5578475"/>
          <p14:tracePt t="18921" x="4189413" y="5578475"/>
          <p14:tracePt t="18938" x="4152900" y="5589588"/>
          <p14:tracePt t="18955" x="4121150" y="5589588"/>
          <p14:tracePt t="18972" x="4089400" y="5583238"/>
          <p14:tracePt t="18989" x="4052888" y="5578475"/>
          <p14:tracePt t="18991" x="4027488" y="5578475"/>
          <p14:tracePt t="19004" x="4021138" y="5568950"/>
          <p14:tracePt t="19022" x="4005263" y="5568950"/>
          <p14:tracePt t="19039" x="3995738" y="5562600"/>
          <p14:tracePt t="19040" x="3989388" y="5553075"/>
          <p14:tracePt t="19055" x="3979863" y="5537200"/>
          <p14:tracePt t="19071" x="3979863" y="5510213"/>
          <p14:tracePt t="19088" x="3979863" y="5494338"/>
          <p14:tracePt t="19089" x="3979863" y="5484813"/>
          <p14:tracePt t="19105" x="3979863" y="5468938"/>
          <p14:tracePt t="19152" x="3979863" y="5462588"/>
          <p14:tracePt t="19159" x="3984625" y="5453063"/>
          <p14:tracePt t="19171" x="3989388" y="5448300"/>
          <p14:tracePt t="19188" x="4032250" y="5448300"/>
          <p14:tracePt t="19205" x="4048125" y="5448300"/>
          <p14:tracePt t="19207" x="4073525" y="5448300"/>
          <p14:tracePt t="19223" x="4089400" y="5448300"/>
          <p14:tracePt t="19239" x="4116388" y="5448300"/>
          <p14:tracePt t="19255" x="4121150" y="5448300"/>
          <p14:tracePt t="19272" x="4146550" y="5448300"/>
          <p14:tracePt t="19273" x="4152900" y="5448300"/>
          <p14:tracePt t="19392" x="4162425" y="5448300"/>
          <p14:tracePt t="19416" x="4168775" y="5448300"/>
          <p14:tracePt t="19440" x="4184650" y="5448300"/>
          <p14:tracePt t="19447" x="4194175" y="5448300"/>
          <p14:tracePt t="19463" x="4200525" y="5448300"/>
          <p14:tracePt t="19473" x="4210050" y="5448300"/>
          <p14:tracePt t="19512" x="4214813" y="5457825"/>
          <p14:tracePt t="19544" x="4214813" y="5462588"/>
          <p14:tracePt t="20136" x="4214813" y="5473700"/>
          <p14:tracePt t="20143" x="4214813" y="5489575"/>
          <p14:tracePt t="21081" x="4230688" y="5494338"/>
          <p14:tracePt t="21096" x="4241800" y="5505450"/>
          <p14:tracePt t="21184" x="4246563" y="5505450"/>
          <p14:tracePt t="21193" x="4262438" y="5500688"/>
          <p14:tracePt t="21209" x="4273550" y="5500688"/>
          <p14:tracePt t="21215" x="4278313" y="5500688"/>
          <p14:tracePt t="21249" x="4289425" y="5500688"/>
          <p14:tracePt t="21264" x="4310063" y="5500688"/>
          <p14:tracePt t="21279" x="4319588" y="5500688"/>
          <p14:tracePt t="21295" x="4325938" y="5505450"/>
          <p14:tracePt t="21319" x="4341813" y="5505450"/>
          <p14:tracePt t="21327" x="4351338" y="5505450"/>
          <p14:tracePt t="21377" x="4357688" y="5510213"/>
          <p14:tracePt t="21456" x="4367213" y="5510213"/>
          <p14:tracePt t="21489" x="4383088" y="5510213"/>
          <p14:tracePt t="21496" x="4387850" y="5510213"/>
          <p14:tracePt t="21511" x="4394200" y="5510213"/>
          <p14:tracePt t="21525" x="4403725" y="5510213"/>
          <p14:tracePt t="21542" x="4425950" y="5510213"/>
          <p14:tracePt t="21560" x="4462463" y="5510213"/>
          <p14:tracePt t="21585" x="4478338" y="5510213"/>
          <p14:tracePt t="21647" x="4498975" y="5500688"/>
          <p14:tracePt t="21664" x="4524375" y="5489575"/>
          <p14:tracePt t="21680" x="4535488" y="5489575"/>
          <p14:tracePt t="21687" x="4551363" y="5478463"/>
          <p14:tracePt t="21695" x="4567238" y="5478463"/>
          <p14:tracePt t="21832" x="4572000" y="5473700"/>
          <p14:tracePt t="21850" x="4572000" y="5462588"/>
          <p14:tracePt t="21864" x="4583113" y="5448300"/>
          <p14:tracePt t="21879" x="4598988" y="5432425"/>
          <p14:tracePt t="21887" x="4598988" y="5421313"/>
          <p14:tracePt t="21895" x="4608513" y="5405438"/>
          <p14:tracePt t="21976" x="4613275" y="5400675"/>
          <p14:tracePt t="22016" x="4624388" y="5389563"/>
          <p14:tracePt t="22049" x="4640263" y="5373688"/>
          <p14:tracePt t="22064" x="4651375" y="5368925"/>
          <p14:tracePt t="22136" x="4651375" y="5357813"/>
          <p14:tracePt t="22167" x="4651375" y="5343525"/>
          <p14:tracePt t="22176" x="4651375" y="5337175"/>
          <p14:tracePt t="22201" x="4651375" y="5327650"/>
          <p14:tracePt t="22223" x="4651375" y="5321300"/>
          <p14:tracePt t="22249" x="4651375" y="5305425"/>
          <p14:tracePt t="22255" x="4651375" y="5295900"/>
          <p14:tracePt t="22263" x="4672013" y="5280025"/>
          <p14:tracePt t="22277" x="4703763" y="5259388"/>
          <p14:tracePt t="22293" x="4772025" y="5232400"/>
          <p14:tracePt t="22310" x="4833938" y="5200650"/>
          <p14:tracePt t="22312" x="4849813" y="5180013"/>
          <p14:tracePt t="22328" x="4881563" y="5159375"/>
          <p14:tracePt t="22344" x="4897438" y="5143500"/>
          <p14:tracePt t="22361" x="4902200" y="5138738"/>
          <p14:tracePt t="22376" x="4913313" y="5111750"/>
          <p14:tracePt t="22393" x="4918075" y="5106988"/>
          <p14:tracePt t="22409" x="4943475" y="5059363"/>
          <p14:tracePt t="22427" x="4943475" y="5054600"/>
          <p14:tracePt t="22443" x="4954588" y="5049838"/>
          <p14:tracePt t="22460" x="4970463" y="5027613"/>
          <p14:tracePt t="22479" x="4970463" y="5022850"/>
          <p14:tracePt t="22493" x="4970463" y="5018088"/>
          <p14:tracePt t="22510" x="4975225" y="5002213"/>
          <p14:tracePt t="22527" x="4975225" y="4991100"/>
          <p14:tracePt t="22551" x="4975225" y="4986338"/>
          <p14:tracePt t="22568" x="4986338" y="4970463"/>
          <p14:tracePt t="22576" x="4986338" y="4949825"/>
          <p14:tracePt t="22593" x="4986338" y="4933950"/>
          <p14:tracePt t="22610" x="4986338" y="4918075"/>
          <p14:tracePt t="22641" x="4986338" y="4913313"/>
          <p14:tracePt t="22647" x="4991100" y="4902200"/>
          <p14:tracePt t="22660" x="5002213" y="4897438"/>
          <p14:tracePt t="22676" x="5006975" y="4886325"/>
          <p14:tracePt t="22693" x="5006975" y="4881563"/>
          <p14:tracePt t="22695" x="5006975" y="4876800"/>
          <p14:tracePt t="22721" x="5018088" y="4854575"/>
          <p14:tracePt t="22752" x="5022850" y="4838700"/>
          <p14:tracePt t="22762" x="5022850" y="4833938"/>
          <p14:tracePt t="22767" x="5022850" y="4824413"/>
          <p14:tracePt t="22776" x="5022850" y="4818063"/>
          <p14:tracePt t="22793" x="5038725" y="4802188"/>
          <p14:tracePt t="22811" x="5049838" y="4792663"/>
          <p14:tracePt t="22832" x="5049838" y="4786313"/>
          <p14:tracePt t="22844" x="5049838" y="4781550"/>
          <p14:tracePt t="22861" x="5054600" y="4756150"/>
          <p14:tracePt t="22879" x="5054600" y="4745038"/>
          <p14:tracePt t="22894" x="5064125" y="4740275"/>
          <p14:tracePt t="23023" x="5091113" y="4713288"/>
          <p14:tracePt t="23136" x="5095875" y="4703763"/>
          <p14:tracePt t="23167" x="5095875" y="4697413"/>
          <p14:tracePt t="23185" x="5106988" y="4692650"/>
          <p14:tracePt t="23191" x="5122863" y="4681538"/>
          <p14:tracePt t="23199" x="5127625" y="4676775"/>
          <p14:tracePt t="23215" x="5127625" y="4665663"/>
          <p14:tracePt t="23240" x="5138738" y="4660900"/>
          <p14:tracePt t="24168" x="5143500" y="4651375"/>
          <p14:tracePt t="24175" x="5148263" y="4651375"/>
          <p14:tracePt t="24200" x="5159375" y="4645025"/>
          <p14:tracePt t="24215" x="5164138" y="4629150"/>
          <p14:tracePt t="24248" x="5175250" y="4619625"/>
          <p14:tracePt t="24255" x="5180013" y="4613275"/>
          <p14:tracePt t="24305" x="5191125" y="4613275"/>
          <p14:tracePt t="24311" x="5195888" y="4613275"/>
          <p14:tracePt t="24336" x="5207000" y="4608513"/>
          <p14:tracePt t="24343" x="5211763" y="4587875"/>
          <p14:tracePt t="24351" x="5222875" y="4583113"/>
          <p14:tracePt t="24367" x="5227638" y="4556125"/>
          <p14:tracePt t="24379" x="5248275" y="4545013"/>
          <p14:tracePt t="24400" x="5253038" y="4540250"/>
          <p14:tracePt t="24415" x="5268913" y="4530725"/>
          <p14:tracePt t="24448" x="5289550" y="4487863"/>
          <p14:tracePt t="24465" x="5300663" y="4483100"/>
          <p14:tracePt t="24471" x="5316538" y="4467225"/>
          <p14:tracePt t="24481" x="5321300" y="4456113"/>
          <p14:tracePt t="24498" x="5332413" y="4451350"/>
          <p14:tracePt t="24520" x="5337175" y="4451350"/>
          <p14:tracePt t="24529" x="5343525" y="4446588"/>
          <p14:tracePt t="24625" x="5353050" y="4446588"/>
          <p14:tracePt t="24632" x="5380038" y="4425950"/>
          <p14:tracePt t="24656" x="5395913" y="4425950"/>
          <p14:tracePt t="24680" x="5400675" y="4419600"/>
          <p14:tracePt t="24769" x="5410200" y="4410075"/>
          <p14:tracePt t="24775" x="5416550" y="4403725"/>
          <p14:tracePt t="24783" x="5432425" y="4403725"/>
          <p14:tracePt t="24796" x="5441950" y="4398963"/>
          <p14:tracePt t="24814" x="5448300" y="4387850"/>
          <p14:tracePt t="24832" x="5484813" y="4378325"/>
          <p14:tracePt t="24857" x="5489575" y="4378325"/>
          <p14:tracePt t="24864" x="5500688" y="4371975"/>
          <p14:tracePt t="24881" x="5505450" y="4367213"/>
          <p14:tracePt t="24929" x="5521325" y="4357688"/>
          <p14:tracePt t="24952" x="5521325" y="4351338"/>
          <p14:tracePt t="24967" x="5530850" y="4341813"/>
          <p14:tracePt t="25001" x="5537200" y="4335463"/>
          <p14:tracePt t="25048" x="5546725" y="4310063"/>
          <p14:tracePt t="25055" x="5562600" y="4298950"/>
          <p14:tracePt t="25082" x="5573713" y="4294188"/>
          <p14:tracePt t="25097" x="5573713" y="4278313"/>
          <p14:tracePt t="25119" x="5578475" y="4257675"/>
          <p14:tracePt t="25136" x="5578475" y="4252913"/>
          <p14:tracePt t="25143" x="5578475" y="4237038"/>
          <p14:tracePt t="25151" x="5578475" y="4225925"/>
          <p14:tracePt t="25163" x="5578475" y="4221163"/>
          <p14:tracePt t="25181" x="5589588" y="4200525"/>
          <p14:tracePt t="25198" x="5589588" y="4189413"/>
          <p14:tracePt t="25200" x="5594350" y="4173538"/>
          <p14:tracePt t="25215" x="5605463" y="4157663"/>
          <p14:tracePt t="25231" x="5605463" y="4141788"/>
          <p14:tracePt t="25247" x="5610225" y="4125913"/>
          <p14:tracePt t="25265" x="5610225" y="4110038"/>
          <p14:tracePt t="25289" x="5610225" y="4105275"/>
          <p14:tracePt t="25297" x="5610225" y="4094163"/>
          <p14:tracePt t="25416" x="5599113" y="4089400"/>
          <p14:tracePt t="25423" x="5599113" y="4079875"/>
          <p14:tracePt t="25431" x="5599113" y="4073525"/>
          <p14:tracePt t="25448" x="5599113" y="4064000"/>
          <p14:tracePt t="25449" x="5599113" y="4057650"/>
          <p14:tracePt t="25465" x="5599113" y="4041775"/>
          <p14:tracePt t="25480" x="5599113" y="4027488"/>
          <p14:tracePt t="25497" x="5599113" y="4016375"/>
          <p14:tracePt t="25515" x="5599113" y="3995738"/>
          <p14:tracePt t="25532" x="5599113" y="3984625"/>
          <p14:tracePt t="25548" x="5599113" y="3963988"/>
          <p14:tracePt t="25567" x="5605463" y="3937000"/>
          <p14:tracePt t="25584" x="5605463" y="3906838"/>
          <p14:tracePt t="25600" x="5605463" y="3900488"/>
          <p14:tracePt t="25614" x="5605463" y="3875088"/>
          <p14:tracePt t="25631" x="5605463" y="3859213"/>
          <p14:tracePt t="25632" x="5605463" y="3843338"/>
          <p14:tracePt t="25657" x="5605463" y="3838575"/>
          <p14:tracePt t="25664" x="5605463" y="3816350"/>
          <p14:tracePt t="25681" x="5614988" y="3763963"/>
          <p14:tracePt t="25698" x="5626100" y="3717925"/>
          <p14:tracePt t="25714" x="5626100" y="3670300"/>
          <p14:tracePt t="25732" x="5635625" y="3629025"/>
          <p14:tracePt t="25748" x="5657850" y="3538538"/>
          <p14:tracePt t="25765" x="5667375" y="3424238"/>
          <p14:tracePt t="25782" x="5667375" y="3402013"/>
          <p14:tracePt t="25784" x="5667375" y="3387725"/>
          <p14:tracePt t="25798" x="5667375" y="3376613"/>
          <p14:tracePt t="25799" x="5667375" y="3349625"/>
          <p14:tracePt t="25815" x="5657850" y="3340100"/>
          <p14:tracePt t="25833" x="5657850" y="3324225"/>
          <p14:tracePt t="25849" x="5651500" y="3303588"/>
          <p14:tracePt t="25865" x="5651500" y="3297238"/>
          <p14:tracePt t="25881" x="5651500" y="3282950"/>
          <p14:tracePt t="25899" x="5651500" y="3271838"/>
          <p14:tracePt t="25915" x="5651500" y="3267075"/>
          <p14:tracePt t="25931" x="5651500" y="3255963"/>
          <p14:tracePt t="25949" x="5641975" y="3244850"/>
          <p14:tracePt t="25965" x="5626100" y="3224213"/>
          <p14:tracePt t="25981" x="5605463" y="3208338"/>
          <p14:tracePt t="25983" x="5605463" y="3192463"/>
          <p14:tracePt t="25998" x="5605463" y="3182938"/>
          <p14:tracePt t="26000" x="5605463" y="3176588"/>
          <p14:tracePt t="26023" x="5605463" y="3151188"/>
          <p14:tracePt t="26034" x="5605463" y="3135313"/>
          <p14:tracePt t="26049" x="5605463" y="3057525"/>
          <p14:tracePt t="26065" x="5589588" y="3009900"/>
          <p14:tracePt t="26082" x="5573713" y="2994025"/>
          <p14:tracePt t="26099" x="5562600" y="2962275"/>
          <p14:tracePt t="26115" x="5553075" y="2868613"/>
          <p14:tracePt t="26133" x="5553075" y="2736850"/>
          <p14:tracePt t="26148" x="5521325" y="2695575"/>
          <p14:tracePt t="26165" x="5521325" y="2689225"/>
          <p14:tracePt t="26182" x="5521325" y="2663825"/>
          <p14:tracePt t="26272" x="5521325" y="2647950"/>
          <p14:tracePt t="26279" x="5521325" y="2636838"/>
          <p14:tracePt t="26287" x="5521325" y="2620963"/>
          <p14:tracePt t="26329" x="5521325" y="2605088"/>
          <p14:tracePt t="26335" x="5521325" y="2600325"/>
          <p14:tracePt t="26349" x="5521325" y="2574925"/>
          <p14:tracePt t="26367" x="5494338" y="2563813"/>
          <p14:tracePt t="26368" x="5484813" y="2563813"/>
          <p14:tracePt t="26416" x="5478463" y="2559050"/>
          <p14:tracePt t="26423" x="5441950" y="2538413"/>
          <p14:tracePt t="26433" x="5441950" y="2522538"/>
          <p14:tracePt t="26448" x="5426075" y="2490788"/>
          <p14:tracePt t="26465" x="5389563" y="2474913"/>
          <p14:tracePt t="26482" x="5384800" y="2463800"/>
          <p14:tracePt t="26499" x="5357813" y="2432050"/>
          <p14:tracePt t="26515" x="5348288" y="2422525"/>
          <p14:tracePt t="26532" x="5348288" y="2417763"/>
          <p14:tracePt t="26549" x="5343525" y="2406650"/>
          <p14:tracePt t="26600" x="5337175" y="2401888"/>
          <p14:tracePt t="26607" x="5316538" y="2386013"/>
          <p14:tracePt t="26624" x="5311775" y="2365375"/>
          <p14:tracePt t="26639" x="5300663" y="2359025"/>
          <p14:tracePt t="26649" x="5295900" y="2349500"/>
          <p14:tracePt t="26665" x="5280025" y="2343150"/>
          <p14:tracePt t="26683" x="5275263" y="2338388"/>
          <p14:tracePt t="26700" x="5264150" y="2327275"/>
          <p14:tracePt t="26718" x="5259388" y="2322513"/>
          <p14:tracePt t="26744" x="5259388" y="2312988"/>
          <p14:tracePt t="26800" x="5259388" y="2306638"/>
          <p14:tracePt t="26818" x="5259388" y="2297113"/>
          <p14:tracePt t="26864" x="5259388" y="2290763"/>
          <p14:tracePt t="26881" x="5259388" y="2286000"/>
          <p14:tracePt t="26888" x="5237163" y="2259013"/>
          <p14:tracePt t="26900" x="5232400" y="2249488"/>
          <p14:tracePt t="26917" x="5227638" y="2249488"/>
          <p14:tracePt t="26933" x="5191125" y="2233613"/>
          <p14:tracePt t="26950" x="5159375" y="2201863"/>
          <p14:tracePt t="26952" x="5132388" y="2181225"/>
          <p14:tracePt t="26966" x="5102225" y="2176463"/>
          <p14:tracePt t="26984" x="5075238" y="2149475"/>
          <p14:tracePt t="27000" x="5070475" y="2149475"/>
          <p14:tracePt t="27001" x="5054600" y="2139950"/>
          <p14:tracePt t="27016" x="5038725" y="2133600"/>
          <p14:tracePt t="27057" x="5022850" y="2112963"/>
          <p14:tracePt t="27097" x="5011738" y="2108200"/>
          <p14:tracePt t="27103" x="5006975" y="2101850"/>
          <p14:tracePt t="27119" x="4997450" y="2092325"/>
          <p14:tracePt t="27134" x="4970463" y="2076450"/>
          <p14:tracePt t="27136" x="4933950" y="2076450"/>
          <p14:tracePt t="27150" x="4929188" y="2065338"/>
          <p14:tracePt t="27167" x="4918075" y="2060575"/>
          <p14:tracePt t="27457" x="4922838" y="2060575"/>
          <p14:tracePt t="27463" x="4929188" y="2071688"/>
          <p14:tracePt t="27471" x="4949825" y="2092325"/>
          <p14:tracePt t="27484" x="4975225" y="2101850"/>
          <p14:tracePt t="27501" x="5022850" y="2139950"/>
          <p14:tracePt t="27517" x="5070475" y="2165350"/>
          <p14:tracePt t="27519" x="5080000" y="2176463"/>
          <p14:tracePt t="27534" x="5106988" y="2192338"/>
          <p14:tracePt t="27551" x="5164138" y="2249488"/>
          <p14:tracePt t="27567" x="5170488" y="2259013"/>
          <p14:tracePt t="27568" x="5175250" y="2265363"/>
          <p14:tracePt t="27585" x="5184775" y="2274888"/>
          <p14:tracePt t="27616" x="5200650" y="2290763"/>
          <p14:tracePt t="27623" x="5200650" y="2297113"/>
          <p14:tracePt t="27633" x="5211763" y="2333625"/>
          <p14:tracePt t="27651" x="5259388" y="2370138"/>
          <p14:tracePt t="27667" x="5316538" y="2422525"/>
          <p14:tracePt t="27685" x="5348288" y="2459038"/>
          <p14:tracePt t="27701" x="5364163" y="2490788"/>
          <p14:tracePt t="27718" x="5380038" y="2527300"/>
          <p14:tracePt t="27720" x="5389563" y="2532063"/>
          <p14:tracePt t="27733" x="5389563" y="2538413"/>
          <p14:tracePt t="27751" x="5421313" y="2574925"/>
          <p14:tracePt t="27752" x="5432425" y="2584450"/>
          <p14:tracePt t="27767" x="5432425" y="2605088"/>
          <p14:tracePt t="27767" x="5437188" y="2627313"/>
          <p14:tracePt t="27784" x="5437188" y="2643188"/>
          <p14:tracePt t="27785" x="5457825" y="2663825"/>
          <p14:tracePt t="27801" x="5473700" y="2668588"/>
          <p14:tracePt t="27817" x="5473700" y="2684463"/>
          <p14:tracePt t="27834" x="5484813" y="2716213"/>
          <p14:tracePt t="27851" x="5500688" y="2741613"/>
          <p14:tracePt t="27868" x="5526088" y="2794000"/>
          <p14:tracePt t="27885" x="5546725" y="2841625"/>
          <p14:tracePt t="27901" x="5573713" y="2878138"/>
          <p14:tracePt t="27919" x="5594350" y="2941638"/>
          <p14:tracePt t="27920" x="5594350" y="2946400"/>
          <p14:tracePt t="27934" x="5605463" y="2957513"/>
          <p14:tracePt t="27952" x="5626100" y="3009900"/>
          <p14:tracePt t="27970" x="5626100" y="3014663"/>
          <p14:tracePt t="27971" x="5626100" y="3025775"/>
          <p14:tracePt t="27984" x="5630863" y="3067050"/>
          <p14:tracePt t="28001" x="5641975" y="3114675"/>
          <p14:tracePt t="28018" x="5662613" y="3182938"/>
          <p14:tracePt t="28034" x="5694363" y="3267075"/>
          <p14:tracePt t="28051" x="5726113" y="3292475"/>
          <p14:tracePt t="28068" x="5726113" y="3319463"/>
          <p14:tracePt t="28086" x="5730875" y="3340100"/>
          <p14:tracePt t="28087" x="5730875" y="3344863"/>
          <p14:tracePt t="28101" x="5730875" y="3371850"/>
          <p14:tracePt t="28119" x="5741988" y="3433763"/>
          <p14:tracePt t="28134" x="5741988" y="3460750"/>
          <p14:tracePt t="28135" x="5741988" y="3476625"/>
          <p14:tracePt t="28151" x="5741988" y="3517900"/>
          <p14:tracePt t="28152" x="5756275" y="3533775"/>
          <p14:tracePt t="28168" x="5756275" y="3575050"/>
          <p14:tracePt t="28169" x="5767388" y="3602038"/>
          <p14:tracePt t="28185" x="5767388" y="3629025"/>
          <p14:tracePt t="28202" x="5767388" y="3670300"/>
          <p14:tracePt t="28219" x="5767388" y="3738563"/>
          <p14:tracePt t="28235" x="5767388" y="3779838"/>
          <p14:tracePt t="28252" x="5762625" y="3838575"/>
          <p14:tracePt t="28268" x="5756275" y="3895725"/>
          <p14:tracePt t="28285" x="5756275" y="3952875"/>
          <p14:tracePt t="28286" x="5756275" y="3979863"/>
          <p14:tracePt t="28301" x="5746750" y="3995738"/>
          <p14:tracePt t="28319" x="5735638" y="4037013"/>
          <p14:tracePt t="28335" x="5735638" y="4041775"/>
          <p14:tracePt t="28336" x="5715000" y="4079875"/>
          <p14:tracePt t="28352" x="5710238" y="4100513"/>
          <p14:tracePt t="28353" x="5699125" y="4125913"/>
          <p14:tracePt t="28368" x="5678488" y="4168775"/>
          <p14:tracePt t="28369" x="5657850" y="4214813"/>
          <p14:tracePt t="28384" x="5614988" y="4298950"/>
          <p14:tracePt t="28402" x="5594350" y="4357688"/>
          <p14:tracePt t="28418" x="5568950" y="4394200"/>
          <p14:tracePt t="28435" x="5510213" y="4451350"/>
          <p14:tracePt t="28452" x="5473700" y="4487863"/>
          <p14:tracePt t="28469" x="5441950" y="4524375"/>
          <p14:tracePt t="28471" x="5421313" y="4556125"/>
          <p14:tracePt t="28486" x="5410200" y="4560888"/>
          <p14:tracePt t="28487" x="5384800" y="4608513"/>
          <p14:tracePt t="28502" x="5373688" y="4619625"/>
          <p14:tracePt t="28519" x="5337175" y="4676775"/>
          <p14:tracePt t="28520" x="5327650" y="4703763"/>
          <p14:tracePt t="28535" x="5321300" y="4718050"/>
          <p14:tracePt t="28536" x="5300663" y="4760913"/>
          <p14:tracePt t="28552" x="5280025" y="4772025"/>
          <p14:tracePt t="28553" x="5264150" y="4802188"/>
          <p14:tracePt t="28568" x="5207000" y="4876800"/>
          <p14:tracePt t="28586" x="5175250" y="4949825"/>
          <p14:tracePt t="28602" x="5154613" y="5027613"/>
          <p14:tracePt t="28618" x="5095875" y="5132388"/>
          <p14:tracePt t="28636" x="5054600" y="5216525"/>
          <p14:tracePt t="28652" x="5011738" y="5305425"/>
          <p14:tracePt t="28669" x="4986338" y="5380038"/>
          <p14:tracePt t="28686" x="4954588" y="5453063"/>
          <p14:tracePt t="28687" x="4933950" y="5510213"/>
          <p14:tracePt t="28702" x="4913313" y="5553075"/>
          <p14:tracePt t="28719" x="4918075" y="5578475"/>
          <p14:tracePt t="28721" x="4918075" y="5599113"/>
          <p14:tracePt t="28736" x="4913313" y="5626100"/>
          <p14:tracePt t="28737" x="4913313" y="5651500"/>
          <p14:tracePt t="28752" x="4902200" y="5662613"/>
          <p14:tracePt t="28753" x="4897438" y="5667375"/>
          <p14:tracePt t="28769" x="4886325" y="5683250"/>
          <p14:tracePt t="28787" x="4870450" y="5703888"/>
          <p14:tracePt t="28817" x="4870450" y="5710238"/>
          <p14:tracePt t="28824" x="4860925" y="5719763"/>
          <p14:tracePt t="28840" x="4854575" y="5726113"/>
          <p14:tracePt t="28852" x="4849813" y="5735638"/>
          <p14:tracePt t="28869" x="4813300" y="5741988"/>
          <p14:tracePt t="28871" x="4786313" y="5741988"/>
          <p14:tracePt t="28886" x="4772025" y="5741988"/>
          <p14:tracePt t="28887" x="4676775" y="5741988"/>
          <p14:tracePt t="28902" x="4656138" y="5741988"/>
          <p14:tracePt t="28903" x="4640263" y="5741988"/>
          <p14:tracePt t="28920" x="4635500" y="5741988"/>
          <p14:tracePt t="28921" x="4624388" y="5741988"/>
          <p14:tracePt t="28938" x="4608513" y="5741988"/>
          <p14:tracePt t="29120" x="4608513" y="5730875"/>
          <p14:tracePt t="29128" x="4608513" y="5726113"/>
          <p14:tracePt t="29152" x="4624388" y="5641975"/>
          <p14:tracePt t="29169" x="4676775" y="5562600"/>
          <p14:tracePt t="29186" x="4708525" y="5514975"/>
          <p14:tracePt t="29203" x="4776788" y="5400675"/>
          <p14:tracePt t="29220" x="4833938" y="5311775"/>
          <p14:tracePt t="29237" x="4886325" y="5248275"/>
          <p14:tracePt t="29253" x="4918075" y="5200650"/>
          <p14:tracePt t="29270" x="4954588" y="5138738"/>
          <p14:tracePt t="29287" x="4975225" y="5091113"/>
          <p14:tracePt t="29304" x="4986338" y="5022850"/>
          <p14:tracePt t="29320" x="5002213" y="4991100"/>
          <p14:tracePt t="29321" x="5022850" y="4975225"/>
          <p14:tracePt t="29336" x="5022850" y="4959350"/>
          <p14:tracePt t="29337" x="5043488" y="4918075"/>
          <p14:tracePt t="29352" x="5059363" y="4906963"/>
          <p14:tracePt t="29369" x="5064125" y="4902200"/>
          <p14:tracePt t="29386" x="5075238" y="4891088"/>
          <p14:tracePt t="29403" x="5091113" y="4876800"/>
          <p14:tracePt t="29423" x="5095875" y="4870450"/>
          <p14:tracePt t="29448" x="5116513" y="4854575"/>
          <p14:tracePt t="29455" x="5116513" y="4845050"/>
          <p14:tracePt t="29633" x="5116513" y="4849813"/>
          <p14:tracePt t="29639" x="5111750" y="4881563"/>
          <p14:tracePt t="29656" x="5102225" y="4922838"/>
          <p14:tracePt t="29671" x="5080000" y="4943475"/>
          <p14:tracePt t="29672" x="5080000" y="4959350"/>
          <p14:tracePt t="29687" x="5054600" y="5027613"/>
          <p14:tracePt t="29704" x="5033963" y="5075238"/>
          <p14:tracePt t="29721" x="5011738" y="5122863"/>
          <p14:tracePt t="29736" x="5006975" y="5143500"/>
          <p14:tracePt t="29754" x="4981575" y="5170488"/>
          <p14:tracePt t="29770" x="4965700" y="5180013"/>
          <p14:tracePt t="29787" x="4938713" y="5207000"/>
          <p14:tracePt t="29804" x="4933950" y="5211763"/>
          <p14:tracePt t="29822" x="4918075" y="5237163"/>
          <p14:tracePt t="29823" x="4906963" y="5248275"/>
          <p14:tracePt t="29838" x="4891088" y="5253038"/>
          <p14:tracePt t="29854" x="4870450" y="5311775"/>
          <p14:tracePt t="29871" x="4833938" y="5337175"/>
          <p14:tracePt t="29887" x="4829175" y="5343525"/>
          <p14:tracePt t="29888" x="4781550" y="5353050"/>
          <p14:tracePt t="29904" x="4776788" y="5357813"/>
          <p14:tracePt t="29921" x="4740275" y="5357813"/>
          <p14:tracePt t="29961" x="4733925" y="5357813"/>
          <p14:tracePt t="29968" x="4729163" y="5357813"/>
          <p14:tracePt t="29975" x="4713288" y="5357813"/>
          <p14:tracePt t="29987" x="4692650" y="5357813"/>
          <p14:tracePt t="30004" x="4651375" y="5357813"/>
          <p14:tracePt t="30021" x="4624388" y="5357813"/>
          <p14:tracePt t="30038" x="4619625" y="5357813"/>
          <p14:tracePt t="30039" x="4613275" y="5357813"/>
          <p14:tracePt t="30097" x="4603750" y="5357813"/>
          <p14:tracePt t="30296" x="4598988" y="5357813"/>
          <p14:tracePt t="30303" x="4583113" y="5348288"/>
          <p14:tracePt t="30311" x="4572000" y="5343525"/>
          <p14:tracePt t="30321" x="4540250" y="5343525"/>
          <p14:tracePt t="30338" x="4467225" y="5343525"/>
          <p14:tracePt t="30355" x="4425950" y="5343525"/>
          <p14:tracePt t="30371" x="4398963" y="5332413"/>
          <p14:tracePt t="30388" x="4367213" y="5332413"/>
          <p14:tracePt t="30405" x="4310063" y="5327650"/>
          <p14:tracePt t="30422" x="4257675" y="5316538"/>
          <p14:tracePt t="30423" x="4214813" y="5295900"/>
          <p14:tracePt t="30456" x="4205288" y="5295900"/>
          <p14:tracePt t="30463" x="4200525" y="5295900"/>
          <p14:tracePt t="30473" x="4189413" y="5295900"/>
          <p14:tracePt t="30488" x="4162425" y="5295900"/>
          <p14:tracePt t="30489" x="4146550" y="5295900"/>
          <p14:tracePt t="30505" x="4105275" y="5295900"/>
          <p14:tracePt t="30521" x="4027488" y="5284788"/>
          <p14:tracePt t="30538" x="3952875" y="5284788"/>
          <p14:tracePt t="30555" x="3859213" y="5275263"/>
          <p14:tracePt t="30572" x="3816350" y="5275263"/>
          <p14:tracePt t="30589" x="3763963" y="5275263"/>
          <p14:tracePt t="30607" x="3690938" y="5275263"/>
          <p14:tracePt t="30621" x="3654425" y="5275263"/>
          <p14:tracePt t="30640" x="3597275" y="5275263"/>
          <p14:tracePt t="30656" x="3590925" y="5275263"/>
          <p14:tracePt t="30656" x="3565525" y="5275263"/>
          <p14:tracePt t="30672" x="3544888" y="5275263"/>
          <p14:tracePt t="30688" x="3508375" y="5275263"/>
          <p14:tracePt t="30705" x="3481388" y="5275263"/>
          <p14:tracePt t="30722" x="3444875" y="5284788"/>
          <p14:tracePt t="30738" x="3387725" y="5284788"/>
          <p14:tracePt t="30755" x="3371850" y="5284788"/>
          <p14:tracePt t="31416" x="3313113" y="5259388"/>
          <p14:tracePt t="31423" x="3297238" y="5237163"/>
          <p14:tracePt t="31458" x="3167063" y="5175250"/>
          <p14:tracePt t="31481" x="3146425" y="5164138"/>
          <p14:tracePt t="31489" x="3130550" y="5164138"/>
          <p14:tracePt t="31506" x="3051175" y="5154613"/>
          <p14:tracePt t="31523" x="3025775" y="5154613"/>
          <p14:tracePt t="31540" x="3009900" y="5154613"/>
          <p14:tracePt t="31557" x="2998788" y="5154613"/>
          <p14:tracePt t="31729" x="3019425" y="5138738"/>
          <p14:tracePt t="31735" x="3082925" y="5127625"/>
          <p14:tracePt t="31743" x="3130550" y="5106988"/>
          <p14:tracePt t="31757" x="3203575" y="5064125"/>
          <p14:tracePt t="31773" x="3344863" y="5006975"/>
          <p14:tracePt t="31792" x="3665538" y="4965700"/>
          <p14:tracePt t="31808" x="3722688" y="4954588"/>
          <p14:tracePt t="31809" x="3832225" y="4913313"/>
          <p14:tracePt t="31823" x="3959225" y="4886325"/>
          <p14:tracePt t="31824" x="4048125" y="4845050"/>
          <p14:tracePt t="31840" x="4157663" y="4802188"/>
          <p14:tracePt t="31841" x="4319588" y="4745038"/>
          <p14:tracePt t="31856" x="4478338" y="4651375"/>
          <p14:tracePt t="31873" x="4624388" y="4524375"/>
          <p14:tracePt t="31889" x="4772025" y="4371975"/>
          <p14:tracePt t="31906" x="4833938" y="4314825"/>
          <p14:tracePt t="31923" x="4845050" y="4273550"/>
          <p14:tracePt t="31940" x="4943475" y="4132263"/>
          <p14:tracePt t="31957" x="4943475" y="4125913"/>
          <p14:tracePt t="31959" x="4965700" y="4079875"/>
          <p14:tracePt t="31973" x="4991100" y="4000500"/>
          <p14:tracePt t="31991" x="5022850" y="3868738"/>
          <p14:tracePt t="31992" x="5075238" y="3806825"/>
          <p14:tracePt t="32007" x="5127625" y="3743325"/>
          <p14:tracePt t="32008" x="5170488" y="3706813"/>
          <p14:tracePt t="32024" x="5232400" y="3659188"/>
          <p14:tracePt t="32025" x="5305425" y="3544888"/>
          <p14:tracePt t="32041" x="5384800" y="3455988"/>
          <p14:tracePt t="32057" x="5468938" y="3360738"/>
          <p14:tracePt t="32074" x="5494338" y="3324225"/>
          <p14:tracePt t="32090" x="5562600" y="3282950"/>
          <p14:tracePt t="32106" x="5621338" y="3235325"/>
          <p14:tracePt t="32125" x="5678488" y="3171825"/>
          <p14:tracePt t="32141" x="5730875" y="3109913"/>
          <p14:tracePt t="32157" x="5741988" y="3087688"/>
          <p14:tracePt t="32159" x="5741988" y="3078163"/>
          <p14:tracePt t="32174" x="5741988" y="3051175"/>
          <p14:tracePt t="32192" x="5762625" y="2957513"/>
          <p14:tracePt t="32207" x="5794375" y="2914650"/>
          <p14:tracePt t="32208" x="5815013" y="2868613"/>
          <p14:tracePt t="32224" x="5835650" y="2825750"/>
          <p14:tracePt t="32241" x="5861050" y="2784475"/>
          <p14:tracePt t="32257" x="5872163" y="2768600"/>
          <p14:tracePt t="32280" x="5883275" y="2757488"/>
          <p14:tracePt t="32417" x="5883275" y="2800350"/>
          <p14:tracePt t="32425" x="5883275" y="2852738"/>
          <p14:tracePt t="32431" x="5872163" y="2909888"/>
          <p14:tracePt t="32440" x="5861050" y="2982913"/>
          <p14:tracePt t="32457" x="5799138" y="3119438"/>
          <p14:tracePt t="32474" x="5799138" y="3244850"/>
          <p14:tracePt t="32491" x="5741988" y="3365500"/>
          <p14:tracePt t="32508" x="5730875" y="3508375"/>
          <p14:tracePt t="32525" x="5688013" y="3675063"/>
          <p14:tracePt t="32541" x="5662613" y="3868738"/>
          <p14:tracePt t="32559" x="5578475" y="4084638"/>
          <p14:tracePt t="32574" x="5541963" y="4125913"/>
          <p14:tracePt t="32592" x="5416550" y="4310063"/>
          <p14:tracePt t="32608" x="5380038" y="4371975"/>
          <p14:tracePt t="32609" x="5311775" y="4467225"/>
          <p14:tracePt t="32625" x="5159375" y="4676775"/>
          <p14:tracePt t="32641" x="5106988" y="4829175"/>
          <p14:tracePt t="32657" x="5038725" y="4970463"/>
          <p14:tracePt t="32674" x="4986338" y="5049838"/>
          <p14:tracePt t="32691" x="4938713" y="5102225"/>
          <p14:tracePt t="32708" x="4891088" y="5148263"/>
          <p14:tracePt t="32725" x="4818063" y="5200650"/>
          <p14:tracePt t="32742" x="4724400" y="5268913"/>
          <p14:tracePt t="32759" x="4598988" y="5316538"/>
          <p14:tracePt t="32775" x="4551363" y="5357813"/>
          <p14:tracePt t="32777" x="4456113" y="5384800"/>
          <p14:tracePt t="32792" x="4430713" y="5405438"/>
          <p14:tracePt t="32793" x="4419600" y="5410200"/>
          <p14:tracePt t="32808" x="4362450" y="5432425"/>
          <p14:tracePt t="32826" x="4157663" y="5478463"/>
          <p14:tracePt t="32842" x="4094163" y="5478463"/>
          <p14:tracePt t="32860" x="4032250" y="5478463"/>
          <p14:tracePt t="32876" x="3989388" y="5462588"/>
          <p14:tracePt t="32892" x="3979863" y="5457825"/>
          <p14:tracePt t="32908" x="3984625" y="5364163"/>
          <p14:tracePt t="32926" x="4037013" y="5195888"/>
          <p14:tracePt t="32927" x="4064000" y="5122863"/>
          <p14:tracePt t="32941" x="4116388" y="5027613"/>
          <p14:tracePt t="32958" x="4178300" y="4906963"/>
          <p14:tracePt t="32976" x="4378325" y="4665663"/>
          <p14:tracePt t="32993" x="4508500" y="4519613"/>
          <p14:tracePt t="33009" x="4576763" y="4440238"/>
          <p14:tracePt t="33010" x="4629150" y="4362450"/>
          <p14:tracePt t="33025" x="4765675" y="4200525"/>
          <p14:tracePt t="33042" x="4876800" y="4089400"/>
          <p14:tracePt t="33059" x="4943475" y="3995738"/>
          <p14:tracePt t="33076" x="4970463" y="3937000"/>
          <p14:tracePt t="33094" x="5002213" y="3890963"/>
          <p14:tracePt t="33095" x="5006975" y="3884613"/>
          <p14:tracePt t="33121" x="5006975" y="3875088"/>
          <p14:tracePt t="33177" x="5018088" y="3868738"/>
          <p14:tracePt t="33183" x="5022850" y="3854450"/>
          <p14:tracePt t="33193" x="5043488" y="3843338"/>
          <p14:tracePt t="33208" x="5127625" y="3806825"/>
          <p14:tracePt t="33225" x="5138738" y="3795713"/>
          <p14:tracePt t="33242" x="5148263" y="3795713"/>
          <p14:tracePt t="33259" x="5175250" y="3770313"/>
          <p14:tracePt t="33545" x="5175250" y="3759200"/>
          <p14:tracePt t="33552" x="5175250" y="3743325"/>
          <p14:tracePt t="33560" x="5111750" y="3706813"/>
          <p14:tracePt t="33576" x="4991100" y="3675063"/>
          <p14:tracePt t="33593" x="4949825" y="3675063"/>
          <p14:tracePt t="33610" x="4897438" y="3665538"/>
          <p14:tracePt t="33626" x="4786313" y="3654425"/>
          <p14:tracePt t="33643" x="4640263" y="3643313"/>
          <p14:tracePt t="33660" x="4551363" y="3606800"/>
          <p14:tracePt t="33677" x="4503738" y="3606800"/>
          <p14:tracePt t="34121" x="4487863" y="3606800"/>
          <p14:tracePt t="34168" x="4524375" y="3602038"/>
          <p14:tracePt t="34176" x="4530725" y="3602038"/>
          <p14:tracePt t="34183" x="4567238" y="3602038"/>
          <p14:tracePt t="34193" x="4592638" y="3602038"/>
          <p14:tracePt t="34211" x="4619625" y="3602038"/>
          <p14:tracePt t="34228" x="4645025" y="3602038"/>
          <p14:tracePt t="34424" x="4635500" y="3602038"/>
          <p14:tracePt t="34432" x="4551363" y="3602038"/>
          <p14:tracePt t="34461" x="4367213" y="3602038"/>
          <p14:tracePt t="34478" x="4294188" y="3570288"/>
          <p14:tracePt t="34480" x="4125913" y="3560763"/>
          <p14:tracePt t="34494" x="3952875" y="3529013"/>
          <p14:tracePt t="34512" x="3522663" y="3429000"/>
          <p14:tracePt t="34527" x="3417888" y="3413125"/>
          <p14:tracePt t="34528" x="3308350" y="3402013"/>
          <p14:tracePt t="34544" x="3282950" y="3402013"/>
          <p14:tracePt t="34562" x="3240088" y="3392488"/>
          <p14:tracePt t="34578" x="3240088" y="3387725"/>
          <p14:tracePt t="34649" x="3224213" y="3360738"/>
          <p14:tracePt t="34655" x="3208338" y="3349625"/>
          <p14:tracePt t="34663" x="3155950" y="3349625"/>
          <p14:tracePt t="34678" x="3062288" y="3324225"/>
          <p14:tracePt t="34694" x="2857500" y="3255963"/>
          <p14:tracePt t="34711" x="2679700" y="3228975"/>
          <p14:tracePt t="34712" x="2620963" y="3219450"/>
          <p14:tracePt t="34727" x="2605088" y="3219450"/>
          <p14:tracePt t="34751" x="2547938" y="3198813"/>
          <p14:tracePt t="34768" x="2522538" y="3187700"/>
          <p14:tracePt t="34778" x="2495550" y="3187700"/>
          <p14:tracePt t="34795" x="2479675" y="3187700"/>
          <p14:tracePt t="34929" x="2490788" y="3187700"/>
          <p14:tracePt t="34936" x="2516188" y="3192463"/>
          <p14:tracePt t="34944" x="2568575" y="3192463"/>
          <p14:tracePt t="34961" x="2716213" y="3203575"/>
          <p14:tracePt t="34978" x="2825750" y="3228975"/>
          <p14:tracePt t="34995" x="3103563" y="3260725"/>
          <p14:tracePt t="35012" x="3424238" y="3349625"/>
          <p14:tracePt t="35029" x="3638550" y="3417888"/>
          <p14:tracePt t="35046" x="4000500" y="3590925"/>
          <p14:tracePt t="35047" x="4330700" y="3717925"/>
          <p14:tracePt t="35062" x="4733925" y="3875088"/>
          <p14:tracePt t="35063" x="4943475" y="3921125"/>
          <p14:tracePt t="35079" x="5316538" y="3963988"/>
          <p14:tracePt t="35080" x="5457825" y="3989388"/>
          <p14:tracePt t="35095" x="5621338" y="4005263"/>
          <p14:tracePt t="35112" x="5703888" y="4027488"/>
          <p14:tracePt t="35112" x="5730875" y="4027488"/>
          <p14:tracePt t="35128" x="5746750" y="4027488"/>
          <p14:tracePt t="35129" x="5778500" y="4037013"/>
          <p14:tracePt t="35145" x="5794375" y="4037013"/>
          <p14:tracePt t="35265" x="5799138" y="4041775"/>
          <p14:tracePt t="35272" x="5799138" y="4068763"/>
          <p14:tracePt t="35279" x="5835650" y="4141788"/>
          <p14:tracePt t="35296" x="5851525" y="4157663"/>
          <p14:tracePt t="35297" x="5924550" y="4194175"/>
          <p14:tracePt t="35312" x="5951538" y="4214813"/>
          <p14:tracePt t="35313" x="5972175" y="4230688"/>
          <p14:tracePt t="35329" x="5988050" y="4252913"/>
          <p14:tracePt t="35330" x="5997575" y="4267200"/>
          <p14:tracePt t="35345" x="6019800" y="4335463"/>
          <p14:tracePt t="35362" x="6056313" y="4394200"/>
          <p14:tracePt t="35379" x="6076950" y="4451350"/>
          <p14:tracePt t="35395" x="6086475" y="4508500"/>
          <p14:tracePt t="35412" x="6097588" y="4545013"/>
          <p14:tracePt t="35428" x="6102350" y="4560888"/>
          <p14:tracePt t="35446" x="6102350" y="4576763"/>
          <p14:tracePt t="35447" x="6102350" y="4598988"/>
          <p14:tracePt t="35462" x="6092825" y="4619625"/>
          <p14:tracePt t="35479" x="6040438" y="4656138"/>
          <p14:tracePt t="35480" x="6013450" y="4687888"/>
          <p14:tracePt t="35496" x="5992813" y="4708525"/>
          <p14:tracePt t="35497" x="5972175" y="4733925"/>
          <p14:tracePt t="35512" x="5945188" y="4765675"/>
          <p14:tracePt t="35513" x="5924550" y="4781550"/>
          <p14:tracePt t="35528" x="5888038" y="4824413"/>
          <p14:tracePt t="35545" x="5830888" y="4906963"/>
          <p14:tracePt t="35562" x="5783263" y="4970463"/>
          <p14:tracePt t="35579" x="5735638" y="5102225"/>
          <p14:tracePt t="35596" x="5678488" y="5305425"/>
          <p14:tracePt t="35613" x="5626100" y="5468938"/>
          <p14:tracePt t="35629" x="5605463" y="5568950"/>
          <p14:tracePt t="35646" x="5589588" y="5699125"/>
          <p14:tracePt t="35647" x="5589588" y="5726113"/>
          <p14:tracePt t="35662" x="5589588" y="5735638"/>
          <p14:tracePt t="35680" x="5583238" y="5751513"/>
          <p14:tracePt t="35696" x="5557838" y="5778500"/>
          <p14:tracePt t="35712" x="5553075" y="5783263"/>
          <p14:tracePt t="35729" x="5541963" y="5794375"/>
          <p14:tracePt t="35746" x="5521325" y="5794375"/>
          <p14:tracePt t="35762" x="5462588" y="5794375"/>
          <p14:tracePt t="35779" x="5405438" y="5746750"/>
          <p14:tracePt t="35796" x="5348288" y="5657850"/>
          <p14:tracePt t="35812" x="5305425" y="5568950"/>
          <p14:tracePt t="35831" x="5295900" y="5514975"/>
          <p14:tracePt t="35833" x="5295900" y="5494338"/>
          <p14:tracePt t="35846" x="5295900" y="5489575"/>
          <p14:tracePt t="35864" x="5337175" y="5300663"/>
          <p14:tracePt t="35880" x="5395913" y="5207000"/>
          <p14:tracePt t="35881" x="5421313" y="5095875"/>
          <p14:tracePt t="35896" x="5489575" y="5002213"/>
          <p14:tracePt t="35898" x="5541963" y="4938713"/>
          <p14:tracePt t="35913" x="5657850" y="4797425"/>
          <p14:tracePt t="35929" x="5746750" y="4656138"/>
          <p14:tracePt t="35946" x="5783263" y="4524375"/>
          <p14:tracePt t="35963" x="5835650" y="4403725"/>
          <p14:tracePt t="35979" x="5903913" y="4298950"/>
          <p14:tracePt t="35997" x="5956300" y="4241800"/>
          <p14:tracePt t="36013" x="5972175" y="4205288"/>
          <p14:tracePt t="36030" x="6008688" y="4173538"/>
          <p14:tracePt t="36047" x="6056313" y="4146550"/>
          <p14:tracePt t="36064" x="6108700" y="4100513"/>
          <p14:tracePt t="36080" x="6161088" y="4073525"/>
          <p14:tracePt t="36081" x="6192838" y="4068763"/>
          <p14:tracePt t="36097" x="6229350" y="4048125"/>
          <p14:tracePt t="36114" x="6234113" y="4048125"/>
          <p14:tracePt t="36248" x="6223000" y="4048125"/>
          <p14:tracePt t="36256" x="6181725" y="4064000"/>
          <p14:tracePt t="36264" x="6134100" y="4100513"/>
          <p14:tracePt t="36281" x="6118225" y="4110038"/>
          <p14:tracePt t="36282" x="6076950" y="4132263"/>
          <p14:tracePt t="36297" x="6013450" y="4168775"/>
          <p14:tracePt t="36313" x="5929313" y="4210050"/>
          <p14:tracePt t="36330" x="5830888" y="4241800"/>
          <p14:tracePt t="36348" x="5783263" y="4283075"/>
          <p14:tracePt t="36363" x="5772150" y="4319588"/>
          <p14:tracePt t="36382" x="5767388" y="4325938"/>
          <p14:tracePt t="36432" x="5815013" y="4325938"/>
          <p14:tracePt t="36440" x="5956300" y="4325938"/>
          <p14:tracePt t="36448" x="6061075" y="4319588"/>
          <p14:tracePt t="36464" x="6118225" y="4294188"/>
          <p14:tracePt t="36465" x="6259513" y="4305300"/>
          <p14:tracePt t="36480" x="6365875" y="4305300"/>
          <p14:tracePt t="36481" x="6507163" y="4305300"/>
          <p14:tracePt t="36497" x="6989763" y="4305300"/>
          <p14:tracePt t="36513" x="7235825" y="4298950"/>
          <p14:tracePt t="36530" x="7466013" y="4278313"/>
          <p14:tracePt t="36547" x="7675563" y="4278313"/>
          <p14:tracePt t="36564" x="7748588" y="4278313"/>
          <p14:tracePt t="36582" x="7770813" y="4278313"/>
          <p14:tracePt t="36737" x="7739063" y="4289425"/>
          <p14:tracePt t="36745" x="7739063" y="4310063"/>
          <p14:tracePt t="36752" x="7727950" y="4335463"/>
          <p14:tracePt t="36764" x="7707313" y="4357688"/>
          <p14:tracePt t="36780" x="7650163" y="4456113"/>
          <p14:tracePt t="36798" x="7575550" y="4598988"/>
          <p14:tracePt t="36800" x="7539038" y="4656138"/>
          <p14:tracePt t="36814" x="7523163" y="4729163"/>
          <p14:tracePt t="36815" x="7486650" y="4808538"/>
          <p14:tracePt t="36831" x="7418388" y="4997450"/>
          <p14:tracePt t="36848" x="7413625" y="5022850"/>
          <p14:tracePt t="36849" x="7413625" y="5049838"/>
          <p14:tracePt t="36864" x="7372350" y="5227638"/>
          <p14:tracePt t="36881" x="7329488" y="5337175"/>
          <p14:tracePt t="36882" x="7277100" y="5432425"/>
          <p14:tracePt t="36898" x="7151688" y="5651500"/>
          <p14:tracePt t="36915" x="7031038" y="5846763"/>
          <p14:tracePt t="36931" x="6931025" y="5940425"/>
          <p14:tracePt t="36948" x="6894513" y="6003925"/>
          <p14:tracePt t="36966" x="6858000" y="6024563"/>
          <p14:tracePt t="36967" x="6846888" y="6045200"/>
          <p14:tracePt t="36981" x="6842125" y="6049963"/>
          <p14:tracePt t="36998" x="6816725" y="6076950"/>
          <p14:tracePt t="37000" x="6800850" y="6092825"/>
          <p14:tracePt t="37015" x="6769100" y="6134100"/>
          <p14:tracePt t="37016" x="6726238" y="6213475"/>
          <p14:tracePt t="37031" x="6689725" y="6275388"/>
          <p14:tracePt t="37032" x="6648450" y="6297613"/>
          <p14:tracePt t="37048" x="6627813" y="6327775"/>
          <p14:tracePt t="37049" x="6605588" y="6396038"/>
          <p14:tracePt t="37064" x="6575425" y="6443663"/>
          <p14:tracePt t="37081" x="6548438" y="6491288"/>
          <p14:tracePt t="37098" x="6538913" y="6496050"/>
          <p14:tracePt t="37561" x="6538913" y="6507163"/>
          <p14:tracePt t="37568" x="6553200" y="6523038"/>
          <p14:tracePt t="37582" x="6596063" y="6564313"/>
          <p14:tracePt t="37600" x="6973888" y="6664325"/>
          <p14:tracePt t="37615" x="7215188" y="6773863"/>
          <p14:tracePt t="37631" x="7319963" y="6789738"/>
          <p14:tracePt t="37633" x="7377113" y="6800850"/>
          <p14:tracePt t="37649" x="7440613" y="6837363"/>
          <p14:tracePt t="37650" x="7481888" y="6846888"/>
          <p14:tracePt t="37666" x="7486650" y="6853238"/>
          <p14:tracePt t="41569" x="7456488" y="6853238"/>
          <p14:tracePt t="41576" x="7335838" y="6821488"/>
          <p14:tracePt t="41587" x="7283450" y="6757988"/>
          <p14:tracePt t="41604" x="7110413" y="6653213"/>
          <p14:tracePt t="41621" x="6926263" y="6596063"/>
          <p14:tracePt t="41638" x="6721475" y="6516688"/>
          <p14:tracePt t="41654" x="6496050" y="6407150"/>
          <p14:tracePt t="41656" x="6386513" y="6334125"/>
          <p14:tracePt t="41671" x="6254750" y="6275388"/>
          <p14:tracePt t="41672" x="6145213" y="6207125"/>
          <p14:tracePt t="41689" x="5940425" y="6113463"/>
          <p14:tracePt t="41704" x="5846763" y="6056313"/>
          <p14:tracePt t="41705" x="5788025" y="6045200"/>
          <p14:tracePt t="41722" x="5726113" y="6024563"/>
          <p14:tracePt t="41723" x="5683250" y="5988050"/>
          <p14:tracePt t="41738" x="5626100" y="5961063"/>
          <p14:tracePt t="41755" x="5553075" y="5929313"/>
          <p14:tracePt t="41772" x="5505450" y="5903913"/>
          <p14:tracePt t="41788" x="5462588" y="5892800"/>
          <p14:tracePt t="41808" x="5453063" y="5892800"/>
          <p14:tracePt t="41865" x="5448300" y="5883275"/>
          <p14:tracePt t="41872" x="5437188" y="5883275"/>
          <p14:tracePt t="41880" x="5405438" y="5883275"/>
          <p14:tracePt t="41889" x="5337175" y="5861050"/>
          <p14:tracePt t="41906" x="5253038" y="5861050"/>
          <p14:tracePt t="41921" x="5159375" y="5840413"/>
          <p14:tracePt t="41938" x="5027613" y="5815013"/>
          <p14:tracePt t="41955" x="4929188" y="5783263"/>
          <p14:tracePt t="41971" x="4845050" y="5751513"/>
          <p14:tracePt t="41988" x="4833938" y="5741988"/>
          <p14:tracePt t="42006" x="4829175" y="5741988"/>
          <p14:tracePt t="42073" x="4802188" y="5735638"/>
          <p14:tracePt t="42081" x="4776788" y="5726113"/>
          <p14:tracePt t="42090" x="4756150" y="5726113"/>
          <p14:tracePt t="42105" x="4713288" y="5726113"/>
          <p14:tracePt t="42122" x="4676775" y="5726113"/>
          <p14:tracePt t="42139" x="4672013" y="5726113"/>
          <p14:tracePt t="42154" x="4640263" y="5726113"/>
          <p14:tracePt t="42172" x="4603750" y="5726113"/>
          <p14:tracePt t="42190" x="4560888" y="5726113"/>
          <p14:tracePt t="42192" x="4556125" y="5726113"/>
          <p14:tracePt t="42205" x="4545013" y="5726113"/>
          <p14:tracePt t="42222" x="4524375" y="5726113"/>
          <p14:tracePt t="42240" x="4508500" y="5726113"/>
          <p14:tracePt t="42256" x="4483100" y="5726113"/>
          <p14:tracePt t="42257" x="4478338" y="5726113"/>
          <p14:tracePt t="42273" x="4467225" y="5726113"/>
          <p14:tracePt t="42290" x="4462463" y="5726113"/>
          <p14:tracePt t="42433" x="4451350" y="5726113"/>
          <p14:tracePt t="42449" x="4446588" y="5726113"/>
          <p14:tracePt t="42464" x="4419600" y="5715000"/>
          <p14:tracePt t="42481" x="4387850" y="5699125"/>
          <p14:tracePt t="42497" x="4371975" y="5688013"/>
          <p14:tracePt t="42504" x="4357688" y="5688013"/>
          <p14:tracePt t="42521" x="4346575" y="5678488"/>
          <p14:tracePt t="42872" x="4330700" y="5673725"/>
          <p14:tracePt t="42880" x="4314825" y="5673725"/>
          <p14:tracePt t="42889" x="4298950" y="5662613"/>
          <p14:tracePt t="42907" x="4278313" y="5651500"/>
          <p14:tracePt t="42928" x="4273550" y="5646738"/>
          <p14:tracePt t="42940" x="4262438" y="5646738"/>
          <p14:tracePt t="42958" x="4257675" y="5646738"/>
          <p14:tracePt t="43585" x="4246563" y="5630863"/>
          <p14:tracePt t="43593" x="4246563" y="5621338"/>
          <p14:tracePt t="43600" x="4246563" y="5605463"/>
          <p14:tracePt t="43625" x="4246563" y="5589588"/>
          <p14:tracePt t="43642" x="4246563" y="5583238"/>
          <p14:tracePt t="43643" x="4252913" y="5573713"/>
          <p14:tracePt t="43681" x="4252913" y="5568950"/>
          <p14:tracePt t="43784" x="4257675" y="5562600"/>
          <p14:tracePt t="43792" x="4273550" y="5562600"/>
          <p14:tracePt t="43937" x="4283075" y="5553075"/>
          <p14:tracePt t="43952" x="4262438" y="5537200"/>
          <p14:tracePt t="43992" x="4173538" y="5521325"/>
          <p14:tracePt t="44570" x="4168775" y="5521325"/>
          <p14:tracePt t="44585" x="4168775" y="5546725"/>
          <p14:tracePt t="44593" x="4178300" y="5553075"/>
          <p14:tracePt t="44625" x="4184650" y="5578475"/>
          <p14:tracePt t="45089" x="4178300" y="5530850"/>
          <p14:tracePt t="45096" x="4162425" y="5500688"/>
          <p14:tracePt t="45110" x="4152900" y="5484813"/>
          <p14:tracePt t="45128" x="4116388" y="5453063"/>
          <p14:tracePt t="45144" x="4105275" y="5437188"/>
          <p14:tracePt t="45201" x="4100513" y="5432425"/>
          <p14:tracePt t="45593" x="4089400" y="5421313"/>
          <p14:tracePt t="45736" x="4089400" y="5432425"/>
          <p14:tracePt t="45752" x="4089400" y="5441950"/>
          <p14:tracePt t="45776" x="4089400" y="5448300"/>
          <p14:tracePt t="45840" x="4084638" y="5462588"/>
          <p14:tracePt t="45848" x="4084638" y="5473700"/>
          <p14:tracePt t="45872" x="4073525" y="5478463"/>
          <p14:tracePt t="45888" x="4068763" y="5484813"/>
          <p14:tracePt t="45920" x="4057650" y="5505450"/>
          <p14:tracePt t="45928" x="4052888" y="5510213"/>
          <p14:tracePt t="45936" x="4052888" y="5514975"/>
          <p14:tracePt t="45946" x="4041775" y="5526088"/>
          <p14:tracePt t="45962" x="4037013" y="5530850"/>
          <p14:tracePt t="46017" x="4037013" y="5546725"/>
          <p14:tracePt t="46032" x="4005263" y="5568950"/>
          <p14:tracePt t="46048" x="4000500" y="5568950"/>
          <p14:tracePt t="46056" x="3995738" y="5573713"/>
          <p14:tracePt t="46105" x="3979863" y="5573713"/>
          <p14:tracePt t="46112" x="3968750" y="5573713"/>
          <p14:tracePt t="46138" x="3963988" y="5573713"/>
          <p14:tracePt t="46185" x="3952875" y="5573713"/>
          <p14:tracePt t="46200" x="3937000" y="5573713"/>
          <p14:tracePt t="46217" x="3932238" y="5573713"/>
          <p14:tracePt t="46224" x="3921125" y="5573713"/>
          <p14:tracePt t="46232" x="3916363" y="5573713"/>
          <p14:tracePt t="46245" x="3911600" y="5573713"/>
          <p14:tracePt t="46264" x="3900488" y="5568950"/>
          <p14:tracePt t="46289" x="3895725" y="5557838"/>
          <p14:tracePt t="46392" x="3884613" y="5557838"/>
          <p14:tracePt t="46400" x="3879850" y="5557838"/>
          <p14:tracePt t="46416" x="3863975" y="5557838"/>
          <p14:tracePt t="46432" x="3854450" y="5557838"/>
          <p14:tracePt t="46448" x="3848100" y="5557838"/>
          <p14:tracePt t="46461" x="3843338" y="5557838"/>
          <p14:tracePt t="46480" x="3832225" y="5553075"/>
          <p14:tracePt t="46495" x="3827463" y="5553075"/>
          <p14:tracePt t="46625" x="3816350" y="5553075"/>
          <p14:tracePt t="46642" x="3811588" y="5553075"/>
          <p14:tracePt t="46673" x="3811588" y="5562600"/>
          <p14:tracePt t="46753" x="3832225" y="5578475"/>
          <p14:tracePt t="46761" x="3863975" y="5621338"/>
          <p14:tracePt t="46768" x="3879850" y="5621338"/>
          <p14:tracePt t="46779" x="3911600" y="5621338"/>
          <p14:tracePt t="46797" x="3948113" y="5646738"/>
          <p14:tracePt t="47056" x="3952875" y="5630863"/>
          <p14:tracePt t="47064" x="3959225" y="5621338"/>
          <p14:tracePt t="47097" x="3959225" y="5610225"/>
          <p14:tracePt t="47113" x="3968750" y="5599113"/>
          <p14:tracePt t="47137" x="3984625" y="5599113"/>
          <p14:tracePt t="47161" x="3989388" y="5599113"/>
          <p14:tracePt t="47168" x="4005263" y="5599113"/>
          <p14:tracePt t="47180" x="4016375" y="5599113"/>
          <p14:tracePt t="47196" x="4032250" y="5599113"/>
          <p14:tracePt t="47213" x="4048125" y="5599113"/>
          <p14:tracePt t="47229" x="4094163" y="5583238"/>
          <p14:tracePt t="47246" x="4141788" y="5573713"/>
          <p14:tracePt t="47263" x="4157663" y="5562600"/>
          <p14:tracePt t="47281" x="4173538" y="5553075"/>
          <p14:tracePt t="47296" x="4184650" y="5546725"/>
          <p14:tracePt t="47313" x="4189413" y="5530850"/>
          <p14:tracePt t="47330" x="4200525" y="5510213"/>
          <p14:tracePt t="47348" x="4210050" y="5494338"/>
          <p14:tracePt t="47363" x="4214813" y="5489575"/>
          <p14:tracePt t="47425" x="4225925" y="5478463"/>
          <p14:tracePt t="47457" x="4230688" y="5473700"/>
          <p14:tracePt t="47864" x="4221163" y="5473700"/>
          <p14:tracePt t="47872" x="4214813" y="5473700"/>
          <p14:tracePt t="47898" x="4205288" y="5473700"/>
          <p14:tracePt t="47945" x="4200525" y="5473700"/>
          <p14:tracePt t="47960" x="4184650" y="5473700"/>
          <p14:tracePt t="47977" x="4173538" y="5473700"/>
          <p14:tracePt t="47985" x="4168775" y="5473700"/>
          <p14:tracePt t="47997" x="4157663" y="5473700"/>
          <p14:tracePt t="48014" x="4141788" y="5473700"/>
          <p14:tracePt t="48016" x="4137025" y="5473700"/>
          <p14:tracePt t="48031" x="4132263" y="5473700"/>
          <p14:tracePt t="48049" x="4121150" y="5473700"/>
          <p14:tracePt t="48065" x="4100513" y="5473700"/>
          <p14:tracePt t="48083" x="4089400" y="5473700"/>
          <p14:tracePt t="48104" x="4084638" y="5473700"/>
          <p14:tracePt t="48114" x="4068763" y="5473700"/>
          <p14:tracePt t="48130" x="4052888" y="5473700"/>
          <p14:tracePt t="48169" x="4048125" y="5473700"/>
          <p14:tracePt t="48176" x="4037013" y="5473700"/>
          <p14:tracePt t="48233" x="4032250" y="5473700"/>
          <p14:tracePt t="48241" x="4021138" y="5473700"/>
          <p14:tracePt t="48249" x="4016375" y="5473700"/>
          <p14:tracePt t="48265" x="4005263" y="5473700"/>
          <p14:tracePt t="48266" x="4000500" y="5473700"/>
          <p14:tracePt t="48281" x="3995738" y="5473700"/>
          <p14:tracePt t="48298" x="3968750" y="5473700"/>
          <p14:tracePt t="48314" x="3943350" y="5473700"/>
          <p14:tracePt t="48331" x="3937000" y="5473700"/>
          <p14:tracePt t="48349" x="3906838" y="5473700"/>
          <p14:tracePt t="48365" x="3895725" y="5473700"/>
          <p14:tracePt t="48382" x="3854450" y="5473700"/>
          <p14:tracePt t="48398" x="3822700" y="5457825"/>
          <p14:tracePt t="48399" x="3816350" y="5457825"/>
          <p14:tracePt t="48414" x="3806825" y="5457825"/>
          <p14:tracePt t="48430" x="3779838" y="5448300"/>
          <p14:tracePt t="48449" x="3748088" y="5437188"/>
          <p14:tracePt t="48450" x="3738563" y="5437188"/>
          <p14:tracePt t="48465" x="3722688" y="5432425"/>
          <p14:tracePt t="48466" x="3695700" y="5410200"/>
          <p14:tracePt t="48481" x="3654425" y="5405438"/>
          <p14:tracePt t="48499" x="3633788" y="5395913"/>
          <p14:tracePt t="48514" x="3613150" y="5384800"/>
          <p14:tracePt t="48531" x="3575050" y="5368925"/>
          <p14:tracePt t="48549" x="3560763" y="5368925"/>
          <p14:tracePt t="48565" x="3538538" y="5364163"/>
          <p14:tracePt t="48582" x="3529013" y="5364163"/>
          <p14:tracePt t="48584" x="3513138" y="5353050"/>
          <p14:tracePt t="48626" x="3497263" y="5343525"/>
          <p14:tracePt t="48641" x="3476625" y="5327650"/>
          <p14:tracePt t="48657" x="3460750" y="5316538"/>
          <p14:tracePt t="48666" x="3449638" y="5316538"/>
          <p14:tracePt t="48672" x="3424238" y="5300663"/>
          <p14:tracePt t="48696" x="3387725" y="5300663"/>
          <p14:tracePt t="48704" x="3355975" y="5280025"/>
          <p14:tracePt t="48720" x="3349625" y="5275263"/>
          <p14:tracePt t="48736" x="3340100" y="5275263"/>
          <p14:tracePt t="48752" x="3335338" y="5264150"/>
          <p14:tracePt t="48768" x="3328988" y="5259388"/>
          <p14:tracePt t="48784" x="3328988" y="5248275"/>
          <p14:tracePt t="48799" x="3328988" y="5243513"/>
          <p14:tracePt t="48800" x="3328988" y="5232400"/>
          <p14:tracePt t="48815" x="3328988" y="5227638"/>
          <p14:tracePt t="48817" x="3328988" y="5200650"/>
          <p14:tracePt t="48832" x="3328988" y="5195888"/>
          <p14:tracePt t="48833" x="3328988" y="5170488"/>
          <p14:tracePt t="48849" x="3349625" y="5138738"/>
          <p14:tracePt t="48865" x="3397250" y="5127625"/>
          <p14:tracePt t="48882" x="3444875" y="5127625"/>
          <p14:tracePt t="48899" x="3486150" y="5111750"/>
          <p14:tracePt t="48916" x="3497263" y="5111750"/>
          <p14:tracePt t="48932" x="3529013" y="5102225"/>
          <p14:tracePt t="48949" x="3549650" y="5095875"/>
          <p14:tracePt t="48967" x="3565525" y="5095875"/>
          <p14:tracePt t="48969" x="3581400" y="5095875"/>
          <p14:tracePt t="48982" x="3606800" y="5095875"/>
          <p14:tracePt t="49000" x="3633788" y="5095875"/>
          <p14:tracePt t="49001" x="3670300" y="5095875"/>
          <p14:tracePt t="49016" x="3681413" y="5095875"/>
          <p14:tracePt t="49017" x="3695700" y="5095875"/>
          <p14:tracePt t="49032" x="3722688" y="5095875"/>
          <p14:tracePt t="49034" x="3748088" y="5095875"/>
          <p14:tracePt t="49049" x="3759200" y="5095875"/>
          <p14:tracePt t="49050" x="3786188" y="5095875"/>
          <p14:tracePt t="49065" x="3806825" y="5095875"/>
          <p14:tracePt t="49082" x="3822700" y="5095875"/>
          <p14:tracePt t="49099" x="3848100" y="5095875"/>
          <p14:tracePt t="49116" x="3868738" y="5095875"/>
          <p14:tracePt t="49133" x="3884613" y="5095875"/>
          <p14:tracePt t="49150" x="3906838" y="5095875"/>
          <p14:tracePt t="49151" x="3921125" y="5095875"/>
          <p14:tracePt t="49166" x="3973513" y="5095875"/>
          <p14:tracePt t="49183" x="4048125" y="5095875"/>
          <p14:tracePt t="49184" x="4084638" y="5095875"/>
          <p14:tracePt t="49199" x="4110038" y="5095875"/>
          <p14:tracePt t="49200" x="4132263" y="5095875"/>
          <p14:tracePt t="49216" x="4184650" y="5122863"/>
          <p14:tracePt t="49217" x="4205288" y="5122863"/>
          <p14:tracePt t="49232" x="4210050" y="5127625"/>
          <p14:tracePt t="49289" x="4214813" y="5127625"/>
          <p14:tracePt t="49329" x="4230688" y="5127625"/>
          <p14:tracePt t="49353" x="4252913" y="5127625"/>
          <p14:tracePt t="49368" x="4257675" y="5127625"/>
          <p14:tracePt t="49377" x="4262438" y="5127625"/>
          <p14:tracePt t="49426" x="4262438" y="5154613"/>
          <p14:tracePt t="49434" x="4262438" y="5164138"/>
          <p14:tracePt t="49449" x="4262438" y="5170488"/>
          <p14:tracePt t="49456" x="4273550" y="5216525"/>
          <p14:tracePt t="49465" x="4283075" y="5222875"/>
          <p14:tracePt t="49482" x="4283075" y="5237163"/>
          <p14:tracePt t="49500" x="4283075" y="5253038"/>
          <p14:tracePt t="49516" x="4283075" y="5275263"/>
          <p14:tracePt t="49532" x="4273550" y="5295900"/>
          <p14:tracePt t="49551" x="4262438" y="5332413"/>
          <p14:tracePt t="49552" x="4252913" y="5348288"/>
          <p14:tracePt t="49566" x="4246563" y="5357813"/>
          <p14:tracePt t="49568" x="4246563" y="5364163"/>
          <p14:tracePt t="49583" x="4237038" y="5380038"/>
          <p14:tracePt t="49600" x="4237038" y="5421313"/>
          <p14:tracePt t="49618" x="4237038" y="5441950"/>
          <p14:tracePt t="49633" x="4221163" y="5468938"/>
          <p14:tracePt t="49650" x="4189413" y="5505450"/>
          <p14:tracePt t="49667" x="4141788" y="5541963"/>
          <p14:tracePt t="49683" x="4116388" y="5557838"/>
          <p14:tracePt t="49700" x="4079875" y="5589588"/>
          <p14:tracePt t="49717" x="4041775" y="5614988"/>
          <p14:tracePt t="49733" x="3959225" y="5635625"/>
          <p14:tracePt t="49749" x="3900488" y="5699125"/>
          <p14:tracePt t="49767" x="3875088" y="5699125"/>
          <p14:tracePt t="49768" x="3854450" y="5699125"/>
          <p14:tracePt t="49783" x="3827463" y="5699125"/>
          <p14:tracePt t="49800" x="3800475" y="5699125"/>
          <p14:tracePt t="49816" x="3770313" y="5699125"/>
          <p14:tracePt t="49866" x="3759200" y="5694363"/>
          <p14:tracePt t="49889" x="3779838" y="5694363"/>
          <p14:tracePt t="49896" x="3811588" y="5694363"/>
          <p14:tracePt t="49904" x="3838575" y="5694363"/>
          <p14:tracePt t="49916" x="3890963" y="5694363"/>
          <p14:tracePt t="49934" x="3927475" y="5694363"/>
          <p14:tracePt t="49952" x="4000500" y="5673725"/>
          <p14:tracePt t="49968" x="4189413" y="5673725"/>
          <p14:tracePt t="49984" x="4314825" y="5673725"/>
          <p14:tracePt t="49985" x="4319588" y="5683250"/>
          <p14:tracePt t="50000" x="4414838" y="5683250"/>
          <p14:tracePt t="50001" x="4425950" y="5683250"/>
          <p14:tracePt t="50016" x="4430713" y="5683250"/>
          <p14:tracePt t="50017" x="4467225" y="5694363"/>
          <p14:tracePt t="50033" x="4514850" y="5694363"/>
          <p14:tracePt t="50051" x="4540250" y="5688013"/>
          <p14:tracePt t="50067" x="4567238" y="5688013"/>
          <p14:tracePt t="50083" x="4608513" y="5688013"/>
          <p14:tracePt t="50100" x="4651375" y="5678488"/>
          <p14:tracePt t="50117" x="4676775" y="5678488"/>
          <p14:tracePt t="50134" x="4724400" y="5667375"/>
          <p14:tracePt t="50151" x="4745038" y="5683250"/>
          <p14:tracePt t="50152" x="4797425" y="5683250"/>
          <p14:tracePt t="50167" x="4802188" y="5683250"/>
          <p14:tracePt t="50168" x="4876800" y="5678488"/>
          <p14:tracePt t="50185" x="4949825" y="5651500"/>
          <p14:tracePt t="50201" x="5006975" y="5630863"/>
          <p14:tracePt t="50202" x="5027613" y="5621338"/>
          <p14:tracePt t="50218" x="5106988" y="5599113"/>
          <p14:tracePt t="50234" x="5184775" y="5568950"/>
          <p14:tracePt t="50250" x="5259388" y="5505450"/>
          <p14:tracePt t="50267" x="5295900" y="5473700"/>
          <p14:tracePt t="50284" x="5311775" y="5462588"/>
          <p14:tracePt t="50301" x="5311775" y="5448300"/>
          <p14:tracePt t="50317" x="5311775" y="5421313"/>
          <p14:tracePt t="50334" x="5311775" y="5416550"/>
          <p14:tracePt t="50352" x="5321300" y="5389563"/>
          <p14:tracePt t="50368" x="5321300" y="5348288"/>
          <p14:tracePt t="50369" x="5321300" y="5332413"/>
          <p14:tracePt t="50384" x="5321300" y="5264150"/>
          <p14:tracePt t="50401" x="5321300" y="5259388"/>
          <p14:tracePt t="50402" x="5321300" y="5222875"/>
          <p14:tracePt t="50418" x="5327650" y="5164138"/>
          <p14:tracePt t="50434" x="5353050" y="5095875"/>
          <p14:tracePt t="50451" x="5373688" y="5011738"/>
          <p14:tracePt t="50468" x="5373688" y="4959350"/>
          <p14:tracePt t="50484" x="5380038" y="4902200"/>
          <p14:tracePt t="50502" x="5380038" y="4833938"/>
          <p14:tracePt t="50518" x="5380038" y="4818063"/>
          <p14:tracePt t="50535" x="5380038" y="4786313"/>
          <p14:tracePt t="50552" x="5400675" y="4740275"/>
          <p14:tracePt t="50568" x="5400675" y="4708525"/>
          <p14:tracePt t="50584" x="5400675" y="4676775"/>
          <p14:tracePt t="50586" x="5400675" y="4651375"/>
          <p14:tracePt t="50601" x="5400675" y="4635500"/>
          <p14:tracePt t="50602" x="5400675" y="4619625"/>
          <p14:tracePt t="50617" x="5410200" y="4592638"/>
          <p14:tracePt t="50633" x="5421313" y="4540250"/>
          <p14:tracePt t="50651" x="5432425" y="4492625"/>
          <p14:tracePt t="50667" x="5448300" y="4456113"/>
          <p14:tracePt t="50685" x="5457825" y="4419600"/>
          <p14:tracePt t="50701" x="5473700" y="4394200"/>
          <p14:tracePt t="50718" x="5489575" y="4367213"/>
          <p14:tracePt t="50735" x="5505450" y="4367213"/>
          <p14:tracePt t="50752" x="5568950" y="4351338"/>
          <p14:tracePt t="50769" x="5594350" y="4335463"/>
          <p14:tracePt t="50786" x="5610225" y="4325938"/>
          <p14:tracePt t="50787" x="5621338" y="4325938"/>
          <p14:tracePt t="50817" x="5635625" y="4335463"/>
          <p14:tracePt t="50824" x="5651500" y="4335463"/>
          <p14:tracePt t="50834" x="5662613" y="4346575"/>
          <p14:tracePt t="50852" x="5726113" y="4383088"/>
          <p14:tracePt t="50868" x="5772150" y="4414838"/>
          <p14:tracePt t="50884" x="5799138" y="4440238"/>
          <p14:tracePt t="50902" x="5824538" y="4462463"/>
          <p14:tracePt t="50918" x="5835650" y="4508500"/>
          <p14:tracePt t="50919" x="5851525" y="4524375"/>
          <p14:tracePt t="50935" x="5861050" y="4556125"/>
          <p14:tracePt t="50936" x="5899150" y="4624388"/>
          <p14:tracePt t="50952" x="5915025" y="4681538"/>
          <p14:tracePt t="50968" x="5924550" y="4724400"/>
          <p14:tracePt t="50969" x="5945188" y="4765675"/>
          <p14:tracePt t="50985" x="5961063" y="4833938"/>
          <p14:tracePt t="51002" x="5961063" y="4865688"/>
          <p14:tracePt t="51003" x="5961063" y="4943475"/>
          <p14:tracePt t="51019" x="5940425" y="5038725"/>
          <p14:tracePt t="51035" x="5892800" y="5159375"/>
          <p14:tracePt t="51053" x="5892800" y="5164138"/>
          <p14:tracePt t="51069" x="5888038" y="5180013"/>
          <p14:tracePt t="51085" x="5861050" y="5180013"/>
          <p14:tracePt t="51102" x="5856288" y="5180013"/>
          <p14:tracePt t="51118" x="5846763" y="5180013"/>
          <p14:tracePt t="51136" x="5803900" y="5180013"/>
          <p14:tracePt t="51152" x="5799138" y="5180013"/>
          <p14:tracePt t="51153" x="5762625" y="5191125"/>
          <p14:tracePt t="51168" x="5746750" y="5195888"/>
          <p14:tracePt t="51169" x="5703888" y="5195888"/>
          <p14:tracePt t="51185" x="5673725" y="5195888"/>
          <p14:tracePt t="51202" x="5641975" y="5195888"/>
          <p14:tracePt t="51218" x="5605463" y="5195888"/>
          <p14:tracePt t="51235" x="5589588" y="5195888"/>
          <p14:tracePt t="51252" x="5546725" y="5184775"/>
          <p14:tracePt t="51268" x="5514975" y="5175250"/>
          <p14:tracePt t="51286" x="5468938" y="5148263"/>
          <p14:tracePt t="51288" x="5453063" y="5138738"/>
          <p14:tracePt t="51302" x="5432425" y="5127625"/>
          <p14:tracePt t="51320" x="5368925" y="5091113"/>
          <p14:tracePt t="51336" x="5364163" y="5086350"/>
          <p14:tracePt t="51352" x="5348288" y="5059363"/>
          <p14:tracePt t="51370" x="5348288" y="5054600"/>
          <p14:tracePt t="51385" x="5321300" y="5006975"/>
          <p14:tracePt t="51402" x="5311775" y="4975225"/>
          <p14:tracePt t="51419" x="5295900" y="4949825"/>
          <p14:tracePt t="51436" x="5275263" y="4933950"/>
          <p14:tracePt t="51452" x="5275263" y="4918075"/>
          <p14:tracePt t="51470" x="5268913" y="4906963"/>
          <p14:tracePt t="51471" x="5268913" y="4891088"/>
          <p14:tracePt t="51485" x="5268913" y="4886325"/>
          <p14:tracePt t="51502" x="5268913" y="4860925"/>
          <p14:tracePt t="51503" x="5268913" y="4845050"/>
          <p14:tracePt t="51520" x="5268913" y="4824413"/>
          <p14:tracePt t="51536" x="5268913" y="4813300"/>
          <p14:tracePt t="51537" x="5268913" y="4808538"/>
          <p14:tracePt t="51554" x="5289550" y="4792663"/>
          <p14:tracePt t="51570" x="5332413" y="4792663"/>
          <p14:tracePt t="51586" x="5389563" y="4772025"/>
          <p14:tracePt t="51603" x="5426075" y="4772025"/>
          <p14:tracePt t="51619" x="5468938" y="4765675"/>
          <p14:tracePt t="51635" x="5500688" y="4765675"/>
          <p14:tracePt t="51653" x="5546725" y="4756150"/>
          <p14:tracePt t="51669" x="5599113" y="4756150"/>
          <p14:tracePt t="51686" x="5635625" y="4756150"/>
          <p14:tracePt t="51687" x="5651500" y="4756150"/>
          <p14:tracePt t="51703" x="5678488" y="4756150"/>
          <p14:tracePt t="51704" x="5719763" y="4756150"/>
          <p14:tracePt t="51720" x="5762625" y="4756150"/>
          <p14:tracePt t="51737" x="5778500" y="4756150"/>
          <p14:tracePt t="51754" x="5794375" y="4756150"/>
          <p14:tracePt t="51770" x="5808663" y="4756150"/>
          <p14:tracePt t="51771" x="5819775" y="4756150"/>
          <p14:tracePt t="51786" x="5824538" y="4765675"/>
          <p14:tracePt t="51803" x="5851525" y="4772025"/>
          <p14:tracePt t="51819" x="5867400" y="4781550"/>
          <p14:tracePt t="51836" x="5892800" y="4808538"/>
          <p14:tracePt t="51853" x="5903913" y="4833938"/>
          <p14:tracePt t="51870" x="5908675" y="4854575"/>
          <p14:tracePt t="51872" x="5908675" y="4881563"/>
          <p14:tracePt t="51887" x="5919788" y="4897438"/>
          <p14:tracePt t="51903" x="5919788" y="4938713"/>
          <p14:tracePt t="51904" x="5919788" y="4975225"/>
          <p14:tracePt t="51920" x="5919788" y="4991100"/>
          <p14:tracePt t="51937" x="5919788" y="5002213"/>
          <p14:tracePt t="51952" x="5919788" y="5033963"/>
          <p14:tracePt t="51969" x="5888038" y="5095875"/>
          <p14:tracePt t="51987" x="5867400" y="5164138"/>
          <p14:tracePt t="52003" x="5815013" y="5216525"/>
          <p14:tracePt t="52020" x="5741988" y="5280025"/>
          <p14:tracePt t="52037" x="5678488" y="5316538"/>
          <p14:tracePt t="52054" x="5610225" y="5327650"/>
          <p14:tracePt t="52071" x="5578475" y="5337175"/>
          <p14:tracePt t="52072" x="5562600" y="5337175"/>
          <p14:tracePt t="52088" x="5553075" y="5337175"/>
          <p14:tracePt t="52112" x="5526088" y="5337175"/>
          <p14:tracePt t="52121" x="5526088" y="5343525"/>
          <p14:tracePt t="52138" x="5510213" y="5343525"/>
          <p14:tracePt t="52153" x="5453063" y="5343525"/>
          <p14:tracePt t="52170" x="5395913" y="5300663"/>
          <p14:tracePt t="52187" x="5321300" y="5259388"/>
          <p14:tracePt t="52203" x="5284788" y="5222875"/>
          <p14:tracePt t="52221" x="5264150" y="5207000"/>
          <p14:tracePt t="52237" x="5248275" y="5170488"/>
          <p14:tracePt t="52254" x="5232400" y="5132388"/>
          <p14:tracePt t="52271" x="5222875" y="5127625"/>
          <p14:tracePt t="52272" x="5222875" y="5111750"/>
          <p14:tracePt t="52330" x="5222875" y="5075238"/>
          <p14:tracePt t="52337" x="5222875" y="5043488"/>
          <p14:tracePt t="52344" x="5222875" y="5018088"/>
          <p14:tracePt t="52353" x="5222875" y="5002213"/>
          <p14:tracePt t="52370" x="5222875" y="4981575"/>
          <p14:tracePt t="52387" x="5227638" y="4949825"/>
          <p14:tracePt t="52404" x="5243513" y="4922838"/>
          <p14:tracePt t="52422" x="5268913" y="4897438"/>
          <p14:tracePt t="52437" x="5316538" y="4870450"/>
          <p14:tracePt t="52454" x="5357813" y="4854575"/>
          <p14:tracePt t="52456" x="5364163" y="4854575"/>
          <p14:tracePt t="52470" x="5389563" y="4854575"/>
          <p14:tracePt t="52486" x="5448300" y="4845050"/>
          <p14:tracePt t="52504" x="5521325" y="4824413"/>
          <p14:tracePt t="52521" x="5546725" y="4824413"/>
          <p14:tracePt t="52523" x="5568950" y="4818063"/>
          <p14:tracePt t="52537" x="5583238" y="4808538"/>
          <p14:tracePt t="52538" x="5626100" y="4797425"/>
          <p14:tracePt t="52553" x="5662613" y="4781550"/>
          <p14:tracePt t="52571" x="5667375" y="4781550"/>
          <p14:tracePt t="52588" x="5678488" y="4781550"/>
          <p14:tracePt t="52618" x="5683250" y="4781550"/>
          <p14:tracePt t="52641" x="5710238" y="4781550"/>
          <p14:tracePt t="52656" x="5735638" y="4792663"/>
          <p14:tracePt t="52673" x="5756275" y="4833938"/>
          <p14:tracePt t="52680" x="5767388" y="4845050"/>
          <p14:tracePt t="52688" x="5772150" y="4870450"/>
          <p14:tracePt t="52705" x="5783263" y="4902200"/>
          <p14:tracePt t="52721" x="5783263" y="4918075"/>
          <p14:tracePt t="52722" x="5783263" y="4929188"/>
          <p14:tracePt t="52737" x="5803900" y="4981575"/>
          <p14:tracePt t="52754" x="5803900" y="5018088"/>
          <p14:tracePt t="52771" x="5803900" y="5038725"/>
          <p14:tracePt t="52787" x="5803900" y="5095875"/>
          <p14:tracePt t="52804" x="5799138" y="5143500"/>
          <p14:tracePt t="52821" x="5783263" y="5175250"/>
          <p14:tracePt t="52838" x="5751513" y="5222875"/>
          <p14:tracePt t="52854" x="5719763" y="5227638"/>
          <p14:tracePt t="52872" x="5688013" y="5237163"/>
          <p14:tracePt t="52888" x="5673725" y="5237163"/>
          <p14:tracePt t="52889" x="5641975" y="5237163"/>
          <p14:tracePt t="52905" x="5626100" y="5237163"/>
          <p14:tracePt t="52922" x="5605463" y="5237163"/>
          <p14:tracePt t="52938" x="5594350" y="5237163"/>
          <p14:tracePt t="52954" x="5578475" y="5232400"/>
          <p14:tracePt t="52972" x="5562600" y="5200650"/>
          <p14:tracePt t="52989" x="5541963" y="5164138"/>
          <p14:tracePt t="53005" x="5526088" y="5127625"/>
          <p14:tracePt t="53022" x="5489575" y="5102225"/>
          <p14:tracePt t="53023" x="5478463" y="5086350"/>
          <p14:tracePt t="53038" x="5473700" y="5064125"/>
          <p14:tracePt t="53040" x="5462588" y="5064125"/>
          <p14:tracePt t="53065" x="5457825" y="5064125"/>
          <p14:tracePt t="53072" x="5448300" y="5038725"/>
          <p14:tracePt t="53087" x="5441950" y="5033963"/>
          <p14:tracePt t="53089" x="5432425" y="5022850"/>
          <p14:tracePt t="53104" x="5416550" y="5018088"/>
          <p14:tracePt t="53137" x="5405438" y="4997450"/>
          <p14:tracePt t="53161" x="5400675" y="4981575"/>
          <p14:tracePt t="53168" x="5380038" y="4970463"/>
          <p14:tracePt t="53193" x="5373688" y="4954588"/>
          <p14:tracePt t="53322" x="5364163" y="4943475"/>
          <p14:tracePt t="53353" x="5364163" y="4929188"/>
          <p14:tracePt t="53385" x="5364163" y="4922838"/>
          <p14:tracePt t="53514" x="5364163" y="4918075"/>
          <p14:tracePt t="53520" x="5357813" y="4906963"/>
          <p14:tracePt t="53537" x="5348288" y="4881563"/>
          <p14:tracePt t="53553" x="5332413" y="4876800"/>
          <p14:tracePt t="53577" x="5332413" y="4865688"/>
          <p14:tracePt t="53584" x="5316538" y="4849813"/>
          <p14:tracePt t="53592" x="5316538" y="4845050"/>
          <p14:tracePt t="53657" x="5316538" y="4833938"/>
          <p14:tracePt t="53664" x="5332413" y="4833938"/>
          <p14:tracePt t="53674" x="5368925" y="4833938"/>
          <p14:tracePt t="53689" x="5380038" y="4833938"/>
          <p14:tracePt t="53690" x="5410200" y="4833938"/>
          <p14:tracePt t="53705" x="5494338" y="4833938"/>
          <p14:tracePt t="53722" x="5635625" y="4845050"/>
          <p14:tracePt t="53739" x="5830888" y="4870450"/>
          <p14:tracePt t="53755" x="5981700" y="4906963"/>
          <p14:tracePt t="53772" x="6092825" y="4918075"/>
          <p14:tracePt t="53789" x="6192838" y="4929188"/>
          <p14:tracePt t="53806" x="6249988" y="4933950"/>
          <p14:tracePt t="53823" x="6275388" y="4933950"/>
          <p14:tracePt t="53840" x="6281738" y="4933950"/>
          <p14:tracePt t="53945" x="6254750" y="4933950"/>
          <p14:tracePt t="53952" x="6238875" y="4933950"/>
          <p14:tracePt t="53960" x="6186488" y="4933950"/>
          <p14:tracePt t="53972" x="6145213" y="4929188"/>
          <p14:tracePt t="53989" x="5951538" y="4918075"/>
          <p14:tracePt t="54006" x="5803900" y="4891088"/>
          <p14:tracePt t="54023" x="5635625" y="4870450"/>
          <p14:tracePt t="54040" x="5478463" y="4833938"/>
          <p14:tracePt t="54056" x="5395913" y="4833938"/>
          <p14:tracePt t="54073" x="5368925" y="4824413"/>
          <p14:tracePt t="54074" x="5364163" y="4824413"/>
          <p14:tracePt t="54090" x="5321300" y="4824413"/>
          <p14:tracePt t="54106" x="5284788" y="4813300"/>
          <p14:tracePt t="54123" x="5253038" y="4813300"/>
          <p14:tracePt t="54140" x="5227638" y="4818063"/>
          <p14:tracePt t="54170" x="5222875" y="4824413"/>
          <p14:tracePt t="54185" x="5222875" y="4833938"/>
          <p14:tracePt t="54193" x="5222875" y="4876800"/>
          <p14:tracePt t="54207" x="5222875" y="4918075"/>
          <p14:tracePt t="54208" x="5222875" y="4970463"/>
          <p14:tracePt t="54224" x="5222875" y="4991100"/>
          <p14:tracePt t="54240" x="5211763" y="50180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ISN2016 </a:t>
            </a:r>
            <a:r>
              <a:rPr lang="is-IS" dirty="0" err="1"/>
              <a:t>vs</a:t>
            </a:r>
            <a:r>
              <a:rPr lang="is-IS" dirty="0"/>
              <a:t>. ISN2004 lárétt </a:t>
            </a:r>
            <a:r>
              <a:rPr lang="is-IS" dirty="0" err="1"/>
              <a:t>bjögun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000" y="1690689"/>
            <a:ext cx="6300000" cy="4607418"/>
          </a:xfrm>
        </p:spPr>
      </p:pic>
    </p:spTree>
    <p:extLst>
      <p:ext uri="{BB962C8B-B14F-4D97-AF65-F5344CB8AC3E}">
        <p14:creationId xmlns:p14="http://schemas.microsoft.com/office/powerpoint/2010/main" val="17429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6"/>
    </mc:Choice>
    <mc:Fallback xmlns="">
      <p:transition spd="slow" advTm="37716"/>
    </mc:Fallback>
  </mc:AlternateContent>
  <p:extLst>
    <p:ext uri="{3A86A75C-4F4B-4683-9AE1-C65F6400EC91}">
      <p14:laserTraceLst xmlns:p14="http://schemas.microsoft.com/office/powerpoint/2010/main">
        <p14:tracePtLst>
          <p14:tracePt t="2237" x="5253038" y="4965700"/>
          <p14:tracePt t="2244" x="5316538" y="4918075"/>
          <p14:tracePt t="2252" x="5364163" y="4870450"/>
          <p14:tracePt t="2265" x="5448300" y="4802188"/>
          <p14:tracePt t="2283" x="5573713" y="4703763"/>
          <p14:tracePt t="2284" x="5621338" y="4656138"/>
          <p14:tracePt t="2298" x="5651500" y="4608513"/>
          <p14:tracePt t="2315" x="5662613" y="4551363"/>
          <p14:tracePt t="2317" x="5694363" y="4508500"/>
          <p14:tracePt t="2332" x="5719763" y="4471988"/>
          <p14:tracePt t="2348" x="5746750" y="4446588"/>
          <p14:tracePt t="2366" x="5751513" y="4440238"/>
          <p14:tracePt t="2382" x="5762625" y="4440238"/>
          <p14:tracePt t="2399" x="5767388" y="4430713"/>
          <p14:tracePt t="2415" x="5778500" y="4425950"/>
          <p14:tracePt t="2997" x="5778500" y="4419600"/>
          <p14:tracePt t="3004" x="5783263" y="4410075"/>
          <p14:tracePt t="3050" x="5799138" y="4378325"/>
          <p14:tracePt t="3066" x="5803900" y="4378325"/>
          <p14:tracePt t="3082" x="5830888" y="4378325"/>
          <p14:tracePt t="3101" x="5888038" y="4378325"/>
          <p14:tracePt t="3116" x="5892800" y="4387850"/>
          <p14:tracePt t="3118" x="5908675" y="4394200"/>
          <p14:tracePt t="3133" x="5940425" y="4414838"/>
          <p14:tracePt t="3134" x="5972175" y="4425950"/>
          <p14:tracePt t="3150" x="6024563" y="4435475"/>
          <p14:tracePt t="3166" x="6118225" y="4435475"/>
          <p14:tracePt t="3183" x="6245225" y="4446588"/>
          <p14:tracePt t="3200" x="6327775" y="4478338"/>
          <p14:tracePt t="3216" x="6454775" y="4478338"/>
          <p14:tracePt t="3234" x="6559550" y="4478338"/>
          <p14:tracePt t="3250" x="6616700" y="4478338"/>
          <p14:tracePt t="3252" x="6653213" y="4478338"/>
          <p14:tracePt t="3266" x="6673850" y="4478338"/>
          <p14:tracePt t="3283" x="6716713" y="4478338"/>
          <p14:tracePt t="3284" x="6742113" y="4478338"/>
          <p14:tracePt t="3300" x="6773863" y="4478338"/>
          <p14:tracePt t="3301" x="6800850" y="4478338"/>
          <p14:tracePt t="3317" x="6842125" y="4478338"/>
          <p14:tracePt t="3318" x="6858000" y="4478338"/>
          <p14:tracePt t="3382" x="6878638" y="4451350"/>
          <p14:tracePt t="3389" x="6878638" y="4414838"/>
          <p14:tracePt t="3399" x="6878638" y="4362450"/>
          <p14:tracePt t="3417" x="6878638" y="4257675"/>
          <p14:tracePt t="3434" x="6846888" y="4157663"/>
          <p14:tracePt t="3450" x="6784975" y="4021138"/>
          <p14:tracePt t="3452" x="6748463" y="3959225"/>
          <p14:tracePt t="3467" x="6700838" y="3911600"/>
          <p14:tracePt t="3469" x="6632575" y="3816350"/>
          <p14:tracePt t="3483" x="6580188" y="3754438"/>
          <p14:tracePt t="3500" x="6448425" y="3606800"/>
          <p14:tracePt t="3501" x="6318250" y="3508375"/>
          <p14:tracePt t="3517" x="6249988" y="3424238"/>
          <p14:tracePt t="3534" x="6140450" y="3303588"/>
          <p14:tracePt t="3550" x="6061075" y="3235325"/>
          <p14:tracePt t="3567" x="5976938" y="3171825"/>
          <p14:tracePt t="3584" x="5967413" y="3162300"/>
          <p14:tracePt t="3601" x="5961063" y="3155950"/>
          <p14:tracePt t="3629" x="5951538" y="3146425"/>
          <p14:tracePt t="3636" x="5892800" y="3114675"/>
          <p14:tracePt t="3650" x="5783263" y="3103563"/>
          <p14:tracePt t="3667" x="5605463" y="3087688"/>
          <p14:tracePt t="3668" x="5484813" y="3078163"/>
          <p14:tracePt t="3684" x="5405438" y="3041650"/>
          <p14:tracePt t="3700" x="5380038" y="3041650"/>
          <p14:tracePt t="3717" x="5311775" y="3041650"/>
          <p14:tracePt t="3718" x="5237163" y="3030538"/>
          <p14:tracePt t="3734" x="5207000" y="3009900"/>
          <p14:tracePt t="3751" x="5086350" y="2925763"/>
          <p14:tracePt t="3767" x="4881563" y="2816225"/>
          <p14:tracePt t="3784" x="4660900" y="2747963"/>
          <p14:tracePt t="3801" x="4425950" y="2663825"/>
          <p14:tracePt t="3817" x="4221163" y="2563813"/>
          <p14:tracePt t="3834" x="3979863" y="2438400"/>
          <p14:tracePt t="3852" x="3738563" y="2265363"/>
          <p14:tracePt t="3853" x="3643313" y="2212975"/>
          <p14:tracePt t="3868" x="3433763" y="2101850"/>
          <p14:tracePt t="3885" x="3251200" y="2024063"/>
          <p14:tracePt t="3901" x="3182938" y="1960563"/>
          <p14:tracePt t="3902" x="3124200" y="1924050"/>
          <p14:tracePt t="3918" x="3103563" y="1914525"/>
          <p14:tracePt t="3919" x="3098800" y="1914525"/>
          <p14:tracePt t="3934" x="3062288" y="1903413"/>
          <p14:tracePt t="4053" x="3057525" y="1903413"/>
          <p14:tracePt t="4238" x="3051175" y="1898650"/>
          <p14:tracePt t="4244" x="2989263" y="1866900"/>
          <p14:tracePt t="4285" x="2768600" y="1787525"/>
          <p14:tracePt t="4287" x="2752725" y="1766888"/>
          <p14:tracePt t="4302" x="2747963" y="1762125"/>
          <p14:tracePt t="4318" x="2732088" y="1751013"/>
          <p14:tracePt t="4334" x="2705100" y="1746250"/>
          <p14:tracePt t="4351" x="2689225" y="1735138"/>
          <p14:tracePt t="4368" x="2679700" y="1730375"/>
          <p14:tracePt t="4385" x="2627313" y="1719263"/>
          <p14:tracePt t="4402" x="2595563" y="1703388"/>
          <p14:tracePt t="4418" x="2511425" y="1673225"/>
          <p14:tracePt t="4435" x="2401888" y="1651000"/>
          <p14:tracePt t="4436" x="2322513" y="1609725"/>
          <p14:tracePt t="4452" x="2071688" y="1568450"/>
          <p14:tracePt t="4469" x="1887538" y="1520825"/>
          <p14:tracePt t="4485" x="1793875" y="1462088"/>
          <p14:tracePt t="4502" x="1468438" y="1400175"/>
          <p14:tracePt t="4519" x="1263650" y="1331913"/>
          <p14:tracePt t="4534" x="1063625" y="1263650"/>
          <p14:tracePt t="4552" x="906463" y="1158875"/>
          <p14:tracePt t="4568" x="771525" y="1106488"/>
          <p14:tracePt t="4585" x="733425" y="1079500"/>
          <p14:tracePt t="4603" x="708025" y="1074738"/>
          <p14:tracePt t="5054" x="712788" y="1074738"/>
          <p14:tracePt t="5060" x="728663" y="1085850"/>
          <p14:tracePt t="5070" x="744538" y="1095375"/>
          <p14:tracePt t="5086" x="785813" y="1101725"/>
          <p14:tracePt t="5102" x="896938" y="1101725"/>
          <p14:tracePt t="5119" x="1038225" y="1101725"/>
          <p14:tracePt t="5137" x="1131888" y="1101725"/>
          <p14:tracePt t="5154" x="1236663" y="1111250"/>
          <p14:tracePt t="5170" x="1363663" y="1111250"/>
          <p14:tracePt t="5172" x="1452563" y="1111250"/>
          <p14:tracePt t="5187" x="1525588" y="1122363"/>
          <p14:tracePt t="5189" x="1582738" y="1147763"/>
          <p14:tracePt t="5202" x="1657350" y="1158875"/>
          <p14:tracePt t="5204" x="1714500" y="1158875"/>
          <p14:tracePt t="5219" x="1782763" y="1158875"/>
          <p14:tracePt t="5237" x="1971675" y="1195388"/>
          <p14:tracePt t="5253" x="2012950" y="1206500"/>
          <p14:tracePt t="5254" x="2065338" y="1206500"/>
          <p14:tracePt t="5269" x="2108200" y="1216025"/>
          <p14:tracePt t="5270" x="2124075" y="1216025"/>
          <p14:tracePt t="5285" x="2201863" y="1216025"/>
          <p14:tracePt t="5303" x="2306638" y="1216025"/>
          <p14:tracePt t="5319" x="2365375" y="1222375"/>
          <p14:tracePt t="5336" x="2447925" y="1236663"/>
          <p14:tracePt t="5353" x="2479675" y="1236663"/>
          <p14:tracePt t="5370" x="2495550" y="1243013"/>
          <p14:tracePt t="5494" x="2500313" y="1247775"/>
          <p14:tracePt t="5501" x="2527300" y="1247775"/>
          <p14:tracePt t="5509" x="2547938" y="1236663"/>
          <p14:tracePt t="5519" x="2563813" y="1236663"/>
          <p14:tracePt t="5537" x="2611438" y="1227138"/>
          <p14:tracePt t="5553" x="2663825" y="1227138"/>
          <p14:tracePt t="5570" x="2711450" y="1227138"/>
          <p14:tracePt t="5587" x="2778125" y="1227138"/>
          <p14:tracePt t="5588" x="2816225" y="1227138"/>
          <p14:tracePt t="5603" x="2857500" y="1227138"/>
          <p14:tracePt t="5621" x="2962275" y="1227138"/>
          <p14:tracePt t="5637" x="3003550" y="1252538"/>
          <p14:tracePt t="5638" x="3062288" y="1252538"/>
          <p14:tracePt t="5654" x="3135313" y="1268413"/>
          <p14:tracePt t="5655" x="3171825" y="1268413"/>
          <p14:tracePt t="5670" x="3297238" y="1268413"/>
          <p14:tracePt t="5687" x="3476625" y="1295400"/>
          <p14:tracePt t="5704" x="3686175" y="1295400"/>
          <p14:tracePt t="5720" x="3937000" y="1320800"/>
          <p14:tracePt t="5737" x="4057650" y="1320800"/>
          <p14:tracePt t="5754" x="4189413" y="1320800"/>
          <p14:tracePt t="5771" x="4298950" y="1320800"/>
          <p14:tracePt t="5788" x="4305300" y="1320800"/>
          <p14:tracePt t="5804" x="4362450" y="1320800"/>
          <p14:tracePt t="5821" x="4492625" y="1320800"/>
          <p14:tracePt t="5837" x="4635500" y="1320800"/>
          <p14:tracePt t="5854" x="4813300" y="1320800"/>
          <p14:tracePt t="5869" x="4918075" y="1320800"/>
          <p14:tracePt t="5887" x="4981575" y="1320800"/>
          <p14:tracePt t="5905" x="5070475" y="1304925"/>
          <p14:tracePt t="5921" x="5106988" y="1304925"/>
          <p14:tracePt t="5937" x="5154613" y="1289050"/>
          <p14:tracePt t="5955" x="5159375" y="1279525"/>
          <p14:tracePt t="6509" x="5170488" y="1284288"/>
          <p14:tracePt t="6517" x="5154613" y="1320800"/>
          <p14:tracePt t="6524" x="5154613" y="1373188"/>
          <p14:tracePt t="6538" x="5154613" y="1447800"/>
          <p14:tracePt t="6555" x="5159375" y="1536700"/>
          <p14:tracePt t="6572" x="5159375" y="1662113"/>
          <p14:tracePt t="6573" x="5175250" y="1735138"/>
          <p14:tracePt t="6588" x="5216525" y="1882775"/>
          <p14:tracePt t="6589" x="5243513" y="1971675"/>
          <p14:tracePt t="6606" x="5300663" y="2081213"/>
          <p14:tracePt t="6607" x="5327650" y="2206625"/>
          <p14:tracePt t="6621" x="5353050" y="2333625"/>
          <p14:tracePt t="6638" x="5437188" y="2679700"/>
          <p14:tracePt t="6656" x="5437188" y="2936875"/>
          <p14:tracePt t="6672" x="5426075" y="3219450"/>
          <p14:tracePt t="6688" x="5426075" y="3387725"/>
          <p14:tracePt t="6705" x="5416550" y="3538538"/>
          <p14:tracePt t="6722" x="5416550" y="3733800"/>
          <p14:tracePt t="6737" x="5416550" y="3927475"/>
          <p14:tracePt t="6755" x="5400675" y="4173538"/>
          <p14:tracePt t="6756" x="5389563" y="4298950"/>
          <p14:tracePt t="6773" x="5332413" y="4551363"/>
          <p14:tracePt t="6788" x="5305425" y="4781550"/>
          <p14:tracePt t="6805" x="5295900" y="4818063"/>
          <p14:tracePt t="6822" x="5284788" y="4943475"/>
          <p14:tracePt t="6838" x="5275263" y="5002213"/>
          <p14:tracePt t="6855" x="5264150" y="5033963"/>
          <p14:tracePt t="6872" x="5248275" y="5070475"/>
          <p14:tracePt t="6889" x="5248275" y="5111750"/>
          <p14:tracePt t="6906" x="5237163" y="5143500"/>
          <p14:tracePt t="6908" x="5227638" y="5148263"/>
          <p14:tracePt t="6921" x="5222875" y="5159375"/>
          <p14:tracePt t="6940" x="5200650" y="5191125"/>
          <p14:tracePt t="6956" x="5195888" y="5200650"/>
          <p14:tracePt t="6972" x="5159375" y="5232400"/>
          <p14:tracePt t="6990" x="5143500" y="5259388"/>
          <p14:tracePt t="7005" x="5132388" y="5264150"/>
          <p14:tracePt t="7007" x="5132388" y="5275263"/>
          <p14:tracePt t="7021" x="5111750" y="5305425"/>
          <p14:tracePt t="7039" x="5102225" y="5316538"/>
          <p14:tracePt t="7056" x="5095875" y="5321300"/>
          <p14:tracePt t="7094" x="5095875" y="5348288"/>
          <p14:tracePt t="7109" x="5095875" y="5353050"/>
          <p14:tracePt t="7125" x="5095875" y="5364163"/>
          <p14:tracePt t="8078" x="5070475" y="5364163"/>
          <p14:tracePt t="8084" x="5064125" y="5357813"/>
          <p14:tracePt t="8093" x="5054600" y="5332413"/>
          <p14:tracePt t="8106" x="5033963" y="5305425"/>
          <p14:tracePt t="8124" x="5018088" y="5259388"/>
          <p14:tracePt t="8141" x="5006975" y="5243513"/>
          <p14:tracePt t="8142" x="5006975" y="5200650"/>
          <p14:tracePt t="8157" x="4986338" y="5170488"/>
          <p14:tracePt t="8158" x="4975225" y="5143500"/>
          <p14:tracePt t="8174" x="4954588" y="5086350"/>
          <p14:tracePt t="8176" x="4918075" y="5027613"/>
          <p14:tracePt t="8190" x="4838700" y="4933950"/>
          <p14:tracePt t="8208" x="4797425" y="4881563"/>
          <p14:tracePt t="8224" x="4718050" y="4802188"/>
          <p14:tracePt t="8241" x="4656138" y="4740275"/>
          <p14:tracePt t="8257" x="4567238" y="4697413"/>
          <p14:tracePt t="8274" x="4487863" y="4645025"/>
          <p14:tracePt t="8291" x="4430713" y="4592638"/>
          <p14:tracePt t="8292" x="4362450" y="4530725"/>
          <p14:tracePt t="8307" x="4298950" y="4478338"/>
          <p14:tracePt t="8309" x="4221163" y="4425950"/>
          <p14:tracePt t="8324" x="4162425" y="4387850"/>
          <p14:tracePt t="8325" x="4100513" y="4341813"/>
          <p14:tracePt t="8341" x="4052888" y="4305300"/>
          <p14:tracePt t="8358" x="4000500" y="4278313"/>
          <p14:tracePt t="8359" x="3984625" y="4257675"/>
          <p14:tracePt t="8389" x="3984625" y="4252913"/>
          <p14:tracePt t="8396" x="3984625" y="4246563"/>
          <p14:tracePt t="8407" x="3979863" y="4237038"/>
          <p14:tracePt t="8425" x="3963988" y="4214813"/>
          <p14:tracePt t="8441" x="3952875" y="4189413"/>
          <p14:tracePt t="8458" x="3948113" y="4168775"/>
          <p14:tracePt t="8475" x="3927475" y="4146550"/>
          <p14:tracePt t="8493" x="3921125" y="4125913"/>
          <p14:tracePt t="8494" x="3921125" y="4100513"/>
          <p14:tracePt t="8517" x="3911600" y="4068763"/>
          <p14:tracePt t="8526" x="3911600" y="4064000"/>
          <p14:tracePt t="8542" x="3906838" y="4048125"/>
          <p14:tracePt t="8543" x="3906838" y="4037013"/>
          <p14:tracePt t="8557" x="3879850" y="3995738"/>
          <p14:tracePt t="8574" x="3868738" y="3968750"/>
          <p14:tracePt t="8591" x="3868738" y="3963988"/>
          <p14:tracePt t="8607" x="3868738" y="3927475"/>
          <p14:tracePt t="8637" x="3932238" y="3906838"/>
          <p14:tracePt t="8645" x="3989388" y="3906838"/>
          <p14:tracePt t="8658" x="4057650" y="3906838"/>
          <p14:tracePt t="8675" x="4137025" y="3906838"/>
          <p14:tracePt t="8676" x="4173538" y="3906838"/>
          <p14:tracePt t="8691" x="4278313" y="3906838"/>
          <p14:tracePt t="8707" x="4592638" y="3906838"/>
          <p14:tracePt t="8726" x="4870450" y="3906838"/>
          <p14:tracePt t="8727" x="5027613" y="3906838"/>
          <p14:tracePt t="8741" x="5070475" y="3906838"/>
          <p14:tracePt t="8742" x="5191125" y="3906838"/>
          <p14:tracePt t="8758" x="5264150" y="3906838"/>
          <p14:tracePt t="8775" x="5630863" y="3895725"/>
          <p14:tracePt t="8792" x="5772150" y="3895725"/>
          <p14:tracePt t="8808" x="5929313" y="3895725"/>
          <p14:tracePt t="8825" x="5997575" y="3895725"/>
          <p14:tracePt t="8842" x="6113463" y="3900488"/>
          <p14:tracePt t="8858" x="6176963" y="3900488"/>
          <p14:tracePt t="8860" x="6197600" y="3900488"/>
          <p14:tracePt t="8875" x="6223000" y="3900488"/>
          <p14:tracePt t="8990" x="6238875" y="3900488"/>
          <p14:tracePt t="8996" x="6281738" y="3921125"/>
          <p14:tracePt t="9008" x="6370638" y="3932238"/>
          <p14:tracePt t="9025" x="6553200" y="3959225"/>
          <p14:tracePt t="9042" x="6684963" y="3984625"/>
          <p14:tracePt t="9058" x="6862763" y="3995738"/>
          <p14:tracePt t="9075" x="6989763" y="4021138"/>
          <p14:tracePt t="9094" x="7083425" y="4037013"/>
          <p14:tracePt t="9158" x="7088188" y="4037013"/>
          <p14:tracePt t="9358" x="7078663" y="4037013"/>
          <p14:tracePt t="9364" x="7067550" y="4037013"/>
          <p14:tracePt t="9375" x="7035800" y="4037013"/>
          <p14:tracePt t="9393" x="6826250" y="3979863"/>
          <p14:tracePt t="9410" x="6523038" y="3906838"/>
          <p14:tracePt t="9425" x="6254750" y="3822700"/>
          <p14:tracePt t="9442" x="6049963" y="3754438"/>
          <p14:tracePt t="9459" x="5846763" y="3670300"/>
          <p14:tracePt t="9460" x="5726113" y="3659188"/>
          <p14:tracePt t="9476" x="5421313" y="3586163"/>
          <p14:tracePt t="9493" x="5243513" y="3560763"/>
          <p14:tracePt t="9509" x="5143500" y="3533775"/>
          <p14:tracePt t="9510" x="5038725" y="3522663"/>
          <p14:tracePt t="9524" x="4949825" y="3522663"/>
          <p14:tracePt t="9542" x="4724400" y="3470275"/>
          <p14:tracePt t="9559" x="4692650" y="3465513"/>
          <p14:tracePt t="9576" x="4498975" y="3460750"/>
          <p14:tracePt t="9593" x="4325938" y="3460750"/>
          <p14:tracePt t="9609" x="4189413" y="3429000"/>
          <p14:tracePt t="9626" x="4105275" y="3417888"/>
          <p14:tracePt t="9643" x="4073525" y="3417888"/>
          <p14:tracePt t="9645" x="4041775" y="3408363"/>
          <p14:tracePt t="9774" x="4037013" y="3408363"/>
          <p14:tracePt t="9780" x="4032250" y="3408363"/>
          <p14:tracePt t="9805" x="4021138" y="3413125"/>
          <p14:tracePt t="9813" x="4005263" y="3429000"/>
          <p14:tracePt t="9837" x="4005263" y="3440113"/>
          <p14:tracePt t="9845" x="4005263" y="3460750"/>
          <p14:tracePt t="9859" x="4005263" y="3492500"/>
          <p14:tracePt t="9861" x="4005263" y="3517900"/>
          <p14:tracePt t="9876" x="4005263" y="3554413"/>
          <p14:tracePt t="9893" x="4064000" y="3675063"/>
          <p14:tracePt t="9894" x="4116388" y="3770313"/>
          <p14:tracePt t="9910" x="4205288" y="3884613"/>
          <p14:tracePt t="9911" x="4289425" y="4000500"/>
          <p14:tracePt t="9926" x="4503738" y="4246563"/>
          <p14:tracePt t="9943" x="4718050" y="4414838"/>
          <p14:tracePt t="9960" x="4943475" y="4613275"/>
          <p14:tracePt t="9976" x="5227638" y="4808538"/>
          <p14:tracePt t="9994" x="5384800" y="4922838"/>
          <p14:tracePt t="10011" x="5578475" y="5049838"/>
          <p14:tracePt t="10013" x="5703888" y="5122863"/>
          <p14:tracePt t="10026" x="5767388" y="5170488"/>
          <p14:tracePt t="10045" x="5908675" y="5357813"/>
          <p14:tracePt t="10061" x="5945188" y="5373688"/>
          <p14:tracePt t="10077" x="5961063" y="5389563"/>
          <p14:tracePt t="10094" x="5961063" y="5395913"/>
          <p14:tracePt t="10110" x="5976938" y="5421313"/>
          <p14:tracePt t="10126" x="5981700" y="5426075"/>
          <p14:tracePt t="10143" x="5981700" y="5437188"/>
          <p14:tracePt t="10422" x="5972175" y="5441950"/>
          <p14:tracePt t="10429" x="5940425" y="5441950"/>
          <p14:tracePt t="10519" x="5935663" y="5441950"/>
          <p14:tracePt t="10524" x="5908675" y="5441950"/>
          <p14:tracePt t="10533" x="5892800" y="5421313"/>
          <p14:tracePt t="10558" x="5892800" y="5395913"/>
          <p14:tracePt t="10575" x="5892800" y="5384800"/>
          <p14:tracePt t="10581" x="5892800" y="5380038"/>
          <p14:tracePt t="10670" x="5892800" y="5343525"/>
          <p14:tracePt t="10677" x="5892800" y="5337175"/>
          <p14:tracePt t="10684" x="5883275" y="5289550"/>
          <p14:tracePt t="10701" x="5872163" y="5264150"/>
          <p14:tracePt t="10710" x="5861050" y="5243513"/>
          <p14:tracePt t="10728" x="5830888" y="5159375"/>
          <p14:tracePt t="10744" x="5794375" y="5102225"/>
          <p14:tracePt t="10761" x="5778500" y="5070475"/>
          <p14:tracePt t="10778" x="5756275" y="5022850"/>
          <p14:tracePt t="10794" x="5741988" y="4986338"/>
          <p14:tracePt t="10812" x="5694363" y="4902200"/>
          <p14:tracePt t="10828" x="5621338" y="4802188"/>
          <p14:tracePt t="10845" x="5589588" y="4756150"/>
          <p14:tracePt t="10846" x="5521325" y="4692650"/>
          <p14:tracePt t="10862" x="5514975" y="4692650"/>
          <p14:tracePt t="10879" x="5478463" y="4665663"/>
          <p14:tracePt t="10895" x="5468938" y="4635500"/>
          <p14:tracePt t="10896" x="5462588" y="4629150"/>
          <p14:tracePt t="10935" x="5462588" y="4613275"/>
          <p14:tracePt t="10943" x="5462588" y="4603750"/>
          <p14:tracePt t="10949" x="5453063" y="4583113"/>
          <p14:tracePt t="10965" x="5453063" y="4572000"/>
          <p14:tracePt t="10980" x="5448300" y="4556125"/>
          <p14:tracePt t="10995" x="5437188" y="4551363"/>
          <p14:tracePt t="11012" x="5437188" y="4535488"/>
          <p14:tracePt t="11039" x="5437188" y="4524375"/>
          <p14:tracePt t="11045" x="5437188" y="4498975"/>
          <p14:tracePt t="11061" x="5437188" y="4483100"/>
          <p14:tracePt t="11062" x="5437188" y="4478338"/>
          <p14:tracePt t="11078" x="5432425" y="4440238"/>
          <p14:tracePt t="11094" x="5432425" y="4410075"/>
          <p14:tracePt t="11111" x="5421313" y="4351338"/>
          <p14:tracePt t="11129" x="5395913" y="4325938"/>
          <p14:tracePt t="11144" x="5395913" y="4283075"/>
          <p14:tracePt t="11162" x="5395913" y="4237038"/>
          <p14:tracePt t="11178" x="5395913" y="4214813"/>
          <p14:tracePt t="11180" x="5395913" y="4200525"/>
          <p14:tracePt t="11195" x="5395913" y="4178300"/>
          <p14:tracePt t="11196" x="5405438" y="4173538"/>
          <p14:tracePt t="11212" x="5410200" y="4162425"/>
          <p14:tracePt t="11246" x="5426075" y="4146550"/>
          <p14:tracePt t="11263" x="5426075" y="4132263"/>
          <p14:tracePt t="11269" x="5426075" y="4116388"/>
          <p14:tracePt t="11277" x="5448300" y="4094163"/>
          <p14:tracePt t="11295" x="5494338" y="4079875"/>
          <p14:tracePt t="11312" x="5553075" y="4048125"/>
          <p14:tracePt t="11328" x="5568950" y="4048125"/>
          <p14:tracePt t="11345" x="5583238" y="4032250"/>
          <p14:tracePt t="11362" x="5599113" y="4032250"/>
          <p14:tracePt t="11379" x="5614988" y="4016375"/>
          <p14:tracePt t="11395" x="5646738" y="4016375"/>
          <p14:tracePt t="11412" x="5651500" y="4016375"/>
          <p14:tracePt t="11463" x="5688013" y="4021138"/>
          <p14:tracePt t="11469" x="5694363" y="4032250"/>
          <p14:tracePt t="11478" x="5715000" y="4037013"/>
          <p14:tracePt t="11495" x="5751513" y="4064000"/>
          <p14:tracePt t="11512" x="5783263" y="4084638"/>
          <p14:tracePt t="11529" x="5835650" y="4121150"/>
          <p14:tracePt t="11545" x="5883275" y="4162425"/>
          <p14:tracePt t="11562" x="5940425" y="4225925"/>
          <p14:tracePt t="11579" x="5997575" y="4267200"/>
          <p14:tracePt t="11580" x="6045200" y="4305300"/>
          <p14:tracePt t="11595" x="6065838" y="4319588"/>
          <p14:tracePt t="11596" x="6081713" y="4341813"/>
          <p14:tracePt t="11613" x="6092825" y="4357688"/>
          <p14:tracePt t="11614" x="6097588" y="4367213"/>
          <p14:tracePt t="11629" x="6108700" y="4371975"/>
          <p14:tracePt t="11630" x="6108700" y="4387850"/>
          <p14:tracePt t="11646" x="6124575" y="4398963"/>
          <p14:tracePt t="11647" x="6134100" y="4403725"/>
          <p14:tracePt t="11662" x="6149975" y="4462463"/>
          <p14:tracePt t="11679" x="6197600" y="4567238"/>
          <p14:tracePt t="11696" x="6218238" y="4635500"/>
          <p14:tracePt t="11713" x="6234113" y="4651375"/>
          <p14:tracePt t="11729" x="6238875" y="4651375"/>
          <p14:tracePt t="11746" x="6254750" y="4651375"/>
          <p14:tracePt t="11762" x="6265863" y="4656138"/>
          <p14:tracePt t="11764" x="6265863" y="4681538"/>
          <p14:tracePt t="11779" x="6265863" y="4692650"/>
          <p14:tracePt t="11780" x="6265863" y="4708525"/>
          <p14:tracePt t="11795" x="6265863" y="4724400"/>
          <p14:tracePt t="11813" x="6259513" y="4740275"/>
          <p14:tracePt t="11838" x="6259513" y="4745038"/>
          <p14:tracePt t="11878" x="6254750" y="4749800"/>
          <p14:tracePt t="11885" x="6245225" y="4749800"/>
          <p14:tracePt t="11965" x="6229350" y="4749800"/>
          <p14:tracePt t="11973" x="6192838" y="4749800"/>
          <p14:tracePt t="11980" x="6165850" y="4749800"/>
          <p14:tracePt t="11995" x="6113463" y="4749800"/>
          <p14:tracePt t="11996" x="6092825" y="4749800"/>
          <p14:tracePt t="12013" x="6029325" y="4749800"/>
          <p14:tracePt t="12013" x="6013450" y="4749800"/>
          <p14:tracePt t="12029" x="5961063" y="4749800"/>
          <p14:tracePt t="12030" x="5872163" y="4749800"/>
          <p14:tracePt t="12046" x="5803900" y="4749800"/>
          <p14:tracePt t="12062" x="5735638" y="4749800"/>
          <p14:tracePt t="12094" x="5730875" y="4749800"/>
          <p14:tracePt t="12104" x="5719763" y="4749800"/>
          <p14:tracePt t="12116" x="5703888" y="4749800"/>
          <p14:tracePt t="12149" x="5699125" y="4749800"/>
          <p14:tracePt t="12157" x="5683250" y="4749800"/>
          <p14:tracePt t="12165" x="5651500" y="4729163"/>
          <p14:tracePt t="12181" x="5646738" y="4713288"/>
          <p14:tracePt t="12197" x="5646738" y="4697413"/>
          <p14:tracePt t="12198" x="5626100" y="4687888"/>
          <p14:tracePt t="12213" x="5621338" y="4676775"/>
          <p14:tracePt t="12232" x="5621338" y="4672013"/>
          <p14:tracePt t="12247" x="5621338" y="4665663"/>
          <p14:tracePt t="12326" x="5621338" y="4651375"/>
          <p14:tracePt t="12382" x="5610225" y="4640263"/>
          <p14:tracePt t="12398" x="5610225" y="4635500"/>
          <p14:tracePt t="12405" x="5605463" y="4624388"/>
          <p14:tracePt t="12422" x="5605463" y="4619625"/>
          <p14:tracePt t="12445" x="5605463" y="4608513"/>
          <p14:tracePt t="12462" x="5605463" y="4592638"/>
          <p14:tracePt t="12469" x="5605463" y="4567238"/>
          <p14:tracePt t="12502" x="5610225" y="4551363"/>
          <p14:tracePt t="12508" x="5614988" y="4540250"/>
          <p14:tracePt t="12516" x="5621338" y="4540250"/>
          <p14:tracePt t="12531" x="5630863" y="4540250"/>
          <p14:tracePt t="12532" x="5646738" y="4524375"/>
          <p14:tracePt t="12549" x="5662613" y="4524375"/>
          <p14:tracePt t="12563" x="5673725" y="4519613"/>
          <p14:tracePt t="12579" x="5703888" y="4519613"/>
          <p14:tracePt t="12580" x="5746750" y="4508500"/>
          <p14:tracePt t="12597" x="5767388" y="4508500"/>
          <p14:tracePt t="12613" x="5794375" y="4498975"/>
          <p14:tracePt t="12614" x="5799138" y="4498975"/>
          <p14:tracePt t="12630" x="5808663" y="4498975"/>
          <p14:tracePt t="12646" x="5824538" y="4498975"/>
          <p14:tracePt t="12664" x="5830888" y="4498975"/>
          <p14:tracePt t="12680" x="5846763" y="4498975"/>
          <p14:tracePt t="12697" x="5867400" y="4498975"/>
          <p14:tracePt t="12714" x="5876925" y="4498975"/>
          <p14:tracePt t="12731" x="5903913" y="4498975"/>
          <p14:tracePt t="12766" x="5908675" y="4498975"/>
          <p14:tracePt t="12783" x="5919788" y="4498975"/>
          <p14:tracePt t="12789" x="5924550" y="4498975"/>
          <p14:tracePt t="12797" x="5929313" y="4498975"/>
          <p14:tracePt t="12814" x="5945188" y="4498975"/>
          <p14:tracePt t="12815" x="5967413" y="4524375"/>
          <p14:tracePt t="12830" x="6003925" y="4540250"/>
          <p14:tracePt t="12847" x="6061075" y="4583113"/>
          <p14:tracePt t="12863" x="6097588" y="4587875"/>
          <p14:tracePt t="12909" x="6102350" y="4587875"/>
          <p14:tracePt t="12934" x="6102350" y="4603750"/>
          <p14:tracePt t="12941" x="6102350" y="4613275"/>
          <p14:tracePt t="12948" x="6102350" y="4619625"/>
          <p14:tracePt t="12964" x="6102350" y="4629150"/>
          <p14:tracePt t="12981" x="6154738" y="4676775"/>
          <p14:tracePt t="12982" x="6176963" y="4687888"/>
          <p14:tracePt t="12998" x="6192838" y="4703763"/>
          <p14:tracePt t="13014" x="6229350" y="4718050"/>
          <p14:tracePt t="13030" x="6245225" y="4718050"/>
          <p14:tracePt t="13047" x="6270625" y="4745038"/>
          <p14:tracePt t="13065" x="6286500" y="4765675"/>
          <p14:tracePt t="13081" x="6318250" y="4792663"/>
          <p14:tracePt t="13098" x="6327775" y="4808538"/>
          <p14:tracePt t="13115" x="6354763" y="4818063"/>
          <p14:tracePt t="13117" x="6386513" y="4829175"/>
          <p14:tracePt t="13131" x="6391275" y="4833938"/>
          <p14:tracePt t="13148" x="6402388" y="4838700"/>
          <p14:tracePt t="13149" x="6427788" y="4849813"/>
          <p14:tracePt t="13165" x="6464300" y="4860925"/>
          <p14:tracePt t="13181" x="6480175" y="4860925"/>
          <p14:tracePt t="13183" x="6491288" y="4865688"/>
          <p14:tracePt t="13197" x="6532563" y="4891088"/>
          <p14:tracePt t="13215" x="6600825" y="4902200"/>
          <p14:tracePt t="13231" x="6696075" y="4922838"/>
          <p14:tracePt t="13248" x="6721475" y="4933950"/>
          <p14:tracePt t="13265" x="6737350" y="4933950"/>
          <p14:tracePt t="13282" x="6757988" y="4933950"/>
          <p14:tracePt t="13299" x="6773863" y="4943475"/>
          <p14:tracePt t="13316" x="6784975" y="4943475"/>
          <p14:tracePt t="13438" x="6789738" y="4929188"/>
          <p14:tracePt t="13445" x="6789738" y="4913313"/>
          <p14:tracePt t="13452" x="6789738" y="4876800"/>
          <p14:tracePt t="13465" x="6789738" y="4865688"/>
          <p14:tracePt t="13482" x="6732588" y="4808538"/>
          <p14:tracePt t="13499" x="6653213" y="4729163"/>
          <p14:tracePt t="13516" x="6548438" y="4672013"/>
          <p14:tracePt t="13517" x="6527800" y="4660900"/>
          <p14:tracePt t="13532" x="6491288" y="4651375"/>
          <p14:tracePt t="13533" x="6480175" y="4651375"/>
          <p14:tracePt t="13549" x="6432550" y="4645025"/>
          <p14:tracePt t="13550" x="6391275" y="4619625"/>
          <p14:tracePt t="13566" x="6350000" y="4608513"/>
          <p14:tracePt t="13568" x="6343650" y="4592638"/>
          <p14:tracePt t="13583" x="6318250" y="4567238"/>
          <p14:tracePt t="13599" x="6259513" y="4551363"/>
          <p14:tracePt t="13615" x="6245225" y="4524375"/>
          <p14:tracePt t="13633" x="6218238" y="4514850"/>
          <p14:tracePt t="13648" x="6192838" y="4487863"/>
          <p14:tracePt t="13665" x="6154738" y="4478338"/>
          <p14:tracePt t="13684" x="6092825" y="4471988"/>
          <p14:tracePt t="13685" x="6086475" y="4462463"/>
          <p14:tracePt t="13700" x="6076950" y="4462463"/>
          <p14:tracePt t="14110" x="6061075" y="4435475"/>
          <p14:tracePt t="14117" x="6040438" y="4419600"/>
          <p14:tracePt t="14125" x="6034088" y="4419600"/>
          <p14:tracePt t="14142" x="6019800" y="4419600"/>
          <p14:tracePt t="14157" x="5988050" y="4398963"/>
          <p14:tracePt t="14174" x="5961063" y="4387850"/>
          <p14:tracePt t="14182" x="5935663" y="4387850"/>
          <p14:tracePt t="14199" x="5888038" y="4387850"/>
          <p14:tracePt t="14216" x="5861050" y="4383088"/>
          <p14:tracePt t="14310" x="5830888" y="4383088"/>
          <p14:tracePt t="14325" x="5799138" y="4383088"/>
          <p14:tracePt t="14334" x="5772150" y="4383088"/>
          <p14:tracePt t="14341" x="5767388" y="4383088"/>
          <p14:tracePt t="14350" x="5756275" y="4383088"/>
          <p14:tracePt t="14366" x="5726113" y="4371975"/>
          <p14:tracePt t="14550" x="5719763" y="4371975"/>
          <p14:tracePt t="14582" x="5735638" y="4378325"/>
          <p14:tracePt t="14590" x="5794375" y="4410075"/>
          <p14:tracePt t="14600" x="5835650" y="4430713"/>
          <p14:tracePt t="14616" x="5924550" y="4487863"/>
          <p14:tracePt t="14633" x="6029325" y="4530725"/>
          <p14:tracePt t="14650" x="6124575" y="4556125"/>
          <p14:tracePt t="14667" x="6170613" y="4572000"/>
          <p14:tracePt t="14684" x="6229350" y="4592638"/>
          <p14:tracePt t="14685" x="6259513" y="4613275"/>
          <p14:tracePt t="14742" x="6302375" y="4624388"/>
          <p14:tracePt t="14748" x="6318250" y="4624388"/>
          <p14:tracePt t="14757" x="6323013" y="4624388"/>
          <p14:tracePt t="14766" x="6370638" y="4635500"/>
          <p14:tracePt t="14782" x="6418263" y="4660900"/>
          <p14:tracePt t="14800" x="6454775" y="4672013"/>
          <p14:tracePt t="14817" x="6511925" y="4681538"/>
          <p14:tracePt t="14834" x="6538913" y="4687888"/>
          <p14:tracePt t="14853" x="6548438" y="4687888"/>
          <p14:tracePt t="14869" x="6564313" y="4697413"/>
          <p14:tracePt t="14958" x="6569075" y="4703763"/>
          <p14:tracePt t="15054" x="6580188" y="4703763"/>
          <p14:tracePt t="15061" x="6584950" y="4713288"/>
          <p14:tracePt t="15068" x="6596063" y="4718050"/>
          <p14:tracePt t="15083" x="6600825" y="4729163"/>
          <p14:tracePt t="15101" x="6637338" y="4756150"/>
          <p14:tracePt t="15102" x="6643688" y="4760913"/>
          <p14:tracePt t="15118" x="6669088" y="4760913"/>
          <p14:tracePt t="15135" x="6673850" y="4760913"/>
          <p14:tracePt t="15151" x="6684963" y="4772025"/>
          <p14:tracePt t="15167" x="6705600" y="4786313"/>
          <p14:tracePt t="15269" x="6696075" y="4786313"/>
          <p14:tracePt t="15276" x="6680200" y="4781550"/>
          <p14:tracePt t="15284" x="6648450" y="4772025"/>
          <p14:tracePt t="15301" x="6643688" y="4772025"/>
          <p14:tracePt t="15303" x="6627813" y="4765675"/>
          <p14:tracePt t="15317" x="6605588" y="4765675"/>
          <p14:tracePt t="15319" x="6591300" y="4745038"/>
          <p14:tracePt t="15334" x="6564313" y="4740275"/>
          <p14:tracePt t="15365" x="6538913" y="4729163"/>
          <p14:tracePt t="15390" x="6527800" y="4729163"/>
          <p14:tracePt t="15397" x="6523038" y="4718050"/>
          <p14:tracePt t="15404" x="6516688" y="4718050"/>
          <p14:tracePt t="15417" x="6500813" y="4718050"/>
          <p14:tracePt t="15435" x="6443663" y="4718050"/>
          <p14:tracePt t="15452" x="6386513" y="4703763"/>
          <p14:tracePt t="15453" x="6354763" y="4692650"/>
          <p14:tracePt t="15468" x="6327775" y="4681538"/>
          <p14:tracePt t="15469" x="6302375" y="4681538"/>
          <p14:tracePt t="15485" x="6254750" y="4656138"/>
          <p14:tracePt t="15502" x="6197600" y="4629150"/>
          <p14:tracePt t="15520" x="6154738" y="4624388"/>
          <p14:tracePt t="15535" x="6056313" y="4587875"/>
          <p14:tracePt t="15551" x="5956300" y="4540250"/>
          <p14:tracePt t="15568" x="5903913" y="4487863"/>
          <p14:tracePt t="15585" x="5824538" y="4456113"/>
          <p14:tracePt t="15601" x="5767388" y="4419600"/>
          <p14:tracePt t="15619" x="5726113" y="4410075"/>
          <p14:tracePt t="15635" x="5719763" y="4410075"/>
          <p14:tracePt t="15653" x="5710238" y="4398963"/>
          <p14:tracePt t="15679" x="5703888" y="4394200"/>
          <p14:tracePt t="16261" x="5735638" y="4435475"/>
          <p14:tracePt t="16269" x="5778500" y="4467225"/>
          <p14:tracePt t="16276" x="5803900" y="4508500"/>
          <p14:tracePt t="16287" x="5867400" y="4560888"/>
          <p14:tracePt t="16302" x="6008688" y="4665663"/>
          <p14:tracePt t="16320" x="6129338" y="4749800"/>
          <p14:tracePt t="16336" x="6202363" y="4792663"/>
          <p14:tracePt t="16353" x="6249988" y="4813300"/>
          <p14:tracePt t="16369" x="6291263" y="4829175"/>
          <p14:tracePt t="16385" x="6291263" y="4833938"/>
          <p14:tracePt t="16402" x="6365875" y="4860925"/>
          <p14:tracePt t="16419" x="6411913" y="4891088"/>
          <p14:tracePt t="16421" x="6454775" y="4922838"/>
          <p14:tracePt t="16436" x="6496050" y="4933950"/>
          <p14:tracePt t="16437" x="6511925" y="4943475"/>
          <p14:tracePt t="16452" x="6516688" y="4943475"/>
          <p14:tracePt t="16453" x="6543675" y="4949825"/>
          <p14:tracePt t="16903" x="6532563" y="4949825"/>
          <p14:tracePt t="16918" x="6511925" y="4929188"/>
          <p14:tracePt t="16925" x="6496050" y="4918075"/>
          <p14:tracePt t="16936" x="6491288" y="4913313"/>
          <p14:tracePt t="16953" x="6423025" y="4860925"/>
          <p14:tracePt t="16970" x="6375400" y="4813300"/>
          <p14:tracePt t="16987" x="6327775" y="4786313"/>
          <p14:tracePt t="16989" x="6313488" y="4776788"/>
          <p14:tracePt t="17003" x="6302375" y="4772025"/>
          <p14:tracePt t="17078" x="6297613" y="4772025"/>
          <p14:tracePt t="17118" x="6270625" y="4749800"/>
          <p14:tracePt t="17124" x="6249988" y="4745038"/>
          <p14:tracePt t="17136" x="6213475" y="4733925"/>
          <p14:tracePt t="17154" x="6140450" y="4703763"/>
          <p14:tracePt t="17171" x="6081713" y="4681538"/>
          <p14:tracePt t="17187" x="5997575" y="4660900"/>
          <p14:tracePt t="17188" x="5988050" y="4651375"/>
          <p14:tracePt t="17203" x="5961063" y="4635500"/>
          <p14:tracePt t="17204" x="5892800" y="4587875"/>
          <p14:tracePt t="17221" x="5861050" y="4567238"/>
          <p14:tracePt t="17222" x="5803900" y="4535488"/>
          <p14:tracePt t="17237" x="5746750" y="4508500"/>
          <p14:tracePt t="17254" x="5662613" y="4467225"/>
          <p14:tracePt t="17255" x="5630863" y="4456113"/>
          <p14:tracePt t="17270" x="5573713" y="4419600"/>
          <p14:tracePt t="17287" x="5562600" y="4387850"/>
          <p14:tracePt t="17303" x="5546725" y="4371975"/>
          <p14:tracePt t="17321" x="5510213" y="4346575"/>
          <p14:tracePt t="17337" x="5473700" y="4319588"/>
          <p14:tracePt t="17353" x="5462588" y="4305300"/>
          <p14:tracePt t="17399" x="5453063" y="4298950"/>
          <p14:tracePt t="17405" x="5448300" y="4289425"/>
          <p14:tracePt t="17422" x="5437188" y="4283075"/>
          <p14:tracePt t="17429" x="5437188" y="4267200"/>
          <p14:tracePt t="17439" x="5432425" y="4257675"/>
          <p14:tracePt t="17455" x="5432425" y="4252913"/>
          <p14:tracePt t="17471" x="5432425" y="4225925"/>
          <p14:tracePt t="17495" x="5432425" y="4221163"/>
          <p14:tracePt t="17504" x="5432425" y="4194175"/>
          <p14:tracePt t="17521" x="5432425" y="4189413"/>
          <p14:tracePt t="17537" x="5432425" y="4178300"/>
          <p14:tracePt t="17574" x="5432425" y="4173538"/>
          <p14:tracePt t="17581" x="5432425" y="4168775"/>
          <p14:tracePt t="17588" x="5448300" y="4168775"/>
          <p14:tracePt t="17605" x="5473700" y="4168775"/>
          <p14:tracePt t="17621" x="5505450" y="4146550"/>
          <p14:tracePt t="17646" x="5537200" y="4146550"/>
          <p14:tracePt t="17654" x="5553075" y="4146550"/>
          <p14:tracePt t="17671" x="5599113" y="4137025"/>
          <p14:tracePt t="17687" x="5646738" y="4132263"/>
          <p14:tracePt t="17705" x="5688013" y="4132263"/>
          <p14:tracePt t="17721" x="5719763" y="4132263"/>
          <p14:tracePt t="17739" x="5756275" y="4132263"/>
          <p14:tracePt t="17740" x="5762625" y="4132263"/>
          <p14:tracePt t="17754" x="5772150" y="4132263"/>
          <p14:tracePt t="17771" x="5794375" y="4132263"/>
          <p14:tracePt t="17789" x="5803900" y="4132263"/>
          <p14:tracePt t="17806" x="5808663" y="4132263"/>
          <p14:tracePt t="17821" x="5819775" y="4132263"/>
          <p14:tracePt t="17840" x="5824538" y="4141788"/>
          <p14:tracePt t="17854" x="5840413" y="4141788"/>
          <p14:tracePt t="17871" x="5892800" y="4157663"/>
          <p14:tracePt t="17888" x="5940425" y="4178300"/>
          <p14:tracePt t="17905" x="5988050" y="4205288"/>
          <p14:tracePt t="17921" x="6019800" y="4221163"/>
          <p14:tracePt t="17939" x="6081713" y="4262438"/>
          <p14:tracePt t="17940" x="6113463" y="4278313"/>
          <p14:tracePt t="17956" x="6181725" y="4314825"/>
          <p14:tracePt t="17957" x="6213475" y="4346575"/>
          <p14:tracePt t="17972" x="6238875" y="4362450"/>
          <p14:tracePt t="17973" x="6286500" y="4398963"/>
          <p14:tracePt t="17988" x="6291263" y="4403725"/>
          <p14:tracePt t="17989" x="6327775" y="4430713"/>
          <p14:tracePt t="18005" x="6365875" y="4462463"/>
          <p14:tracePt t="18021" x="6375400" y="4467225"/>
          <p14:tracePt t="18038" x="6391275" y="4492625"/>
          <p14:tracePt t="18054" x="6402388" y="4519613"/>
          <p14:tracePt t="18071" x="6402388" y="4535488"/>
          <p14:tracePt t="18088" x="6418263" y="4560888"/>
          <p14:tracePt t="18105" x="6443663" y="4576763"/>
          <p14:tracePt t="18121" x="6443663" y="4592638"/>
          <p14:tracePt t="18139" x="6464300" y="4629150"/>
          <p14:tracePt t="18155" x="6480175" y="4656138"/>
          <p14:tracePt t="18156" x="6500813" y="4676775"/>
          <p14:tracePt t="18172" x="6516688" y="4692650"/>
          <p14:tracePt t="18173" x="6527800" y="4703763"/>
          <p14:tracePt t="18188" x="6532563" y="4708525"/>
          <p14:tracePt t="18190" x="6543675" y="4718050"/>
          <p14:tracePt t="18205" x="6548438" y="4729163"/>
          <p14:tracePt t="18222" x="6559550" y="4749800"/>
          <p14:tracePt t="18224" x="6559550" y="4765675"/>
          <p14:tracePt t="18238" x="6575425" y="4781550"/>
          <p14:tracePt t="18256" x="6591300" y="4813300"/>
          <p14:tracePt t="18272" x="6591300" y="4845050"/>
          <p14:tracePt t="18289" x="6627813" y="4891088"/>
          <p14:tracePt t="18305" x="6632575" y="4906963"/>
          <p14:tracePt t="18322" x="6632575" y="4933950"/>
          <p14:tracePt t="18338" x="6632575" y="4954588"/>
          <p14:tracePt t="18355" x="6632575" y="4970463"/>
          <p14:tracePt t="18372" x="6632575" y="5006975"/>
          <p14:tracePt t="18390" x="6632575" y="5022850"/>
          <p14:tracePt t="18405" x="6632575" y="5027613"/>
          <p14:tracePt t="18445" x="6621463" y="5027613"/>
          <p14:tracePt t="18453" x="6616700" y="5027613"/>
          <p14:tracePt t="18461" x="6611938" y="5027613"/>
          <p14:tracePt t="18477" x="6584950" y="5027613"/>
          <p14:tracePt t="18488" x="6575425" y="5027613"/>
          <p14:tracePt t="18506" x="6569075" y="5027613"/>
          <p14:tracePt t="18522" x="6480175" y="5027613"/>
          <p14:tracePt t="18539" x="6370638" y="5022850"/>
          <p14:tracePt t="18540" x="6327775" y="5011738"/>
          <p14:tracePt t="18556" x="6254750" y="5002213"/>
          <p14:tracePt t="18572" x="6170613" y="4965700"/>
          <p14:tracePt t="18588" x="6129338" y="4959350"/>
          <p14:tracePt t="18589" x="6102350" y="4949825"/>
          <p14:tracePt t="18605" x="6072188" y="4938713"/>
          <p14:tracePt t="18606" x="6056313" y="4938713"/>
          <p14:tracePt t="18621" x="6019800" y="4918075"/>
          <p14:tracePt t="18638" x="5976938" y="4902200"/>
          <p14:tracePt t="18655" x="5940425" y="4876800"/>
          <p14:tracePt t="18672" x="5872163" y="4845050"/>
          <p14:tracePt t="18689" x="5808663" y="4781550"/>
          <p14:tracePt t="18706" x="5772150" y="4745038"/>
          <p14:tracePt t="18722" x="5719763" y="4703763"/>
          <p14:tracePt t="18739" x="5673725" y="4656138"/>
          <p14:tracePt t="18740" x="5641975" y="4645025"/>
          <p14:tracePt t="18756" x="5626100" y="4629150"/>
          <p14:tracePt t="18757" x="5614988" y="4608513"/>
          <p14:tracePt t="18772" x="5594350" y="4587875"/>
          <p14:tracePt t="18789" x="5583238" y="4576763"/>
          <p14:tracePt t="18805" x="5583238" y="4556125"/>
          <p14:tracePt t="18822" x="5537200" y="4524375"/>
          <p14:tracePt t="18839" x="5500688" y="4478338"/>
          <p14:tracePt t="18856" x="5489575" y="4446588"/>
          <p14:tracePt t="18873" x="5473700" y="4425950"/>
          <p14:tracePt t="18890" x="5405438" y="4403725"/>
          <p14:tracePt t="18906" x="5380038" y="4383088"/>
          <p14:tracePt t="18922" x="5357813" y="4325938"/>
          <p14:tracePt t="18939" x="5332413" y="4289425"/>
          <p14:tracePt t="18955" x="5321300" y="4267200"/>
          <p14:tracePt t="18957" x="5321300" y="4262438"/>
          <p14:tracePt t="18973" x="5321300" y="4237038"/>
          <p14:tracePt t="18974" x="5321300" y="4221163"/>
          <p14:tracePt t="18990" x="5321300" y="4194175"/>
          <p14:tracePt t="19006" x="5332413" y="4141788"/>
          <p14:tracePt t="19024" x="5373688" y="4110038"/>
          <p14:tracePt t="19041" x="5389563" y="4079875"/>
          <p14:tracePt t="19061" x="5410200" y="4068763"/>
          <p14:tracePt t="19076" x="5426075" y="4064000"/>
          <p14:tracePt t="19092" x="5468938" y="4041775"/>
          <p14:tracePt t="19106" x="5484813" y="4032250"/>
          <p14:tracePt t="19124" x="5553075" y="4032250"/>
          <p14:tracePt t="19125" x="5562600" y="4021138"/>
          <p14:tracePt t="19139" x="5589588" y="4021138"/>
          <p14:tracePt t="19140" x="5605463" y="4021138"/>
          <p14:tracePt t="19157" x="5662613" y="4016375"/>
          <p14:tracePt t="19173" x="5699125" y="4016375"/>
          <p14:tracePt t="19174" x="5710238" y="4016375"/>
          <p14:tracePt t="19189" x="5741988" y="4016375"/>
          <p14:tracePt t="19190" x="5767388" y="4016375"/>
          <p14:tracePt t="19206" x="5824538" y="4016375"/>
          <p14:tracePt t="19224" x="5840413" y="4016375"/>
          <p14:tracePt t="19240" x="5872163" y="4016375"/>
          <p14:tracePt t="19257" x="5876925" y="4016375"/>
          <p14:tracePt t="19285" x="5903913" y="4016375"/>
          <p14:tracePt t="19293" x="5924550" y="4037013"/>
          <p14:tracePt t="19307" x="5951538" y="4057650"/>
          <p14:tracePt t="19309" x="5981700" y="4084638"/>
          <p14:tracePt t="19326" x="5992813" y="4184650"/>
          <p14:tracePt t="19340" x="6019800" y="4262438"/>
          <p14:tracePt t="19341" x="6040438" y="4305300"/>
          <p14:tracePt t="19357" x="6108700" y="4519613"/>
          <p14:tracePt t="19375" x="6149975" y="4640263"/>
          <p14:tracePt t="19390" x="6161088" y="4708525"/>
          <p14:tracePt t="19407" x="6129338" y="4818063"/>
          <p14:tracePt t="19423" x="6072188" y="4922838"/>
          <p14:tracePt t="19441" x="6003925" y="5011738"/>
          <p14:tracePt t="19457" x="5940425" y="5148263"/>
          <p14:tracePt t="19473" x="5835650" y="5289550"/>
          <p14:tracePt t="19491" x="5788025" y="5343525"/>
          <p14:tracePt t="19493" x="5788025" y="5368925"/>
          <p14:tracePt t="19506" x="5767388" y="5410200"/>
          <p14:tracePt t="19525" x="5719763" y="5489575"/>
          <p14:tracePt t="19526" x="5719763" y="5505450"/>
          <p14:tracePt t="19540" x="5688013" y="5562600"/>
          <p14:tracePt t="19541" x="5635625" y="5626100"/>
          <p14:tracePt t="19557" x="5594350" y="5662613"/>
          <p14:tracePt t="19558" x="5573713" y="5688013"/>
          <p14:tracePt t="19574" x="5514975" y="5735638"/>
          <p14:tracePt t="19591" x="5484813" y="5741988"/>
          <p14:tracePt t="19607" x="5437188" y="5741988"/>
          <p14:tracePt t="19624" x="5327650" y="5741988"/>
          <p14:tracePt t="19641" x="5275263" y="5741988"/>
          <p14:tracePt t="19658" x="5200650" y="5710238"/>
          <p14:tracePt t="19674" x="5033963" y="5699125"/>
          <p14:tracePt t="19690" x="4813300" y="5641975"/>
          <p14:tracePt t="19707" x="4635500" y="5630863"/>
          <p14:tracePt t="19725" x="4394200" y="5589588"/>
          <p14:tracePt t="19741" x="4283075" y="5578475"/>
          <p14:tracePt t="19757" x="4262438" y="5568950"/>
          <p14:tracePt t="19758" x="4200525" y="5557838"/>
          <p14:tracePt t="19774" x="4152900" y="5537200"/>
          <p14:tracePt t="19791" x="4137025" y="5537200"/>
          <p14:tracePt t="19808" x="4125913" y="5537200"/>
          <p14:tracePt t="19824" x="4084638" y="5537200"/>
          <p14:tracePt t="19841" x="4011613" y="5537200"/>
          <p14:tracePt t="19857" x="3952875" y="5537200"/>
          <p14:tracePt t="19874" x="3884613" y="5537200"/>
          <p14:tracePt t="19893" x="3763963" y="5537200"/>
          <p14:tracePt t="19909" x="3711575" y="5537200"/>
          <p14:tracePt t="19925" x="3654425" y="5541963"/>
          <p14:tracePt t="19942" x="3606800" y="5562600"/>
          <p14:tracePt t="19959" x="3590925" y="5562600"/>
          <p14:tracePt t="19974" x="3575050" y="5578475"/>
          <p14:tracePt t="19990" x="3565525" y="5583238"/>
          <p14:tracePt t="20014" x="3554413" y="5583238"/>
          <p14:tracePt t="20029" x="3538538" y="5583238"/>
          <p14:tracePt t="20045" x="3533775" y="5583238"/>
          <p14:tracePt t="20058" x="3522663" y="5583238"/>
          <p14:tracePt t="20075" x="3508375" y="5594350"/>
          <p14:tracePt t="20093" x="3502025" y="5599113"/>
          <p14:tracePt t="20107" x="3492500" y="5614988"/>
          <p14:tracePt t="20124" x="3492500" y="5635625"/>
          <p14:tracePt t="20143" x="3492500" y="5651500"/>
          <p14:tracePt t="20159" x="3492500" y="5673725"/>
          <p14:tracePt t="20175" x="3492500" y="5699125"/>
          <p14:tracePt t="20192" x="3492500" y="5703888"/>
          <p14:tracePt t="20262" x="3486150" y="5703888"/>
          <p14:tracePt t="20269" x="3476625" y="5703888"/>
          <p14:tracePt t="20310" x="3460750" y="5703888"/>
          <p14:tracePt t="20317" x="3444875" y="5703888"/>
          <p14:tracePt t="20325" x="3402013" y="5699125"/>
          <p14:tracePt t="20342" x="3387725" y="5699125"/>
          <p14:tracePt t="20342" x="3360738" y="5694363"/>
          <p14:tracePt t="20358" x="3303588" y="5673725"/>
          <p14:tracePt t="20375" x="3267075" y="5635625"/>
          <p14:tracePt t="20392" x="3214688" y="5594350"/>
          <p14:tracePt t="20408" x="3167063" y="5546725"/>
          <p14:tracePt t="20426" x="3140075" y="5521325"/>
          <p14:tracePt t="20442" x="3103563" y="5473700"/>
          <p14:tracePt t="20460" x="3062288" y="5426075"/>
          <p14:tracePt t="20461" x="3051175" y="5405438"/>
          <p14:tracePt t="20475" x="3046413" y="5380038"/>
          <p14:tracePt t="20492" x="3014663" y="5332413"/>
          <p14:tracePt t="20493" x="3014663" y="5300663"/>
          <p14:tracePt t="20508" x="3014663" y="5264150"/>
          <p14:tracePt t="20509" x="3003550" y="5222875"/>
          <p14:tracePt t="20525" x="2998788" y="5207000"/>
          <p14:tracePt t="20526" x="2998788" y="5175250"/>
          <p14:tracePt t="20542" x="2998788" y="5138738"/>
          <p14:tracePt t="20544" x="2998788" y="5122863"/>
          <p14:tracePt t="20558" x="2998788" y="5043488"/>
          <p14:tracePt t="20575" x="2998788" y="4997450"/>
          <p14:tracePt t="20591" x="3019425" y="4949825"/>
          <p14:tracePt t="20608" x="3046413" y="4922838"/>
          <p14:tracePt t="20626" x="3071813" y="4891088"/>
          <p14:tracePt t="20642" x="3087688" y="4876800"/>
          <p14:tracePt t="20659" x="3109913" y="4876800"/>
          <p14:tracePt t="20661" x="3130550" y="4854575"/>
          <p14:tracePt t="20675" x="3135313" y="4854575"/>
          <p14:tracePt t="20694" x="3176588" y="4833938"/>
          <p14:tracePt t="20709" x="3192463" y="4833938"/>
          <p14:tracePt t="20710" x="3214688" y="4813300"/>
          <p14:tracePt t="20727" x="3208338" y="4813300"/>
          <p14:tracePt t="20742" x="3228975" y="4808538"/>
          <p14:tracePt t="20759" x="3240088" y="4808538"/>
          <p14:tracePt t="20782" x="3244850" y="4808538"/>
          <p14:tracePt t="20797" x="3260725" y="4808538"/>
          <p14:tracePt t="20808" x="3276600" y="4808538"/>
          <p14:tracePt t="20826" x="3319463" y="4808538"/>
          <p14:tracePt t="20842" x="3355975" y="4808538"/>
          <p14:tracePt t="20859" x="3397250" y="4808538"/>
          <p14:tracePt t="20861" x="3408363" y="4818063"/>
          <p14:tracePt t="20875" x="3440113" y="4818063"/>
          <p14:tracePt t="20876" x="3455988" y="4818063"/>
          <p14:tracePt t="20893" x="3492500" y="4833938"/>
          <p14:tracePt t="20911" x="3508375" y="4849813"/>
          <p14:tracePt t="20926" x="3549650" y="4897438"/>
          <p14:tracePt t="20943" x="3554413" y="4906963"/>
          <p14:tracePt t="20944" x="3570288" y="4913313"/>
          <p14:tracePt t="20965" x="3581400" y="4943475"/>
          <p14:tracePt t="20976" x="3602038" y="4959350"/>
          <p14:tracePt t="20994" x="3638550" y="5011738"/>
          <p14:tracePt t="21009" x="3690938" y="5095875"/>
          <p14:tracePt t="21025" x="3722688" y="5154613"/>
          <p14:tracePt t="21043" x="3738563" y="5216525"/>
          <p14:tracePt t="21044" x="3748088" y="5243513"/>
          <p14:tracePt t="21060" x="3770313" y="5259388"/>
          <p14:tracePt t="21061" x="3775075" y="5280025"/>
          <p14:tracePt t="21075" x="3775075" y="5284788"/>
          <p14:tracePt t="21077" x="3786188" y="5300663"/>
          <p14:tracePt t="21094" x="3786188" y="5332413"/>
          <p14:tracePt t="21095" x="3790950" y="5337175"/>
          <p14:tracePt t="21109" x="3790950" y="5373688"/>
          <p14:tracePt t="21110" x="3790950" y="5389563"/>
          <p14:tracePt t="21126" x="3790950" y="5426075"/>
          <p14:tracePt t="21144" x="3811588" y="5514975"/>
          <p14:tracePt t="21159" x="3822700" y="5557838"/>
          <p14:tracePt t="21176" x="3827463" y="5578475"/>
          <p14:tracePt t="21194" x="3827463" y="5594350"/>
          <p14:tracePt t="21209" x="3827463" y="5610225"/>
          <p14:tracePt t="21227" x="3827463" y="5641975"/>
          <p14:tracePt t="21243" x="3827463" y="5657850"/>
          <p14:tracePt t="21245" x="3827463" y="5673725"/>
          <p14:tracePt t="21269" x="3827463" y="5678488"/>
          <p14:tracePt t="21294" x="3827463" y="5688013"/>
          <p14:tracePt t="21325" x="3827463" y="5694363"/>
          <p14:tracePt t="21366" x="3827463" y="5703888"/>
          <p14:tracePt t="21374" x="3816350" y="5703888"/>
          <p14:tracePt t="21381" x="3800475" y="5703888"/>
          <p14:tracePt t="21393" x="3786188" y="5703888"/>
          <p14:tracePt t="21410" x="3743325" y="5703888"/>
          <p14:tracePt t="21427" x="3702050" y="5703888"/>
          <p14:tracePt t="21446" x="3659188" y="5683250"/>
          <p14:tracePt t="21460" x="3643313" y="5683250"/>
          <p14:tracePt t="21461" x="3633788" y="5683250"/>
          <p14:tracePt t="21477" x="3617913" y="5673725"/>
          <p14:tracePt t="21479" x="3613150" y="5673725"/>
          <p14:tracePt t="21494" x="3606800" y="5667375"/>
          <p14:tracePt t="21495" x="3597275" y="5657850"/>
          <p14:tracePt t="21510" x="3570288" y="5641975"/>
          <p14:tracePt t="21511" x="3560763" y="5626100"/>
          <p14:tracePt t="21526" x="3554413" y="5626100"/>
          <p14:tracePt t="21543" x="3544888" y="5599113"/>
          <p14:tracePt t="21560" x="3522663" y="5583238"/>
          <p14:tracePt t="21577" x="3486150" y="5537200"/>
          <p14:tracePt t="21593" x="3455988" y="5500688"/>
          <p14:tracePt t="21611" x="3417888" y="5462588"/>
          <p14:tracePt t="21627" x="3381375" y="5410200"/>
          <p14:tracePt t="21643" x="3349625" y="5364163"/>
          <p14:tracePt t="21644" x="3344863" y="5357813"/>
          <p14:tracePt t="21660" x="3335338" y="5353050"/>
          <p14:tracePt t="21661" x="3328988" y="5327650"/>
          <p14:tracePt t="21679" x="3328988" y="5305425"/>
          <p14:tracePt t="21694" x="3319463" y="5289550"/>
          <p14:tracePt t="21695" x="3319463" y="5284788"/>
          <p14:tracePt t="21710" x="3303588" y="5227638"/>
          <p14:tracePt t="21727" x="3303588" y="5180013"/>
          <p14:tracePt t="21744" x="3313113" y="5122863"/>
          <p14:tracePt t="21761" x="3324225" y="5043488"/>
          <p14:tracePt t="21778" x="3365500" y="4981575"/>
          <p14:tracePt t="21794" x="3376613" y="4959350"/>
          <p14:tracePt t="21812" x="3397250" y="4933950"/>
          <p14:tracePt t="21827" x="3408363" y="4929188"/>
          <p14:tracePt t="21845" x="3413125" y="4913313"/>
          <p14:tracePt t="21863" x="3424238" y="4902200"/>
          <p14:tracePt t="21878" x="3429000" y="4902200"/>
          <p14:tracePt t="21894" x="3444875" y="4902200"/>
          <p14:tracePt t="21910" x="3470275" y="4902200"/>
          <p14:tracePt t="21934" x="3486150" y="4902200"/>
          <p14:tracePt t="21951" x="3502025" y="4902200"/>
          <p14:tracePt t="21975" x="3508375" y="4902200"/>
          <p14:tracePt t="21981" x="3522663" y="4906963"/>
          <p14:tracePt t="21994" x="3554413" y="4918075"/>
          <p14:tracePt t="22012" x="3613150" y="4943475"/>
          <p14:tracePt t="22013" x="3629025" y="4959350"/>
          <p14:tracePt t="22027" x="3643313" y="4970463"/>
          <p14:tracePt t="22045" x="3690938" y="5038725"/>
          <p14:tracePt t="22061" x="3722688" y="5064125"/>
          <p14:tracePt t="22062" x="3743325" y="5086350"/>
          <p14:tracePt t="22077" x="3763963" y="5116513"/>
          <p14:tracePt t="22095" x="3832225" y="5216525"/>
          <p14:tracePt t="22096" x="3859213" y="5248275"/>
          <p14:tracePt t="22110" x="3932238" y="5353050"/>
          <p14:tracePt t="22127" x="3959225" y="5400675"/>
          <p14:tracePt t="22144" x="3979863" y="5437188"/>
          <p14:tracePt t="22160" x="4005263" y="5494338"/>
          <p14:tracePt t="22178" x="4048125" y="5573713"/>
          <p14:tracePt t="22195" x="4079875" y="5599113"/>
          <p14:tracePt t="22212" x="4116388" y="5688013"/>
          <p14:tracePt t="22213" x="4116388" y="5730875"/>
          <p14:tracePt t="22227" x="4137025" y="5799138"/>
          <p14:tracePt t="22245" x="4152900" y="5924550"/>
          <p14:tracePt t="22245" x="4152900" y="5956300"/>
          <p14:tracePt t="22261" x="4152900" y="5997575"/>
          <p14:tracePt t="22278" x="4152900" y="6013450"/>
          <p14:tracePt t="22280" x="4152900" y="6024563"/>
          <p14:tracePt t="22295" x="4137025" y="6065838"/>
          <p14:tracePt t="22312" x="4132263" y="6081713"/>
          <p14:tracePt t="22328" x="4121150" y="6086475"/>
          <p14:tracePt t="22345" x="4116388" y="6097588"/>
          <p14:tracePt t="22406" x="4116388" y="6113463"/>
          <p14:tracePt t="23278" x="4105275" y="6118225"/>
          <p14:tracePt t="23285" x="4068763" y="6108700"/>
          <p14:tracePt t="23329" x="3937000" y="6040438"/>
          <p14:tracePt t="23349" x="3927475" y="6013450"/>
          <p14:tracePt t="23363" x="3916363" y="5972175"/>
          <p14:tracePt t="23364" x="3868738" y="5924550"/>
          <p14:tracePt t="23380" x="3848100" y="5883275"/>
          <p14:tracePt t="23381" x="3838575" y="5867400"/>
          <p14:tracePt t="23396" x="3827463" y="5835650"/>
          <p14:tracePt t="23397" x="3811588" y="5824538"/>
          <p14:tracePt t="23414" x="3811588" y="5819775"/>
          <p14:tracePt t="23430" x="3806825" y="5815013"/>
          <p14:tracePt t="23430" x="3795713" y="5794375"/>
          <p14:tracePt t="23462" x="3775075" y="5778500"/>
          <p14:tracePt t="23478" x="3770313" y="5767388"/>
          <p14:tracePt t="23485" x="3754438" y="5735638"/>
          <p14:tracePt t="23496" x="3743325" y="5726113"/>
          <p14:tracePt t="23513" x="3706813" y="5688013"/>
          <p14:tracePt t="23529" x="3670300" y="5673725"/>
          <p14:tracePt t="23546" x="3629025" y="5635625"/>
          <p14:tracePt t="23563" x="3554413" y="5614988"/>
          <p14:tracePt t="23581" x="3517900" y="5589588"/>
          <p14:tracePt t="23582" x="3492500" y="5578475"/>
          <p14:tracePt t="23596" x="3465513" y="5578475"/>
          <p14:tracePt t="23597" x="3455988" y="5562600"/>
          <p14:tracePt t="23613" x="3449638" y="5541963"/>
          <p14:tracePt t="23629" x="3440113" y="5537200"/>
          <p14:tracePt t="23647" x="3413125" y="5500688"/>
          <p14:tracePt t="23663" x="3392488" y="5478463"/>
          <p14:tracePt t="23681" x="3392488" y="5453063"/>
          <p14:tracePt t="23696" x="3360738" y="5416550"/>
          <p14:tracePt t="23713" x="3344863" y="5405438"/>
          <p14:tracePt t="23729" x="3313113" y="5368925"/>
          <p14:tracePt t="23746" x="3267075" y="5337175"/>
          <p14:tracePt t="23764" x="3228975" y="5289550"/>
          <p14:tracePt t="23780" x="3214688" y="5268913"/>
          <p14:tracePt t="23781" x="3198813" y="5259388"/>
          <p14:tracePt t="23796" x="3176588" y="5248275"/>
          <p14:tracePt t="23815" x="3176588" y="5243513"/>
          <p14:tracePt t="23831" x="3171825" y="5232400"/>
          <p14:tracePt t="23846" x="3162300" y="5200650"/>
          <p14:tracePt t="23863" x="3162300" y="5170488"/>
          <p14:tracePt t="23880" x="3140075" y="5122863"/>
          <p14:tracePt t="23896" x="3140075" y="5075238"/>
          <p14:tracePt t="23913" x="3162300" y="5054600"/>
          <p14:tracePt t="23930" x="3192463" y="5018088"/>
          <p14:tracePt t="23947" x="3235325" y="5006975"/>
          <p14:tracePt t="23963" x="3282950" y="4997450"/>
          <p14:tracePt t="23965" x="3308350" y="4997450"/>
          <p14:tracePt t="23981" x="3355975" y="4997450"/>
          <p14:tracePt t="23997" x="3371850" y="4997450"/>
          <p14:tracePt t="24013" x="3381375" y="4997450"/>
          <p14:tracePt t="24015" x="3397250" y="4997450"/>
          <p14:tracePt t="24030" x="3402013" y="4997450"/>
          <p14:tracePt t="24047" x="3433763" y="4997450"/>
          <p14:tracePt t="24063" x="3460750" y="5006975"/>
          <p14:tracePt t="24080" x="3497263" y="5033963"/>
          <p14:tracePt t="24097" x="3554413" y="5064125"/>
          <p14:tracePt t="24113" x="3659188" y="5148263"/>
          <p14:tracePt t="24130" x="3722688" y="5200650"/>
          <p14:tracePt t="24147" x="3822700" y="5327650"/>
          <p14:tracePt t="24164" x="3937000" y="5468938"/>
          <p14:tracePt t="24165" x="3989388" y="5514975"/>
          <p14:tracePt t="24180" x="4021138" y="5605463"/>
          <p14:tracePt t="24197" x="4021138" y="5657850"/>
          <p14:tracePt t="24215" x="4021138" y="5688013"/>
          <p14:tracePt t="24230" x="4021138" y="5715000"/>
          <p14:tracePt t="24247" x="4011613" y="5746750"/>
          <p14:tracePt t="24264" x="4011613" y="5788025"/>
          <p14:tracePt t="24280" x="4011613" y="5824538"/>
          <p14:tracePt t="24298" x="3989388" y="5840413"/>
          <p14:tracePt t="24314" x="3963988" y="5892800"/>
          <p14:tracePt t="24330" x="3932238" y="5935663"/>
          <p14:tracePt t="24347" x="3911600" y="5945188"/>
          <p14:tracePt t="24349" x="3890963" y="5961063"/>
          <p14:tracePt t="24364" x="3875088" y="5961063"/>
          <p14:tracePt t="24365" x="3848100" y="5961063"/>
          <p14:tracePt t="24382" x="3838575" y="5961063"/>
          <p14:tracePt t="24398" x="3795713" y="5981700"/>
          <p14:tracePt t="24414" x="3779838" y="5981700"/>
          <p14:tracePt t="24431" x="3748088" y="5981700"/>
          <p14:tracePt t="24448" x="3722688" y="5981700"/>
          <p14:tracePt t="24464" x="3702050" y="5981700"/>
          <p14:tracePt t="24481" x="3665538" y="5981700"/>
          <p14:tracePt t="24498" x="3629025" y="5981700"/>
          <p14:tracePt t="24514" x="3613150" y="5981700"/>
          <p14:tracePt t="24541" x="3597275" y="5981700"/>
          <p14:tracePt t="24549" x="3581400" y="5981700"/>
          <p14:tracePt t="24566" x="3549650" y="5967413"/>
          <p14:tracePt t="24582" x="3544888" y="5956300"/>
          <p14:tracePt t="24599" x="3529013" y="5940425"/>
          <p14:tracePt t="24614" x="3508375" y="5915025"/>
          <p14:tracePt t="24630" x="3492500" y="5876925"/>
          <p14:tracePt t="24647" x="3476625" y="5861050"/>
          <p14:tracePt t="24665" x="3460750" y="5846763"/>
          <p14:tracePt t="24681" x="3449638" y="5824538"/>
          <p14:tracePt t="24698" x="3449638" y="5808663"/>
          <p14:tracePt t="24715" x="3444875" y="5788025"/>
          <p14:tracePt t="25606" x="3413125" y="5794375"/>
          <p14:tracePt t="25613" x="3429000" y="5851525"/>
          <p14:tracePt t="25621" x="3465513" y="5892800"/>
          <p14:tracePt t="25632" x="3476625" y="5915025"/>
          <p14:tracePt t="25649" x="3492500" y="5951538"/>
          <p14:tracePt t="25678" x="3508375" y="5967413"/>
          <p14:tracePt t="25686" x="3513138" y="5972175"/>
          <p14:tracePt t="25700" x="3533775" y="5997575"/>
          <p14:tracePt t="25806" x="3533775" y="6008688"/>
          <p14:tracePt t="25813" x="3533775" y="6029325"/>
          <p14:tracePt t="25830" x="3533775" y="6040438"/>
          <p14:tracePt t="25837" x="3533775" y="6045200"/>
          <p14:tracePt t="26526" x="3549650" y="6056313"/>
          <p14:tracePt t="26535" x="3602038" y="6065838"/>
          <p14:tracePt t="26541" x="3622675" y="6076950"/>
          <p14:tracePt t="26557" x="3717925" y="6086475"/>
          <p14:tracePt t="26567" x="3775075" y="6097588"/>
          <p14:tracePt t="26584" x="3932238" y="6097588"/>
          <p14:tracePt t="26602" x="4041775" y="6145213"/>
          <p14:tracePt t="26618" x="4184650" y="6161088"/>
          <p14:tracePt t="26634" x="4294188" y="6170613"/>
          <p14:tracePt t="26651" x="4335463" y="6170613"/>
          <p14:tracePt t="26669" x="4430713" y="6170613"/>
          <p14:tracePt t="26683" x="4487863" y="6192838"/>
          <p14:tracePt t="26685" x="4608513" y="6192838"/>
          <p14:tracePt t="26701" x="4786313" y="6192838"/>
          <p14:tracePt t="26718" x="4891088" y="6192838"/>
          <p14:tracePt t="26719" x="4929188" y="6192838"/>
          <p14:tracePt t="26735" x="5106988" y="6192838"/>
          <p14:tracePt t="26751" x="5280025" y="6192838"/>
          <p14:tracePt t="26768" x="5489575" y="6192838"/>
          <p14:tracePt t="26784" x="5699125" y="6192838"/>
          <p14:tracePt t="26801" x="5915025" y="6207125"/>
          <p14:tracePt t="26819" x="6108700" y="6218238"/>
          <p14:tracePt t="26821" x="6161088" y="6218238"/>
          <p14:tracePt t="26835" x="6302375" y="6218238"/>
          <p14:tracePt t="26837" x="6407150" y="6218238"/>
          <p14:tracePt t="26852" x="6459538" y="6218238"/>
          <p14:tracePt t="26853" x="6584950" y="6218238"/>
          <p14:tracePt t="26868" x="6689725" y="6218238"/>
          <p14:tracePt t="26869" x="6794500" y="6218238"/>
          <p14:tracePt t="26885" x="6921500" y="6229350"/>
          <p14:tracePt t="26902" x="7078663" y="6229350"/>
          <p14:tracePt t="26918" x="7272338" y="6229350"/>
          <p14:tracePt t="26935" x="7356475" y="6249988"/>
          <p14:tracePt t="26951" x="7466013" y="6249988"/>
          <p14:tracePt t="26968" x="7545388" y="6245225"/>
          <p14:tracePt t="26985" x="7591425" y="6245225"/>
          <p14:tracePt t="27001" x="7597775" y="6245225"/>
          <p14:tracePt t="27019" x="7607300" y="6245225"/>
          <p14:tracePt t="27035" x="7634288" y="6238875"/>
          <p14:tracePt t="27052" x="7675563" y="6229350"/>
          <p14:tracePt t="27054" x="7686675" y="6229350"/>
          <p14:tracePt t="27068" x="7691438" y="6229350"/>
          <p14:tracePt t="27070" x="7718425" y="6213475"/>
          <p14:tracePt t="27085" x="7775575" y="6213475"/>
          <p14:tracePt t="27102" x="7932738" y="6170613"/>
          <p14:tracePt t="27119" x="7953375" y="6154738"/>
          <p14:tracePt t="27135" x="8037513" y="6154738"/>
          <p14:tracePt t="27152" x="8132763" y="6134100"/>
          <p14:tracePt t="27168" x="8247063" y="6102350"/>
          <p14:tracePt t="27185" x="8299450" y="6102350"/>
          <p14:tracePt t="27202" x="8351838" y="6092825"/>
          <p14:tracePt t="27219" x="8362950" y="6092825"/>
          <p14:tracePt t="28022" x="8372475" y="6065838"/>
          <p14:tracePt t="28038" x="8372475" y="6061075"/>
          <p14:tracePt t="28045" x="8351838" y="6049963"/>
          <p14:tracePt t="28054" x="8342313" y="6045200"/>
          <p14:tracePt t="28070" x="8320088" y="6034088"/>
          <p14:tracePt t="28087" x="8305800" y="6029325"/>
          <p14:tracePt t="28103" x="8278813" y="6019800"/>
          <p14:tracePt t="28198" x="8274050" y="6019800"/>
          <p14:tracePt t="28238" x="8315325" y="6024563"/>
          <p14:tracePt t="28245" x="8320088" y="6024563"/>
          <p14:tracePt t="28254" x="8326438" y="6024563"/>
          <p14:tracePt t="28269" x="8351838" y="6024563"/>
          <p14:tracePt t="28271" x="8367713" y="6024563"/>
          <p14:tracePt t="28287" x="8399463" y="6024563"/>
          <p14:tracePt t="28304" x="8415338" y="60245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1848</TotalTime>
  <Words>1613</Words>
  <Application>Microsoft Office PowerPoint</Application>
  <PresentationFormat>Sýnt á skjá (4:3)</PresentationFormat>
  <Paragraphs>303</Paragraphs>
  <Slides>33</Slides>
  <Notes>2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3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33</vt:i4>
      </vt:variant>
    </vt:vector>
  </HeadingPairs>
  <TitlesOfParts>
    <vt:vector size="37" baseType="lpstr">
      <vt:lpstr>Arial</vt:lpstr>
      <vt:lpstr>Calibri</vt:lpstr>
      <vt:lpstr>Courier New</vt:lpstr>
      <vt:lpstr>Office Theme</vt:lpstr>
      <vt:lpstr>Viðmiðannir og hnitakerfi á Íslandi</vt:lpstr>
      <vt:lpstr>Þrívítt hnitakerfi</vt:lpstr>
      <vt:lpstr>Viðmiðun</vt:lpstr>
      <vt:lpstr>Viðmiðanir á Íslandi</vt:lpstr>
      <vt:lpstr>ITRF og ITRF</vt:lpstr>
      <vt:lpstr>Vandamál með viðmiðanir á Íslandi</vt:lpstr>
      <vt:lpstr>Grunnstöðvanet Íslands</vt:lpstr>
      <vt:lpstr>ISN2004 vs. ISN93 lárétt bjögun</vt:lpstr>
      <vt:lpstr>ISN2016 vs. ISN2004 lárétt bjögun</vt:lpstr>
      <vt:lpstr>ISN2004 vs. ISN93 lóðréttur munur</vt:lpstr>
      <vt:lpstr>ISN2016 vs. ISN2004 lóðréttur munur</vt:lpstr>
      <vt:lpstr>Bjögun ISN93 í legu í ppm m.v. ISN2016</vt:lpstr>
      <vt:lpstr>INSAR2015-2020 austur-vestur</vt:lpstr>
      <vt:lpstr>INSAR2015-2020 hæðarbreytingar</vt:lpstr>
      <vt:lpstr>Líkan af jarðskjálftanum sem  varð 28. maí 2008</vt:lpstr>
      <vt:lpstr>Time Series: KRIV</vt:lpstr>
      <vt:lpstr>Hvernig er best að reka viðmiðun á Íslandi</vt:lpstr>
      <vt:lpstr>Nákvæmni og stöðugleiki mismunandi viðmiðunna á Íslandi</vt:lpstr>
      <vt:lpstr>Alþjóðleg vandamál með fasta viðmiðun</vt:lpstr>
      <vt:lpstr>Ný viðmiðun fyrir Ísland ISN2016</vt:lpstr>
      <vt:lpstr>Færslulíkan</vt:lpstr>
      <vt:lpstr>Að skipta um viðmiðun</vt:lpstr>
      <vt:lpstr>Varpanir milli hnitakerfa á Íslandi</vt:lpstr>
      <vt:lpstr>Kortavarpanir á Íslenskum kortum og tengsl þeirra við viðmiðannir</vt:lpstr>
      <vt:lpstr>Tenging hnitakerfa við ISH2004</vt:lpstr>
      <vt:lpstr>Icegeoid</vt:lpstr>
      <vt:lpstr>Hnitakerfi Reykjavíkurborgar</vt:lpstr>
      <vt:lpstr>Vörpunarnet fyrir Reykjavík</vt:lpstr>
      <vt:lpstr>Cocodati</vt:lpstr>
      <vt:lpstr>Dæmi um Proj4 skilgreiningar og vörpunarferli</vt:lpstr>
      <vt:lpstr>Aðgegni að upplýsingum í fastmerkjum</vt:lpstr>
      <vt:lpstr>Helstu tegundir fastmerkja</vt:lpstr>
      <vt:lpstr>Merking á fastmerkjum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Viðmiðannir og hnitakerfi á Íslandi</dc:title>
  <dc:creator>Guðmundur Valsson - LMI</dc:creator>
  <cp:lastModifiedBy>Guðmundur Valsson - LMI</cp:lastModifiedBy>
  <cp:revision>3</cp:revision>
  <dcterms:created xsi:type="dcterms:W3CDTF">2022-09-01T11:14:58Z</dcterms:created>
  <dcterms:modified xsi:type="dcterms:W3CDTF">2023-11-15T09:51:20Z</dcterms:modified>
</cp:coreProperties>
</file>