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4"/>
  </p:sldMasterIdLst>
  <p:notesMasterIdLst>
    <p:notesMasterId r:id="rId80"/>
  </p:notesMasterIdLst>
  <p:sldIdLst>
    <p:sldId id="265" r:id="rId5"/>
    <p:sldId id="280" r:id="rId6"/>
    <p:sldId id="293" r:id="rId7"/>
    <p:sldId id="405" r:id="rId8"/>
    <p:sldId id="535" r:id="rId9"/>
    <p:sldId id="267" r:id="rId10"/>
    <p:sldId id="466" r:id="rId11"/>
    <p:sldId id="272" r:id="rId12"/>
    <p:sldId id="467" r:id="rId13"/>
    <p:sldId id="468" r:id="rId14"/>
    <p:sldId id="536" r:id="rId15"/>
    <p:sldId id="470" r:id="rId16"/>
    <p:sldId id="469" r:id="rId17"/>
    <p:sldId id="533" r:id="rId18"/>
    <p:sldId id="465" r:id="rId19"/>
    <p:sldId id="464" r:id="rId20"/>
    <p:sldId id="266" r:id="rId21"/>
    <p:sldId id="534" r:id="rId22"/>
    <p:sldId id="472" r:id="rId23"/>
    <p:sldId id="483" r:id="rId24"/>
    <p:sldId id="476" r:id="rId25"/>
    <p:sldId id="473" r:id="rId26"/>
    <p:sldId id="484" r:id="rId27"/>
    <p:sldId id="479" r:id="rId28"/>
    <p:sldId id="480" r:id="rId29"/>
    <p:sldId id="485" r:id="rId30"/>
    <p:sldId id="481" r:id="rId31"/>
    <p:sldId id="486" r:id="rId32"/>
    <p:sldId id="482" r:id="rId33"/>
    <p:sldId id="507" r:id="rId34"/>
    <p:sldId id="508" r:id="rId35"/>
    <p:sldId id="489" r:id="rId36"/>
    <p:sldId id="498" r:id="rId37"/>
    <p:sldId id="497" r:id="rId38"/>
    <p:sldId id="499" r:id="rId39"/>
    <p:sldId id="500" r:id="rId40"/>
    <p:sldId id="501" r:id="rId41"/>
    <p:sldId id="502" r:id="rId42"/>
    <p:sldId id="505" r:id="rId43"/>
    <p:sldId id="504" r:id="rId44"/>
    <p:sldId id="506" r:id="rId45"/>
    <p:sldId id="503" r:id="rId46"/>
    <p:sldId id="496" r:id="rId47"/>
    <p:sldId id="492" r:id="rId48"/>
    <p:sldId id="493" r:id="rId49"/>
    <p:sldId id="488" r:id="rId50"/>
    <p:sldId id="487" r:id="rId51"/>
    <p:sldId id="491" r:id="rId52"/>
    <p:sldId id="490" r:id="rId53"/>
    <p:sldId id="494" r:id="rId54"/>
    <p:sldId id="495" r:id="rId55"/>
    <p:sldId id="478" r:id="rId56"/>
    <p:sldId id="509" r:id="rId57"/>
    <p:sldId id="475" r:id="rId58"/>
    <p:sldId id="474" r:id="rId59"/>
    <p:sldId id="510" r:id="rId60"/>
    <p:sldId id="477" r:id="rId61"/>
    <p:sldId id="512" r:id="rId62"/>
    <p:sldId id="514" r:id="rId63"/>
    <p:sldId id="515" r:id="rId64"/>
    <p:sldId id="516" r:id="rId65"/>
    <p:sldId id="517" r:id="rId66"/>
    <p:sldId id="518" r:id="rId67"/>
    <p:sldId id="519" r:id="rId68"/>
    <p:sldId id="520" r:id="rId69"/>
    <p:sldId id="521" r:id="rId70"/>
    <p:sldId id="525" r:id="rId71"/>
    <p:sldId id="526" r:id="rId72"/>
    <p:sldId id="522" r:id="rId73"/>
    <p:sldId id="527" r:id="rId74"/>
    <p:sldId id="528" r:id="rId75"/>
    <p:sldId id="529" r:id="rId76"/>
    <p:sldId id="523" r:id="rId77"/>
    <p:sldId id="530" r:id="rId78"/>
    <p:sldId id="531" r:id="rId79"/>
  </p:sldIdLst>
  <p:sldSz cx="12192000" cy="6858000"/>
  <p:notesSz cx="6858000" cy="9144000"/>
  <p:custDataLst>
    <p:tags r:id="rId81"/>
  </p:custDataLst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1048E94-B7B3-461C-8B85-0C1951C33F7A}">
          <p14:sldIdLst>
            <p14:sldId id="265"/>
            <p14:sldId id="280"/>
            <p14:sldId id="293"/>
            <p14:sldId id="405"/>
          </p14:sldIdLst>
        </p14:section>
        <p14:section name="QField Intro" id="{1EFF50C1-2D89-40B7-9E6E-7884E7EC3EA9}">
          <p14:sldIdLst>
            <p14:sldId id="535"/>
            <p14:sldId id="267"/>
            <p14:sldId id="466"/>
          </p14:sldIdLst>
        </p14:section>
        <p14:section name="QField" id="{2A9A0919-78C6-4143-83B0-CE35BE5A8919}">
          <p14:sldIdLst>
            <p14:sldId id="272"/>
          </p14:sldIdLst>
        </p14:section>
        <p14:section name="QField Cloud" id="{04C33841-C408-4332-80E3-033467ACDD4A}">
          <p14:sldIdLst>
            <p14:sldId id="467"/>
            <p14:sldId id="468"/>
            <p14:sldId id="536"/>
            <p14:sldId id="470"/>
            <p14:sldId id="469"/>
            <p14:sldId id="533"/>
          </p14:sldIdLst>
        </p14:section>
        <p14:section name="Background and Basemaps" id="{98549ADF-5EA6-4830-A54E-E8B9CBFB880D}">
          <p14:sldIdLst>
            <p14:sldId id="465"/>
            <p14:sldId id="464"/>
          </p14:sldIdLst>
        </p14:section>
        <p14:section name="QGIS and QField" id="{0BD3EFD6-3BAC-4CEE-A6A3-9AEB0C6EC607}">
          <p14:sldIdLst>
            <p14:sldId id="266"/>
            <p14:sldId id="534"/>
          </p14:sldIdLst>
        </p14:section>
        <p14:section name="Example Simple Project" id="{6848E904-3DDA-4B43-AB7B-00E80A5C830A}">
          <p14:sldIdLst>
            <p14:sldId id="472"/>
            <p14:sldId id="483"/>
            <p14:sldId id="476"/>
            <p14:sldId id="473"/>
            <p14:sldId id="484"/>
            <p14:sldId id="479"/>
            <p14:sldId id="480"/>
            <p14:sldId id="485"/>
            <p14:sldId id="481"/>
            <p14:sldId id="486"/>
            <p14:sldId id="482"/>
            <p14:sldId id="507"/>
            <p14:sldId id="508"/>
            <p14:sldId id="489"/>
            <p14:sldId id="498"/>
            <p14:sldId id="497"/>
            <p14:sldId id="499"/>
            <p14:sldId id="500"/>
            <p14:sldId id="501"/>
            <p14:sldId id="502"/>
            <p14:sldId id="505"/>
            <p14:sldId id="504"/>
            <p14:sldId id="506"/>
            <p14:sldId id="503"/>
            <p14:sldId id="496"/>
            <p14:sldId id="492"/>
            <p14:sldId id="493"/>
            <p14:sldId id="488"/>
            <p14:sldId id="487"/>
            <p14:sldId id="491"/>
            <p14:sldId id="490"/>
            <p14:sldId id="494"/>
            <p14:sldId id="495"/>
            <p14:sldId id="478"/>
            <p14:sldId id="509"/>
            <p14:sldId id="475"/>
            <p14:sldId id="474"/>
            <p14:sldId id="510"/>
            <p14:sldId id="477"/>
            <p14:sldId id="512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5"/>
            <p14:sldId id="526"/>
            <p14:sldId id="522"/>
            <p14:sldId id="527"/>
            <p14:sldId id="528"/>
            <p14:sldId id="529"/>
            <p14:sldId id="523"/>
            <p14:sldId id="530"/>
            <p14:sldId id="5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D74E9B-1961-43FF-7498-B6D58DBD93D5}" name="Sydney R. Gunnarson- NATT" initials="SG" userId="S::Sydney.r.gunnarson@natt.is::26e2d2c2-50f5-4537-8cbe-ed30916dd897" providerId="AD"/>
  <p188:author id="{1468A8CE-76FB-9898-8047-C5FD191A0300}" name="Marco Pizzolato - NATT" initials="MPN" userId="S::marco.pizzolato@natt.is::4036ecee-9622-4d14-8e77-530841043c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FF0000"/>
    <a:srgbClr val="1C298E"/>
    <a:srgbClr val="000000"/>
    <a:srgbClr val="899499"/>
    <a:srgbClr val="6FADD3"/>
    <a:srgbClr val="9FCEE8"/>
    <a:srgbClr val="AC9F2C"/>
    <a:srgbClr val="F3F4E4"/>
    <a:srgbClr val="C68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745CEF-5257-48A1-B3A3-C305A7BCD04F}" v="1" dt="2026-05-19T09:24:10.436"/>
    <p1510:client id="{85CFE990-2672-4C03-9225-70DA3644F1F9}" v="505" dt="2026-05-19T08:34:38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tags" Target="tags/tag1.xml"/><Relationship Id="rId86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Hrabalíková - NATT" userId="226e8e0f-d3da-41b6-97d6-bfe767458fe5" providerId="ADAL" clId="{4E6FC054-DDBD-437A-8E0F-EB21755DA61F}"/>
    <pc:docChg chg="custSel modSld">
      <pc:chgData name="Michaela Hrabalíková - NATT" userId="226e8e0f-d3da-41b6-97d6-bfe767458fe5" providerId="ADAL" clId="{4E6FC054-DDBD-437A-8E0F-EB21755DA61F}" dt="2026-04-28T09:12:52.715" v="3" actId="113"/>
      <pc:docMkLst>
        <pc:docMk/>
      </pc:docMkLst>
    </pc:docChg>
  </pc:docChgLst>
  <pc:docChgLst>
    <pc:chgData name="Marco Pizzolato - NATT" userId="4036ecee-9622-4d14-8e77-530841043cfd" providerId="ADAL" clId="{8C248670-D125-4598-A969-FCFC5CFACD3F}"/>
    <pc:docChg chg="undo custSel addSld delSld modSld sldOrd addSection delSection modSection">
      <pc:chgData name="Marco Pizzolato - NATT" userId="4036ecee-9622-4d14-8e77-530841043cfd" providerId="ADAL" clId="{8C248670-D125-4598-A969-FCFC5CFACD3F}" dt="2026-05-19T08:35:16.508" v="9938" actId="1076"/>
      <pc:docMkLst>
        <pc:docMk/>
      </pc:docMkLst>
      <pc:sldChg chg="addSp delSp modSp mod">
        <pc:chgData name="Marco Pizzolato - NATT" userId="4036ecee-9622-4d14-8e77-530841043cfd" providerId="ADAL" clId="{8C248670-D125-4598-A969-FCFC5CFACD3F}" dt="2026-05-19T00:05:28.681" v="8993" actId="20577"/>
        <pc:sldMkLst>
          <pc:docMk/>
          <pc:sldMk cId="1890979207" sldId="265"/>
        </pc:sldMkLst>
        <pc:spChg chg="mod">
          <ac:chgData name="Marco Pizzolato - NATT" userId="4036ecee-9622-4d14-8e77-530841043cfd" providerId="ADAL" clId="{8C248670-D125-4598-A969-FCFC5CFACD3F}" dt="2026-05-19T00:05:28.681" v="8993" actId="20577"/>
          <ac:spMkLst>
            <pc:docMk/>
            <pc:sldMk cId="1890979207" sldId="265"/>
            <ac:spMk id="3" creationId="{3247D32C-9064-8813-FD31-2B089432C263}"/>
          </ac:spMkLst>
        </pc:spChg>
        <pc:picChg chg="add mod">
          <ac:chgData name="Marco Pizzolato - NATT" userId="4036ecee-9622-4d14-8e77-530841043cfd" providerId="ADAL" clId="{8C248670-D125-4598-A969-FCFC5CFACD3F}" dt="2026-04-29T12:13:43.275" v="5659" actId="14100"/>
          <ac:picMkLst>
            <pc:docMk/>
            <pc:sldMk cId="1890979207" sldId="265"/>
            <ac:picMk id="11" creationId="{8C3E7D0F-E769-AAD9-5B62-92725A188459}"/>
          </ac:picMkLst>
        </pc:picChg>
        <pc:picChg chg="add mod">
          <ac:chgData name="Marco Pizzolato - NATT" userId="4036ecee-9622-4d14-8e77-530841043cfd" providerId="ADAL" clId="{8C248670-D125-4598-A969-FCFC5CFACD3F}" dt="2026-04-29T12:13:43.275" v="5659" actId="14100"/>
          <ac:picMkLst>
            <pc:docMk/>
            <pc:sldMk cId="1890979207" sldId="265"/>
            <ac:picMk id="12" creationId="{8F729AE5-B5F8-17F0-B167-E6FBB968150D}"/>
          </ac:picMkLst>
        </pc:picChg>
        <pc:picChg chg="add mod">
          <ac:chgData name="Marco Pizzolato - NATT" userId="4036ecee-9622-4d14-8e77-530841043cfd" providerId="ADAL" clId="{8C248670-D125-4598-A969-FCFC5CFACD3F}" dt="2026-04-29T12:13:43.275" v="5659" actId="14100"/>
          <ac:picMkLst>
            <pc:docMk/>
            <pc:sldMk cId="1890979207" sldId="265"/>
            <ac:picMk id="13" creationId="{48654CE2-8CC2-E1F2-F378-5FC2508DA5B6}"/>
          </ac:picMkLst>
        </pc:picChg>
      </pc:sldChg>
      <pc:sldChg chg="delSp modSp add mod modShow">
        <pc:chgData name="Marco Pizzolato - NATT" userId="4036ecee-9622-4d14-8e77-530841043cfd" providerId="ADAL" clId="{8C248670-D125-4598-A969-FCFC5CFACD3F}" dt="2026-05-19T00:22:27.009" v="9217" actId="34476"/>
        <pc:sldMkLst>
          <pc:docMk/>
          <pc:sldMk cId="2560168603" sldId="266"/>
        </pc:sldMkLst>
        <pc:spChg chg="mod">
          <ac:chgData name="Marco Pizzolato - NATT" userId="4036ecee-9622-4d14-8e77-530841043cfd" providerId="ADAL" clId="{8C248670-D125-4598-A969-FCFC5CFACD3F}" dt="2026-04-29T12:33:11.894" v="6229" actId="20577"/>
          <ac:spMkLst>
            <pc:docMk/>
            <pc:sldMk cId="2560168603" sldId="266"/>
            <ac:spMk id="3" creationId="{D56D5DED-17E4-DBEB-AE13-2864D53F7949}"/>
          </ac:spMkLst>
        </pc:spChg>
      </pc:sldChg>
      <pc:sldChg chg="addSp delSp modSp add mod">
        <pc:chgData name="Marco Pizzolato - NATT" userId="4036ecee-9622-4d14-8e77-530841043cfd" providerId="ADAL" clId="{8C248670-D125-4598-A969-FCFC5CFACD3F}" dt="2026-04-29T12:15:12.073" v="5682" actId="732"/>
        <pc:sldMkLst>
          <pc:docMk/>
          <pc:sldMk cId="3881318449" sldId="267"/>
        </pc:sldMkLst>
        <pc:spChg chg="add mod">
          <ac:chgData name="Marco Pizzolato - NATT" userId="4036ecee-9622-4d14-8e77-530841043cfd" providerId="ADAL" clId="{8C248670-D125-4598-A969-FCFC5CFACD3F}" dt="2026-04-29T12:15:03.922" v="5681" actId="20577"/>
          <ac:spMkLst>
            <pc:docMk/>
            <pc:sldMk cId="3881318449" sldId="267"/>
            <ac:spMk id="5" creationId="{82303C58-9337-3451-FA1D-FDEA51918AD9}"/>
          </ac:spMkLst>
        </pc:spChg>
        <pc:picChg chg="mod modCrop">
          <ac:chgData name="Marco Pizzolato - NATT" userId="4036ecee-9622-4d14-8e77-530841043cfd" providerId="ADAL" clId="{8C248670-D125-4598-A969-FCFC5CFACD3F}" dt="2026-04-29T12:15:12.073" v="5682" actId="732"/>
          <ac:picMkLst>
            <pc:docMk/>
            <pc:sldMk cId="3881318449" sldId="267"/>
            <ac:picMk id="6" creationId="{AA50FC81-2139-5D68-7E31-838B403A6E43}"/>
          </ac:picMkLst>
        </pc:picChg>
      </pc:sldChg>
      <pc:sldChg chg="addSp delSp modSp add mod ord">
        <pc:chgData name="Marco Pizzolato - NATT" userId="4036ecee-9622-4d14-8e77-530841043cfd" providerId="ADAL" clId="{8C248670-D125-4598-A969-FCFC5CFACD3F}" dt="2026-05-19T00:46:53.551" v="9858"/>
        <pc:sldMkLst>
          <pc:docMk/>
          <pc:sldMk cId="2458426483" sldId="272"/>
        </pc:sldMkLst>
        <pc:spChg chg="add mod">
          <ac:chgData name="Marco Pizzolato - NATT" userId="4036ecee-9622-4d14-8e77-530841043cfd" providerId="ADAL" clId="{8C248670-D125-4598-A969-FCFC5CFACD3F}" dt="2026-05-19T00:27:35.208" v="9346" actId="20577"/>
          <ac:spMkLst>
            <pc:docMk/>
            <pc:sldMk cId="2458426483" sldId="272"/>
            <ac:spMk id="3" creationId="{3C5FD0A1-1FDE-7052-C0E4-46F48691B7A9}"/>
          </ac:spMkLst>
        </pc:spChg>
        <pc:spChg chg="add mod">
          <ac:chgData name="Marco Pizzolato - NATT" userId="4036ecee-9622-4d14-8e77-530841043cfd" providerId="ADAL" clId="{8C248670-D125-4598-A969-FCFC5CFACD3F}" dt="2026-04-29T12:17:14.001" v="5702" actId="20577"/>
          <ac:spMkLst>
            <pc:docMk/>
            <pc:sldMk cId="2458426483" sldId="272"/>
            <ac:spMk id="8" creationId="{DAF560BF-90F8-5C19-7296-9364C890B625}"/>
          </ac:spMkLst>
        </pc:spChg>
        <pc:picChg chg="add del">
          <ac:chgData name="Marco Pizzolato - NATT" userId="4036ecee-9622-4d14-8e77-530841043cfd" providerId="ADAL" clId="{8C248670-D125-4598-A969-FCFC5CFACD3F}" dt="2026-04-29T12:18:50.635" v="5739" actId="478"/>
          <ac:picMkLst>
            <pc:docMk/>
            <pc:sldMk cId="2458426483" sldId="272"/>
            <ac:picMk id="2" creationId="{D2BDD607-3F48-7279-E832-09F412F79E91}"/>
          </ac:picMkLst>
        </pc:picChg>
        <pc:picChg chg="mod">
          <ac:chgData name="Marco Pizzolato - NATT" userId="4036ecee-9622-4d14-8e77-530841043cfd" providerId="ADAL" clId="{8C248670-D125-4598-A969-FCFC5CFACD3F}" dt="2026-04-29T12:16:52.772" v="5699" actId="1076"/>
          <ac:picMkLst>
            <pc:docMk/>
            <pc:sldMk cId="2458426483" sldId="272"/>
            <ac:picMk id="5" creationId="{5D87F7F0-7C8C-0457-675A-0B185CFB02C3}"/>
          </ac:picMkLst>
        </pc:picChg>
        <pc:picChg chg="mod">
          <ac:chgData name="Marco Pizzolato - NATT" userId="4036ecee-9622-4d14-8e77-530841043cfd" providerId="ADAL" clId="{8C248670-D125-4598-A969-FCFC5CFACD3F}" dt="2026-04-29T12:16:55.898" v="5700" actId="1076"/>
          <ac:picMkLst>
            <pc:docMk/>
            <pc:sldMk cId="2458426483" sldId="272"/>
            <ac:picMk id="7" creationId="{5116D06F-3F88-DC49-1646-4667E32015B1}"/>
          </ac:picMkLst>
        </pc:picChg>
        <pc:picChg chg="mod">
          <ac:chgData name="Marco Pizzolato - NATT" userId="4036ecee-9622-4d14-8e77-530841043cfd" providerId="ADAL" clId="{8C248670-D125-4598-A969-FCFC5CFACD3F}" dt="2026-04-29T12:16:50.518" v="5698" actId="1076"/>
          <ac:picMkLst>
            <pc:docMk/>
            <pc:sldMk cId="2458426483" sldId="272"/>
            <ac:picMk id="13" creationId="{C945077E-3C82-7DAB-C666-E2B155C6D7C0}"/>
          </ac:picMkLst>
        </pc:picChg>
      </pc:sldChg>
      <pc:sldChg chg="addSp delSp modSp mod">
        <pc:chgData name="Marco Pizzolato - NATT" userId="4036ecee-9622-4d14-8e77-530841043cfd" providerId="ADAL" clId="{8C248670-D125-4598-A969-FCFC5CFACD3F}" dt="2026-05-19T00:25:08.137" v="9277" actId="1076"/>
        <pc:sldMkLst>
          <pc:docMk/>
          <pc:sldMk cId="1884897730" sldId="280"/>
        </pc:sldMkLst>
        <pc:spChg chg="mod">
          <ac:chgData name="Marco Pizzolato - NATT" userId="4036ecee-9622-4d14-8e77-530841043cfd" providerId="ADAL" clId="{8C248670-D125-4598-A969-FCFC5CFACD3F}" dt="2026-05-19T00:06:31.066" v="9027" actId="20577"/>
          <ac:spMkLst>
            <pc:docMk/>
            <pc:sldMk cId="1884897730" sldId="280"/>
            <ac:spMk id="3" creationId="{2149E8C6-6B85-AD43-A981-CD7C2DC8DE16}"/>
          </ac:spMkLst>
        </pc:spChg>
        <pc:picChg chg="add mod">
          <ac:chgData name="Marco Pizzolato - NATT" userId="4036ecee-9622-4d14-8e77-530841043cfd" providerId="ADAL" clId="{8C248670-D125-4598-A969-FCFC5CFACD3F}" dt="2026-05-19T00:25:08.137" v="9277" actId="1076"/>
          <ac:picMkLst>
            <pc:docMk/>
            <pc:sldMk cId="1884897730" sldId="280"/>
            <ac:picMk id="4" creationId="{2C316D6E-FEA4-815E-0FC4-BF6DFA8596EB}"/>
          </ac:picMkLst>
        </pc:picChg>
        <pc:picChg chg="add mod">
          <ac:chgData name="Marco Pizzolato - NATT" userId="4036ecee-9622-4d14-8e77-530841043cfd" providerId="ADAL" clId="{8C248670-D125-4598-A969-FCFC5CFACD3F}" dt="2026-04-29T12:10:08.420" v="5640" actId="1076"/>
          <ac:picMkLst>
            <pc:docMk/>
            <pc:sldMk cId="1884897730" sldId="280"/>
            <ac:picMk id="5" creationId="{8DC93290-0C06-5F5A-F840-06FF65F35B47}"/>
          </ac:picMkLst>
        </pc:picChg>
        <pc:picChg chg="add mod">
          <ac:chgData name="Marco Pizzolato - NATT" userId="4036ecee-9622-4d14-8e77-530841043cfd" providerId="ADAL" clId="{8C248670-D125-4598-A969-FCFC5CFACD3F}" dt="2026-04-29T12:10:08.420" v="5640" actId="1076"/>
          <ac:picMkLst>
            <pc:docMk/>
            <pc:sldMk cId="1884897730" sldId="280"/>
            <ac:picMk id="6" creationId="{159B616E-D254-37CB-80E8-228604BFB0DD}"/>
          </ac:picMkLst>
        </pc:picChg>
      </pc:sldChg>
      <pc:sldChg chg="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3133798969" sldId="288"/>
        </pc:sldMkLst>
      </pc:sldChg>
      <pc:sldChg chg="modSp mod">
        <pc:chgData name="Marco Pizzolato - NATT" userId="4036ecee-9622-4d14-8e77-530841043cfd" providerId="ADAL" clId="{8C248670-D125-4598-A969-FCFC5CFACD3F}" dt="2026-05-19T00:06:40.628" v="9029" actId="20577"/>
        <pc:sldMkLst>
          <pc:docMk/>
          <pc:sldMk cId="2014455302" sldId="293"/>
        </pc:sldMkLst>
        <pc:spChg chg="mod">
          <ac:chgData name="Marco Pizzolato - NATT" userId="4036ecee-9622-4d14-8e77-530841043cfd" providerId="ADAL" clId="{8C248670-D125-4598-A969-FCFC5CFACD3F}" dt="2026-05-19T00:06:40.628" v="9029" actId="20577"/>
          <ac:spMkLst>
            <pc:docMk/>
            <pc:sldMk cId="2014455302" sldId="293"/>
            <ac:spMk id="3" creationId="{EC6258A6-8D0C-CB5E-C3F7-ACF89F58840F}"/>
          </ac:spMkLst>
        </pc:spChg>
      </pc:sldChg>
      <pc:sldChg chg="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750671793" sldId="294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508476933" sldId="313"/>
        </pc:sldMkLst>
      </pc:sldChg>
      <pc:sldChg chg="delSp modSp mod ord">
        <pc:chgData name="Marco Pizzolato - NATT" userId="4036ecee-9622-4d14-8e77-530841043cfd" providerId="ADAL" clId="{8C248670-D125-4598-A969-FCFC5CFACD3F}" dt="2026-04-29T12:03:02.097" v="5394"/>
        <pc:sldMkLst>
          <pc:docMk/>
          <pc:sldMk cId="4200681399" sldId="405"/>
        </pc:sldMkLst>
        <pc:spChg chg="mod">
          <ac:chgData name="Marco Pizzolato - NATT" userId="4036ecee-9622-4d14-8e77-530841043cfd" providerId="ADAL" clId="{8C248670-D125-4598-A969-FCFC5CFACD3F}" dt="2026-04-29T11:58:57.190" v="5308" actId="20577"/>
          <ac:spMkLst>
            <pc:docMk/>
            <pc:sldMk cId="4200681399" sldId="405"/>
            <ac:spMk id="8" creationId="{D8B0B034-9965-0183-0002-D958671F909D}"/>
          </ac:spMkLst>
        </pc:spChg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796384233" sldId="416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011409144" sldId="417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953380970" sldId="419"/>
        </pc:sldMkLst>
      </pc:sldChg>
      <pc:sldChg chg="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441285346" sldId="421"/>
        </pc:sldMkLst>
      </pc:sldChg>
      <pc:sldChg chg="addSp 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211644372" sldId="422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351104725" sldId="423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3745264573" sldId="425"/>
        </pc:sldMkLst>
      </pc:sldChg>
      <pc:sldChg chg="addSp 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259690582" sldId="426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524009620" sldId="427"/>
        </pc:sldMkLst>
      </pc:sldChg>
      <pc:sldChg chg="addSp 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3262314239" sldId="428"/>
        </pc:sldMkLst>
      </pc:sldChg>
      <pc:sldChg chg="addSp 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391134427" sldId="429"/>
        </pc:sldMkLst>
      </pc:sldChg>
      <pc:sldChg chg="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365975723" sldId="430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3070171774" sldId="431"/>
        </pc:sldMkLst>
      </pc:sldChg>
      <pc:sldChg chg="addSp 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4093380183" sldId="432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951383882" sldId="433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860737145" sldId="434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052517903" sldId="435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852740585" sldId="436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618132098" sldId="437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825253786" sldId="438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412426792" sldId="439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360743430" sldId="440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6287285" sldId="441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560212688" sldId="442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845221003" sldId="443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361182017" sldId="444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212911676" sldId="447"/>
        </pc:sldMkLst>
      </pc:sldChg>
      <pc:sldChg chg="addSp modSp del mod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302459649" sldId="448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218250867" sldId="449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4191364423" sldId="450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438418479" sldId="451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3147749790" sldId="452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1590504369" sldId="453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3292095287" sldId="454"/>
        </pc:sldMkLst>
      </pc:sldChg>
      <pc:sldChg chg="modSp del mod ord">
        <pc:chgData name="Marco Pizzolato - NATT" userId="4036ecee-9622-4d14-8e77-530841043cfd" providerId="ADAL" clId="{8C248670-D125-4598-A969-FCFC5CFACD3F}" dt="2026-05-19T00:16:11.311" v="9123" actId="47"/>
        <pc:sldMkLst>
          <pc:docMk/>
          <pc:sldMk cId="1812296825" sldId="455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4122226867" sldId="458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82226544" sldId="459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589646160" sldId="460"/>
        </pc:sldMkLst>
      </pc:sldChg>
      <pc:sldChg chg="del ord">
        <pc:chgData name="Marco Pizzolato - NATT" userId="4036ecee-9622-4d14-8e77-530841043cfd" providerId="ADAL" clId="{8C248670-D125-4598-A969-FCFC5CFACD3F}" dt="2026-05-19T00:16:03.372" v="9122" actId="47"/>
        <pc:sldMkLst>
          <pc:docMk/>
          <pc:sldMk cId="2745421909" sldId="461"/>
        </pc:sldMkLst>
      </pc:sldChg>
      <pc:sldChg chg="addSp delSp modSp add mod ord">
        <pc:chgData name="Marco Pizzolato - NATT" userId="4036ecee-9622-4d14-8e77-530841043cfd" providerId="ADAL" clId="{8C248670-D125-4598-A969-FCFC5CFACD3F}" dt="2026-05-19T01:02:19.206" v="9894"/>
        <pc:sldMkLst>
          <pc:docMk/>
          <pc:sldMk cId="2137047282" sldId="464"/>
        </pc:sldMkLst>
        <pc:spChg chg="mod">
          <ac:chgData name="Marco Pizzolato - NATT" userId="4036ecee-9622-4d14-8e77-530841043cfd" providerId="ADAL" clId="{8C248670-D125-4598-A969-FCFC5CFACD3F}" dt="2026-04-29T12:02:09.460" v="5379" actId="20577"/>
          <ac:spMkLst>
            <pc:docMk/>
            <pc:sldMk cId="2137047282" sldId="464"/>
            <ac:spMk id="2" creationId="{B1B009D9-9601-C2D7-96C8-314D28F2C870}"/>
          </ac:spMkLst>
        </pc:spChg>
        <pc:spChg chg="add mod">
          <ac:chgData name="Marco Pizzolato - NATT" userId="4036ecee-9622-4d14-8e77-530841043cfd" providerId="ADAL" clId="{8C248670-D125-4598-A969-FCFC5CFACD3F}" dt="2026-05-19T00:11:43.501" v="9099" actId="1076"/>
          <ac:spMkLst>
            <pc:docMk/>
            <pc:sldMk cId="2137047282" sldId="464"/>
            <ac:spMk id="3" creationId="{736BE840-918E-F180-AF78-F41F20492F3C}"/>
          </ac:spMkLst>
        </pc:spChg>
        <pc:spChg chg="mod">
          <ac:chgData name="Marco Pizzolato - NATT" userId="4036ecee-9622-4d14-8e77-530841043cfd" providerId="ADAL" clId="{8C248670-D125-4598-A969-FCFC5CFACD3F}" dt="2026-05-19T00:11:20.622" v="9067" actId="6549"/>
          <ac:spMkLst>
            <pc:docMk/>
            <pc:sldMk cId="2137047282" sldId="464"/>
            <ac:spMk id="8" creationId="{9BAA14AF-B63E-6FE4-51E6-067BBF0D425D}"/>
          </ac:spMkLst>
        </pc:spChg>
        <pc:spChg chg="add mod">
          <ac:chgData name="Marco Pizzolato - NATT" userId="4036ecee-9622-4d14-8e77-530841043cfd" providerId="ADAL" clId="{8C248670-D125-4598-A969-FCFC5CFACD3F}" dt="2026-05-19T01:00:14.604" v="9888" actId="1076"/>
          <ac:spMkLst>
            <pc:docMk/>
            <pc:sldMk cId="2137047282" sldId="464"/>
            <ac:spMk id="54" creationId="{35D42B28-580E-406C-327F-E1B358F2BE9F}"/>
          </ac:spMkLst>
        </pc:spChg>
        <pc:picChg chg="add mod">
          <ac:chgData name="Marco Pizzolato - NATT" userId="4036ecee-9622-4d14-8e77-530841043cfd" providerId="ADAL" clId="{8C248670-D125-4598-A969-FCFC5CFACD3F}" dt="2026-05-19T00:15:16.089" v="9117" actId="1076"/>
          <ac:picMkLst>
            <pc:docMk/>
            <pc:sldMk cId="2137047282" sldId="464"/>
            <ac:picMk id="5" creationId="{A3937F7F-24FB-FF64-4018-116935801CEF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9" creationId="{1CDF28A3-D9C7-9569-B484-9192DC448728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11" creationId="{45625016-7EAE-AA77-B871-B0044A2C969D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17" creationId="{79F9658A-4D1C-066C-02AB-1107AF044C7A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31" creationId="{93809AE9-7E5D-717A-92ED-EB0C5126BDD0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33" creationId="{F8F85570-B23D-A140-6499-C07E13CF751A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37" creationId="{25E26857-3B28-2FEC-9167-4DA5B69844F7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39" creationId="{6CA8F440-04A6-FE5D-07D5-817CDA031068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43" creationId="{BEA887A0-2D57-B262-C76A-96B5304285A0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47" creationId="{EA5D717E-A532-DE21-4FAD-8C598B0A28EA}"/>
          </ac:picMkLst>
        </pc:picChg>
        <pc:picChg chg="add del mod">
          <ac:chgData name="Marco Pizzolato - NATT" userId="4036ecee-9622-4d14-8e77-530841043cfd" providerId="ADAL" clId="{8C248670-D125-4598-A969-FCFC5CFACD3F}" dt="2026-05-19T00:14:25.589" v="9101" actId="21"/>
          <ac:picMkLst>
            <pc:docMk/>
            <pc:sldMk cId="2137047282" sldId="464"/>
            <ac:picMk id="51" creationId="{C9F73472-0AC9-7C6D-70FA-FD7D80E7A602}"/>
          </ac:picMkLst>
        </pc:picChg>
        <pc:picChg chg="add mod ord">
          <ac:chgData name="Marco Pizzolato - NATT" userId="4036ecee-9622-4d14-8e77-530841043cfd" providerId="ADAL" clId="{8C248670-D125-4598-A969-FCFC5CFACD3F}" dt="2026-05-19T00:15:12.604" v="9116" actId="14100"/>
          <ac:picMkLst>
            <pc:docMk/>
            <pc:sldMk cId="2137047282" sldId="464"/>
            <ac:picMk id="52" creationId="{8091D569-0C70-EA53-FEB3-8FD60DCCC2BC}"/>
          </ac:picMkLst>
        </pc:picChg>
      </pc:sldChg>
      <pc:sldChg chg="addSp delSp modSp add mod ord">
        <pc:chgData name="Marco Pizzolato - NATT" userId="4036ecee-9622-4d14-8e77-530841043cfd" providerId="ADAL" clId="{8C248670-D125-4598-A969-FCFC5CFACD3F}" dt="2026-05-19T08:35:16.508" v="9938" actId="1076"/>
        <pc:sldMkLst>
          <pc:docMk/>
          <pc:sldMk cId="512694888" sldId="465"/>
        </pc:sldMkLst>
        <pc:spChg chg="mod">
          <ac:chgData name="Marco Pizzolato - NATT" userId="4036ecee-9622-4d14-8e77-530841043cfd" providerId="ADAL" clId="{8C248670-D125-4598-A969-FCFC5CFACD3F}" dt="2026-05-19T08:35:10.430" v="9936" actId="1076"/>
          <ac:spMkLst>
            <pc:docMk/>
            <pc:sldMk cId="512694888" sldId="465"/>
            <ac:spMk id="2" creationId="{CE770E53-EB6C-5947-A89E-9C6E1D6F5BAD}"/>
          </ac:spMkLst>
        </pc:spChg>
        <pc:spChg chg="add mod">
          <ac:chgData name="Marco Pizzolato - NATT" userId="4036ecee-9622-4d14-8e77-530841043cfd" providerId="ADAL" clId="{8C248670-D125-4598-A969-FCFC5CFACD3F}" dt="2026-05-19T08:34:38.055" v="9929" actId="20577"/>
          <ac:spMkLst>
            <pc:docMk/>
            <pc:sldMk cId="512694888" sldId="465"/>
            <ac:spMk id="6" creationId="{0C471791-09A6-96F2-8610-651E6399A769}"/>
          </ac:spMkLst>
        </pc:spChg>
        <pc:spChg chg="mod">
          <ac:chgData name="Marco Pizzolato - NATT" userId="4036ecee-9622-4d14-8e77-530841043cfd" providerId="ADAL" clId="{8C248670-D125-4598-A969-FCFC5CFACD3F}" dt="2026-05-19T00:39:55.395" v="9568" actId="20577"/>
          <ac:spMkLst>
            <pc:docMk/>
            <pc:sldMk cId="512694888" sldId="465"/>
            <ac:spMk id="8" creationId="{1F77C8EE-CCDF-9BCF-DC51-08BFA1B226EF}"/>
          </ac:spMkLst>
        </pc:spChg>
        <pc:picChg chg="add mod">
          <ac:chgData name="Marco Pizzolato - NATT" userId="4036ecee-9622-4d14-8e77-530841043cfd" providerId="ADAL" clId="{8C248670-D125-4598-A969-FCFC5CFACD3F}" dt="2026-05-19T08:35:13.837" v="9937" actId="1076"/>
          <ac:picMkLst>
            <pc:docMk/>
            <pc:sldMk cId="512694888" sldId="465"/>
            <ac:picMk id="4" creationId="{4C88D4C8-335D-F078-3DB0-E382D39BC349}"/>
          </ac:picMkLst>
        </pc:picChg>
        <pc:picChg chg="add mod">
          <ac:chgData name="Marco Pizzolato - NATT" userId="4036ecee-9622-4d14-8e77-530841043cfd" providerId="ADAL" clId="{8C248670-D125-4598-A969-FCFC5CFACD3F}" dt="2026-05-19T08:35:16.508" v="9938" actId="1076"/>
          <ac:picMkLst>
            <pc:docMk/>
            <pc:sldMk cId="512694888" sldId="465"/>
            <ac:picMk id="9" creationId="{63495334-688F-B2E2-8493-4DB80295549B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9T00:07:35.886" v="9032" actId="167"/>
        <pc:sldMkLst>
          <pc:docMk/>
          <pc:sldMk cId="3612268851" sldId="466"/>
        </pc:sldMkLst>
        <pc:spChg chg="mod">
          <ac:chgData name="Marco Pizzolato - NATT" userId="4036ecee-9622-4d14-8e77-530841043cfd" providerId="ADAL" clId="{8C248670-D125-4598-A969-FCFC5CFACD3F}" dt="2026-04-29T12:15:25.281" v="5685" actId="20577"/>
          <ac:spMkLst>
            <pc:docMk/>
            <pc:sldMk cId="3612268851" sldId="466"/>
            <ac:spMk id="5" creationId="{2D359FE3-F7DA-6BC4-8BDC-0D7DD05945D8}"/>
          </ac:spMkLst>
        </pc:spChg>
        <pc:picChg chg="add ord">
          <ac:chgData name="Marco Pizzolato - NATT" userId="4036ecee-9622-4d14-8e77-530841043cfd" providerId="ADAL" clId="{8C248670-D125-4598-A969-FCFC5CFACD3F}" dt="2026-05-19T00:07:35.886" v="9032" actId="167"/>
          <ac:picMkLst>
            <pc:docMk/>
            <pc:sldMk cId="3612268851" sldId="466"/>
            <ac:picMk id="3" creationId="{A9C261AD-4E94-8ABF-F5C8-85C5FE5614FB}"/>
          </ac:picMkLst>
        </pc:picChg>
      </pc:sldChg>
      <pc:sldChg chg="addSp delSp modSp new mod ord">
        <pc:chgData name="Marco Pizzolato - NATT" userId="4036ecee-9622-4d14-8e77-530841043cfd" providerId="ADAL" clId="{8C248670-D125-4598-A969-FCFC5CFACD3F}" dt="2026-05-19T00:29:14.929" v="9360" actId="20577"/>
        <pc:sldMkLst>
          <pc:docMk/>
          <pc:sldMk cId="3837142167" sldId="467"/>
        </pc:sldMkLst>
        <pc:spChg chg="mod">
          <ac:chgData name="Marco Pizzolato - NATT" userId="4036ecee-9622-4d14-8e77-530841043cfd" providerId="ADAL" clId="{8C248670-D125-4598-A969-FCFC5CFACD3F}" dt="2026-05-19T00:29:14.929" v="9360" actId="20577"/>
          <ac:spMkLst>
            <pc:docMk/>
            <pc:sldMk cId="3837142167" sldId="467"/>
            <ac:spMk id="3" creationId="{51AF4F38-8688-F7FB-F00D-C17441102F4F}"/>
          </ac:spMkLst>
        </pc:spChg>
        <pc:picChg chg="add mod ord">
          <ac:chgData name="Marco Pizzolato - NATT" userId="4036ecee-9622-4d14-8e77-530841043cfd" providerId="ADAL" clId="{8C248670-D125-4598-A969-FCFC5CFACD3F}" dt="2026-04-29T12:17:50.776" v="5710" actId="22"/>
          <ac:picMkLst>
            <pc:docMk/>
            <pc:sldMk cId="3837142167" sldId="467"/>
            <ac:picMk id="7" creationId="{02781B89-3698-FFA4-F553-B4398D19A249}"/>
          </ac:picMkLst>
        </pc:picChg>
        <pc:picChg chg="add mod">
          <ac:chgData name="Marco Pizzolato - NATT" userId="4036ecee-9622-4d14-8e77-530841043cfd" providerId="ADAL" clId="{8C248670-D125-4598-A969-FCFC5CFACD3F}" dt="2026-04-29T12:18:54.728" v="5740"/>
          <ac:picMkLst>
            <pc:docMk/>
            <pc:sldMk cId="3837142167" sldId="467"/>
            <ac:picMk id="8" creationId="{34576A56-6565-A153-035E-EB8A6479388C}"/>
          </ac:picMkLst>
        </pc:picChg>
      </pc:sldChg>
      <pc:sldChg chg="addSp delSp modSp add mod ord">
        <pc:chgData name="Marco Pizzolato - NATT" userId="4036ecee-9622-4d14-8e77-530841043cfd" providerId="ADAL" clId="{8C248670-D125-4598-A969-FCFC5CFACD3F}" dt="2026-05-19T01:01:55.164" v="9890"/>
        <pc:sldMkLst>
          <pc:docMk/>
          <pc:sldMk cId="212495347" sldId="468"/>
        </pc:sldMkLst>
        <pc:picChg chg="add mod">
          <ac:chgData name="Marco Pizzolato - NATT" userId="4036ecee-9622-4d14-8e77-530841043cfd" providerId="ADAL" clId="{8C248670-D125-4598-A969-FCFC5CFACD3F}" dt="2026-04-29T12:20:49.108" v="5750" actId="1076"/>
          <ac:picMkLst>
            <pc:docMk/>
            <pc:sldMk cId="212495347" sldId="468"/>
            <ac:picMk id="6" creationId="{36E750A6-F9EA-892B-1EC7-2620280FE7DB}"/>
          </ac:picMkLst>
        </pc:picChg>
      </pc:sldChg>
      <pc:sldChg chg="addSp delSp modSp add del mod">
        <pc:chgData name="Marco Pizzolato - NATT" userId="4036ecee-9622-4d14-8e77-530841043cfd" providerId="ADAL" clId="{8C248670-D125-4598-A969-FCFC5CFACD3F}" dt="2026-04-29T12:47:51.358" v="6544" actId="47"/>
        <pc:sldMkLst>
          <pc:docMk/>
          <pc:sldMk cId="3946735138" sldId="469"/>
        </pc:sldMkLst>
        <pc:spChg chg="mod">
          <ac:chgData name="Marco Pizzolato - NATT" userId="4036ecee-9622-4d14-8e77-530841043cfd" providerId="ADAL" clId="{8C248670-D125-4598-A969-FCFC5CFACD3F}" dt="2026-04-29T12:21:49.210" v="5810" actId="20577"/>
          <ac:spMkLst>
            <pc:docMk/>
            <pc:sldMk cId="3946735138" sldId="469"/>
            <ac:spMk id="3" creationId="{4D9E105D-74AD-EE8E-8EFE-C96B7B143D48}"/>
          </ac:spMkLst>
        </pc:spChg>
        <pc:picChg chg="add mod">
          <ac:chgData name="Marco Pizzolato - NATT" userId="4036ecee-9622-4d14-8e77-530841043cfd" providerId="ADAL" clId="{8C248670-D125-4598-A969-FCFC5CFACD3F}" dt="2026-04-29T12:21:53.609" v="5811" actId="14100"/>
          <ac:picMkLst>
            <pc:docMk/>
            <pc:sldMk cId="3946735138" sldId="469"/>
            <ac:picMk id="2" creationId="{D9768E5C-2389-1DC6-D55B-82BAC865AD9E}"/>
          </ac:picMkLst>
        </pc:picChg>
      </pc:sldChg>
      <pc:sldChg chg="addSp delSp modSp new mod ord">
        <pc:chgData name="Marco Pizzolato - NATT" userId="4036ecee-9622-4d14-8e77-530841043cfd" providerId="ADAL" clId="{8C248670-D125-4598-A969-FCFC5CFACD3F}" dt="2026-05-19T00:29:25.562" v="9361"/>
        <pc:sldMkLst>
          <pc:docMk/>
          <pc:sldMk cId="3063831981" sldId="470"/>
        </pc:sldMkLst>
        <pc:spChg chg="mod">
          <ac:chgData name="Marco Pizzolato - NATT" userId="4036ecee-9622-4d14-8e77-530841043cfd" providerId="ADAL" clId="{8C248670-D125-4598-A969-FCFC5CFACD3F}" dt="2026-04-29T12:22:49.939" v="5855" actId="20577"/>
          <ac:spMkLst>
            <pc:docMk/>
            <pc:sldMk cId="3063831981" sldId="470"/>
            <ac:spMk id="3" creationId="{3CA409AC-6170-943D-925F-3B989B7BB778}"/>
          </ac:spMkLst>
        </pc:spChg>
        <pc:spChg chg="mod">
          <ac:chgData name="Marco Pizzolato - NATT" userId="4036ecee-9622-4d14-8e77-530841043cfd" providerId="ADAL" clId="{8C248670-D125-4598-A969-FCFC5CFACD3F}" dt="2026-04-29T12:27:05.852" v="6221" actId="12"/>
          <ac:spMkLst>
            <pc:docMk/>
            <pc:sldMk cId="3063831981" sldId="470"/>
            <ac:spMk id="4" creationId="{BEE4D33F-D3AA-29FA-DF71-E06C6DE47B35}"/>
          </ac:spMkLst>
        </pc:spChg>
        <pc:spChg chg="add mod">
          <ac:chgData name="Marco Pizzolato - NATT" userId="4036ecee-9622-4d14-8e77-530841043cfd" providerId="ADAL" clId="{8C248670-D125-4598-A969-FCFC5CFACD3F}" dt="2026-04-29T12:23:51.514" v="5873" actId="1582"/>
          <ac:spMkLst>
            <pc:docMk/>
            <pc:sldMk cId="3063831981" sldId="470"/>
            <ac:spMk id="7" creationId="{A6A13AA5-0834-053B-271C-BCE435024B49}"/>
          </ac:spMkLst>
        </pc:spChg>
        <pc:spChg chg="add mod">
          <ac:chgData name="Marco Pizzolato - NATT" userId="4036ecee-9622-4d14-8e77-530841043cfd" providerId="ADAL" clId="{8C248670-D125-4598-A969-FCFC5CFACD3F}" dt="2026-04-29T12:24:28.630" v="5903" actId="1076"/>
          <ac:spMkLst>
            <pc:docMk/>
            <pc:sldMk cId="3063831981" sldId="470"/>
            <ac:spMk id="8" creationId="{F13057E0-8A4B-FC83-7FCC-6A5173077958}"/>
          </ac:spMkLst>
        </pc:spChg>
        <pc:picChg chg="add mod">
          <ac:chgData name="Marco Pizzolato - NATT" userId="4036ecee-9622-4d14-8e77-530841043cfd" providerId="ADAL" clId="{8C248670-D125-4598-A969-FCFC5CFACD3F}" dt="2026-05-19T00:29:25.562" v="9361"/>
          <ac:picMkLst>
            <pc:docMk/>
            <pc:sldMk cId="3063831981" sldId="470"/>
            <ac:picMk id="2" creationId="{F0952CA0-7CC5-EC3E-FD5B-7FAD0E2431C5}"/>
          </ac:picMkLst>
        </pc:picChg>
        <pc:picChg chg="add mod">
          <ac:chgData name="Marco Pizzolato - NATT" userId="4036ecee-9622-4d14-8e77-530841043cfd" providerId="ADAL" clId="{8C248670-D125-4598-A969-FCFC5CFACD3F}" dt="2026-04-29T12:22:34.753" v="5813"/>
          <ac:picMkLst>
            <pc:docMk/>
            <pc:sldMk cId="3063831981" sldId="470"/>
            <ac:picMk id="5" creationId="{29014746-174A-9727-937B-4941CF7CA853}"/>
          </ac:picMkLst>
        </pc:picChg>
        <pc:picChg chg="add mod ord">
          <ac:chgData name="Marco Pizzolato - NATT" userId="4036ecee-9622-4d14-8e77-530841043cfd" providerId="ADAL" clId="{8C248670-D125-4598-A969-FCFC5CFACD3F}" dt="2026-04-29T12:24:31.760" v="5904" actId="1076"/>
          <ac:picMkLst>
            <pc:docMk/>
            <pc:sldMk cId="3063831981" sldId="470"/>
            <ac:picMk id="6" creationId="{8B1FA748-AA0E-ACE1-2823-6DF324B3BC69}"/>
          </ac:picMkLst>
        </pc:picChg>
      </pc:sldChg>
      <pc:sldChg chg="modSp new del mod">
        <pc:chgData name="Marco Pizzolato - NATT" userId="4036ecee-9622-4d14-8e77-530841043cfd" providerId="ADAL" clId="{8C248670-D125-4598-A969-FCFC5CFACD3F}" dt="2026-05-19T00:07:13.266" v="9030" actId="47"/>
        <pc:sldMkLst>
          <pc:docMk/>
          <pc:sldMk cId="605515632" sldId="471"/>
        </pc:sldMkLst>
      </pc:sldChg>
      <pc:sldChg chg="addSp delSp modSp new mod">
        <pc:chgData name="Marco Pizzolato - NATT" userId="4036ecee-9622-4d14-8e77-530841043cfd" providerId="ADAL" clId="{8C248670-D125-4598-A969-FCFC5CFACD3F}" dt="2026-05-19T00:32:14.975" v="9378" actId="931"/>
        <pc:sldMkLst>
          <pc:docMk/>
          <pc:sldMk cId="3461395683" sldId="472"/>
        </pc:sldMkLst>
        <pc:spChg chg="del">
          <ac:chgData name="Marco Pizzolato - NATT" userId="4036ecee-9622-4d14-8e77-530841043cfd" providerId="ADAL" clId="{8C248670-D125-4598-A969-FCFC5CFACD3F}" dt="2026-05-19T00:30:51.700" v="9364" actId="931"/>
          <ac:spMkLst>
            <pc:docMk/>
            <pc:sldMk cId="3461395683" sldId="472"/>
            <ac:spMk id="2" creationId="{0B01C54C-4BAB-3ACD-770D-D9465FB7741D}"/>
          </ac:spMkLst>
        </pc:spChg>
        <pc:spChg chg="mod">
          <ac:chgData name="Marco Pizzolato - NATT" userId="4036ecee-9622-4d14-8e77-530841043cfd" providerId="ADAL" clId="{8C248670-D125-4598-A969-FCFC5CFACD3F}" dt="2026-05-18T13:18:41.233" v="6624" actId="20577"/>
          <ac:spMkLst>
            <pc:docMk/>
            <pc:sldMk cId="3461395683" sldId="472"/>
            <ac:spMk id="3" creationId="{4F73204F-051C-754B-AAF5-3647545870CB}"/>
          </ac:spMkLst>
        </pc:spChg>
        <pc:spChg chg="del mod">
          <ac:chgData name="Marco Pizzolato - NATT" userId="4036ecee-9622-4d14-8e77-530841043cfd" providerId="ADAL" clId="{8C248670-D125-4598-A969-FCFC5CFACD3F}" dt="2026-05-18T22:23:54.774" v="7084" actId="478"/>
          <ac:spMkLst>
            <pc:docMk/>
            <pc:sldMk cId="3461395683" sldId="472"/>
            <ac:spMk id="4" creationId="{F9BA2D8B-F55F-11A4-18F3-0BCEA99A7FFC}"/>
          </ac:spMkLst>
        </pc:spChg>
        <pc:spChg chg="add del mod">
          <ac:chgData name="Marco Pizzolato - NATT" userId="4036ecee-9622-4d14-8e77-530841043cfd" providerId="ADAL" clId="{8C248670-D125-4598-A969-FCFC5CFACD3F}" dt="2026-05-18T22:23:56.863" v="7085" actId="478"/>
          <ac:spMkLst>
            <pc:docMk/>
            <pc:sldMk cId="3461395683" sldId="472"/>
            <ac:spMk id="6" creationId="{0287CEAA-E038-F13A-1234-5007D293CA88}"/>
          </ac:spMkLst>
        </pc:spChg>
        <pc:spChg chg="add del mod">
          <ac:chgData name="Marco Pizzolato - NATT" userId="4036ecee-9622-4d14-8e77-530841043cfd" providerId="ADAL" clId="{8C248670-D125-4598-A969-FCFC5CFACD3F}" dt="2026-05-19T00:32:14.975" v="9378" actId="931"/>
          <ac:spMkLst>
            <pc:docMk/>
            <pc:sldMk cId="3461395683" sldId="472"/>
            <ac:spMk id="10" creationId="{6115F727-3C5F-51AF-ADE9-7E9A852779EC}"/>
          </ac:spMkLst>
        </pc:spChg>
        <pc:picChg chg="add del mod">
          <ac:chgData name="Marco Pizzolato - NATT" userId="4036ecee-9622-4d14-8e77-530841043cfd" providerId="ADAL" clId="{8C248670-D125-4598-A969-FCFC5CFACD3F}" dt="2026-05-19T00:31:32.571" v="9373" actId="478"/>
          <ac:picMkLst>
            <pc:docMk/>
            <pc:sldMk cId="3461395683" sldId="472"/>
            <ac:picMk id="8" creationId="{81E97E2B-5E49-B64C-F672-B503E7D3881D}"/>
          </ac:picMkLst>
        </pc:picChg>
        <pc:picChg chg="add del mod">
          <ac:chgData name="Marco Pizzolato - NATT" userId="4036ecee-9622-4d14-8e77-530841043cfd" providerId="ADAL" clId="{8C248670-D125-4598-A969-FCFC5CFACD3F}" dt="2026-05-19T00:31:45.075" v="9377" actId="478"/>
          <ac:picMkLst>
            <pc:docMk/>
            <pc:sldMk cId="3461395683" sldId="472"/>
            <ac:picMk id="11" creationId="{97BB6AFB-ADD2-9FA9-7B82-721A53525317}"/>
          </ac:picMkLst>
        </pc:picChg>
        <pc:picChg chg="add mod">
          <ac:chgData name="Marco Pizzolato - NATT" userId="4036ecee-9622-4d14-8e77-530841043cfd" providerId="ADAL" clId="{8C248670-D125-4598-A969-FCFC5CFACD3F}" dt="2026-05-19T00:32:14.975" v="9378" actId="931"/>
          <ac:picMkLst>
            <pc:docMk/>
            <pc:sldMk cId="3461395683" sldId="472"/>
            <ac:picMk id="13" creationId="{50890781-C487-A19B-D265-4728BDDA043E}"/>
          </ac:picMkLst>
        </pc:picChg>
      </pc:sldChg>
      <pc:sldChg chg="add del">
        <pc:chgData name="Marco Pizzolato - NATT" userId="4036ecee-9622-4d14-8e77-530841043cfd" providerId="ADAL" clId="{8C248670-D125-4598-A969-FCFC5CFACD3F}" dt="2026-05-18T13:19:11.717" v="6677" actId="47"/>
        <pc:sldMkLst>
          <pc:docMk/>
          <pc:sldMk cId="1686555100" sldId="473"/>
        </pc:sldMkLst>
      </pc:sldChg>
      <pc:sldChg chg="addSp delSp modSp new mod">
        <pc:chgData name="Marco Pizzolato - NATT" userId="4036ecee-9622-4d14-8e77-530841043cfd" providerId="ADAL" clId="{8C248670-D125-4598-A969-FCFC5CFACD3F}" dt="2026-05-18T22:13:13.925" v="6935" actId="1076"/>
        <pc:sldMkLst>
          <pc:docMk/>
          <pc:sldMk cId="2473856467" sldId="473"/>
        </pc:sldMkLst>
        <pc:spChg chg="del">
          <ac:chgData name="Marco Pizzolato - NATT" userId="4036ecee-9622-4d14-8e77-530841043cfd" providerId="ADAL" clId="{8C248670-D125-4598-A969-FCFC5CFACD3F}" dt="2026-05-18T13:26:45.730" v="6680"/>
          <ac:spMkLst>
            <pc:docMk/>
            <pc:sldMk cId="2473856467" sldId="473"/>
            <ac:spMk id="2" creationId="{AB30C2E8-2601-5205-46B1-CFE26516FBBA}"/>
          </ac:spMkLst>
        </pc:spChg>
        <pc:spChg chg="del">
          <ac:chgData name="Marco Pizzolato - NATT" userId="4036ecee-9622-4d14-8e77-530841043cfd" providerId="ADAL" clId="{8C248670-D125-4598-A969-FCFC5CFACD3F}" dt="2026-05-18T13:37:37.203" v="6701" actId="478"/>
          <ac:spMkLst>
            <pc:docMk/>
            <pc:sldMk cId="2473856467" sldId="473"/>
            <ac:spMk id="3" creationId="{BD78E7C6-4B09-7E5A-2F4C-71E2A91F0F1B}"/>
          </ac:spMkLst>
        </pc:spChg>
        <pc:spChg chg="del">
          <ac:chgData name="Marco Pizzolato - NATT" userId="4036ecee-9622-4d14-8e77-530841043cfd" providerId="ADAL" clId="{8C248670-D125-4598-A969-FCFC5CFACD3F}" dt="2026-05-18T13:37:36.410" v="6700" actId="478"/>
          <ac:spMkLst>
            <pc:docMk/>
            <pc:sldMk cId="2473856467" sldId="473"/>
            <ac:spMk id="4" creationId="{7B6C6A91-B6DC-DE36-C425-C82CAB7ABF73}"/>
          </ac:spMkLst>
        </pc:spChg>
        <pc:spChg chg="add del mod">
          <ac:chgData name="Marco Pizzolato - NATT" userId="4036ecee-9622-4d14-8e77-530841043cfd" providerId="ADAL" clId="{8C248670-D125-4598-A969-FCFC5CFACD3F}" dt="2026-05-18T13:26:54.672" v="6683" actId="478"/>
          <ac:spMkLst>
            <pc:docMk/>
            <pc:sldMk cId="2473856467" sldId="473"/>
            <ac:spMk id="8" creationId="{001A3151-90F2-C9CD-E7CF-4FF8D9962072}"/>
          </ac:spMkLst>
        </pc:spChg>
        <pc:spChg chg="add mod">
          <ac:chgData name="Marco Pizzolato - NATT" userId="4036ecee-9622-4d14-8e77-530841043cfd" providerId="ADAL" clId="{8C248670-D125-4598-A969-FCFC5CFACD3F}" dt="2026-05-18T21:31:57.113" v="6893" actId="207"/>
          <ac:spMkLst>
            <pc:docMk/>
            <pc:sldMk cId="2473856467" sldId="473"/>
            <ac:spMk id="18" creationId="{8070E2BF-AA34-975D-2FB6-BB8246429C8F}"/>
          </ac:spMkLst>
        </pc:spChg>
        <pc:spChg chg="add mod">
          <ac:chgData name="Marco Pizzolato - NATT" userId="4036ecee-9622-4d14-8e77-530841043cfd" providerId="ADAL" clId="{8C248670-D125-4598-A969-FCFC5CFACD3F}" dt="2026-05-18T21:32:03.427" v="6895" actId="1076"/>
          <ac:spMkLst>
            <pc:docMk/>
            <pc:sldMk cId="2473856467" sldId="473"/>
            <ac:spMk id="19" creationId="{A655F00E-8154-4032-3591-1A77340E9A21}"/>
          </ac:spMkLst>
        </pc:spChg>
        <pc:spChg chg="add mod">
          <ac:chgData name="Marco Pizzolato - NATT" userId="4036ecee-9622-4d14-8e77-530841043cfd" providerId="ADAL" clId="{8C248670-D125-4598-A969-FCFC5CFACD3F}" dt="2026-05-18T22:13:06.408" v="6931" actId="1076"/>
          <ac:spMkLst>
            <pc:docMk/>
            <pc:sldMk cId="2473856467" sldId="473"/>
            <ac:spMk id="22" creationId="{32585E5B-275B-CA4C-547F-2454A6AEC11B}"/>
          </ac:spMkLst>
        </pc:spChg>
        <pc:spChg chg="add mod">
          <ac:chgData name="Marco Pizzolato - NATT" userId="4036ecee-9622-4d14-8e77-530841043cfd" providerId="ADAL" clId="{8C248670-D125-4598-A969-FCFC5CFACD3F}" dt="2026-05-18T22:13:10.190" v="6933" actId="1076"/>
          <ac:spMkLst>
            <pc:docMk/>
            <pc:sldMk cId="2473856467" sldId="473"/>
            <ac:spMk id="23" creationId="{31EF7CF7-D637-5C5B-F378-E7FCAF0A7636}"/>
          </ac:spMkLst>
        </pc:spChg>
        <pc:spChg chg="add mod">
          <ac:chgData name="Marco Pizzolato - NATT" userId="4036ecee-9622-4d14-8e77-530841043cfd" providerId="ADAL" clId="{8C248670-D125-4598-A969-FCFC5CFACD3F}" dt="2026-05-18T22:13:13.925" v="6935" actId="1076"/>
          <ac:spMkLst>
            <pc:docMk/>
            <pc:sldMk cId="2473856467" sldId="473"/>
            <ac:spMk id="24" creationId="{F274CD2E-DD7E-8748-77E1-575D8AFE4B3E}"/>
          </ac:spMkLst>
        </pc:spChg>
        <pc:picChg chg="add del mod ord modCrop">
          <ac:chgData name="Marco Pizzolato - NATT" userId="4036ecee-9622-4d14-8e77-530841043cfd" providerId="ADAL" clId="{8C248670-D125-4598-A969-FCFC5CFACD3F}" dt="2026-05-18T13:26:53.601" v="6682" actId="478"/>
          <ac:picMkLst>
            <pc:docMk/>
            <pc:sldMk cId="2473856467" sldId="473"/>
            <ac:picMk id="6" creationId="{DE473F7D-2011-4036-5C73-8BC5C1EA3E94}"/>
          </ac:picMkLst>
        </pc:picChg>
        <pc:picChg chg="add del mod">
          <ac:chgData name="Marco Pizzolato - NATT" userId="4036ecee-9622-4d14-8e77-530841043cfd" providerId="ADAL" clId="{8C248670-D125-4598-A969-FCFC5CFACD3F}" dt="2026-05-18T22:12:51.052" v="6929" actId="478"/>
          <ac:picMkLst>
            <pc:docMk/>
            <pc:sldMk cId="2473856467" sldId="473"/>
            <ac:picMk id="10" creationId="{EF15BF62-DA09-C9F4-CC2B-52F31BB0BDA3}"/>
          </ac:picMkLst>
        </pc:picChg>
        <pc:picChg chg="add mod">
          <ac:chgData name="Marco Pizzolato - NATT" userId="4036ecee-9622-4d14-8e77-530841043cfd" providerId="ADAL" clId="{8C248670-D125-4598-A969-FCFC5CFACD3F}" dt="2026-05-18T13:37:42.320" v="6704" actId="1076"/>
          <ac:picMkLst>
            <pc:docMk/>
            <pc:sldMk cId="2473856467" sldId="473"/>
            <ac:picMk id="12" creationId="{9BC4223F-04E6-94BF-AB65-11D7FDB32B2C}"/>
          </ac:picMkLst>
        </pc:picChg>
        <pc:picChg chg="add mod">
          <ac:chgData name="Marco Pizzolato - NATT" userId="4036ecee-9622-4d14-8e77-530841043cfd" providerId="ADAL" clId="{8C248670-D125-4598-A969-FCFC5CFACD3F}" dt="2026-05-18T13:32:15.118" v="6695" actId="1076"/>
          <ac:picMkLst>
            <pc:docMk/>
            <pc:sldMk cId="2473856467" sldId="473"/>
            <ac:picMk id="14" creationId="{BAC2DCFA-6F2A-5184-6DD8-725165D821E5}"/>
          </ac:picMkLst>
        </pc:picChg>
        <pc:picChg chg="add mod">
          <ac:chgData name="Marco Pizzolato - NATT" userId="4036ecee-9622-4d14-8e77-530841043cfd" providerId="ADAL" clId="{8C248670-D125-4598-A969-FCFC5CFACD3F}" dt="2026-05-18T13:37:44.559" v="6705" actId="1076"/>
          <ac:picMkLst>
            <pc:docMk/>
            <pc:sldMk cId="2473856467" sldId="473"/>
            <ac:picMk id="16" creationId="{B61E27B4-FA22-1280-CC88-323FAA753D8A}"/>
          </ac:picMkLst>
        </pc:picChg>
        <pc:picChg chg="add mod">
          <ac:chgData name="Marco Pizzolato - NATT" userId="4036ecee-9622-4d14-8e77-530841043cfd" providerId="ADAL" clId="{8C248670-D125-4598-A969-FCFC5CFACD3F}" dt="2026-05-18T13:37:51.892" v="6708" actId="1076"/>
          <ac:picMkLst>
            <pc:docMk/>
            <pc:sldMk cId="2473856467" sldId="473"/>
            <ac:picMk id="17" creationId="{F3C536B4-0F6F-8251-4E12-F0BB90646545}"/>
          </ac:picMkLst>
        </pc:picChg>
        <pc:picChg chg="add mod ord">
          <ac:chgData name="Marco Pizzolato - NATT" userId="4036ecee-9622-4d14-8e77-530841043cfd" providerId="ADAL" clId="{8C248670-D125-4598-A969-FCFC5CFACD3F}" dt="2026-05-18T22:12:49.988" v="6928" actId="167"/>
          <ac:picMkLst>
            <pc:docMk/>
            <pc:sldMk cId="2473856467" sldId="473"/>
            <ac:picMk id="21" creationId="{118679A8-5FA3-7545-357C-92ACB544B624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2:11:24.626" v="6923" actId="1076"/>
        <pc:sldMkLst>
          <pc:docMk/>
          <pc:sldMk cId="664575845" sldId="474"/>
        </pc:sldMkLst>
        <pc:spChg chg="add del mod">
          <ac:chgData name="Marco Pizzolato - NATT" userId="4036ecee-9622-4d14-8e77-530841043cfd" providerId="ADAL" clId="{8C248670-D125-4598-A969-FCFC5CFACD3F}" dt="2026-05-18T13:48:10.540" v="6732" actId="478"/>
          <ac:spMkLst>
            <pc:docMk/>
            <pc:sldMk cId="664575845" sldId="474"/>
            <ac:spMk id="6" creationId="{8F7D0E8C-4F76-81F7-E331-3D0B746ADC30}"/>
          </ac:spMkLst>
        </pc:spChg>
        <pc:spChg chg="add mod">
          <ac:chgData name="Marco Pizzolato - NATT" userId="4036ecee-9622-4d14-8e77-530841043cfd" providerId="ADAL" clId="{8C248670-D125-4598-A969-FCFC5CFACD3F}" dt="2026-05-18T13:49:26.166" v="6754" actId="1076"/>
          <ac:spMkLst>
            <pc:docMk/>
            <pc:sldMk cId="664575845" sldId="474"/>
            <ac:spMk id="7" creationId="{498A246B-4240-2B54-132B-695F37ACABE1}"/>
          </ac:spMkLst>
        </pc:spChg>
        <pc:spChg chg="add mod">
          <ac:chgData name="Marco Pizzolato - NATT" userId="4036ecee-9622-4d14-8e77-530841043cfd" providerId="ADAL" clId="{8C248670-D125-4598-A969-FCFC5CFACD3F}" dt="2026-05-18T13:50:06.229" v="6768" actId="14100"/>
          <ac:spMkLst>
            <pc:docMk/>
            <pc:sldMk cId="664575845" sldId="474"/>
            <ac:spMk id="8" creationId="{A4F282A4-71CF-DFC1-339C-D87665118E58}"/>
          </ac:spMkLst>
        </pc:spChg>
        <pc:spChg chg="add mod">
          <ac:chgData name="Marco Pizzolato - NATT" userId="4036ecee-9622-4d14-8e77-530841043cfd" providerId="ADAL" clId="{8C248670-D125-4598-A969-FCFC5CFACD3F}" dt="2026-05-18T21:33:41.772" v="6900" actId="14100"/>
          <ac:spMkLst>
            <pc:docMk/>
            <pc:sldMk cId="664575845" sldId="474"/>
            <ac:spMk id="9" creationId="{E0E66191-9DE0-8D67-D325-2B3151F2FD49}"/>
          </ac:spMkLst>
        </pc:spChg>
        <pc:spChg chg="add mod">
          <ac:chgData name="Marco Pizzolato - NATT" userId="4036ecee-9622-4d14-8e77-530841043cfd" providerId="ADAL" clId="{8C248670-D125-4598-A969-FCFC5CFACD3F}" dt="2026-05-18T13:51:05.115" v="6789" actId="1076"/>
          <ac:spMkLst>
            <pc:docMk/>
            <pc:sldMk cId="664575845" sldId="474"/>
            <ac:spMk id="21" creationId="{D300FDDD-9694-224E-9C62-CFEFA1AC3B44}"/>
          </ac:spMkLst>
        </pc:spChg>
        <pc:spChg chg="add mod">
          <ac:chgData name="Marco Pizzolato - NATT" userId="4036ecee-9622-4d14-8e77-530841043cfd" providerId="ADAL" clId="{8C248670-D125-4598-A969-FCFC5CFACD3F}" dt="2026-05-18T22:10:41.458" v="6917" actId="20577"/>
          <ac:spMkLst>
            <pc:docMk/>
            <pc:sldMk cId="664575845" sldId="474"/>
            <ac:spMk id="22" creationId="{8976DA87-1168-7139-8CEF-1328BD772055}"/>
          </ac:spMkLst>
        </pc:spChg>
        <pc:spChg chg="add del mod">
          <ac:chgData name="Marco Pizzolato - NATT" userId="4036ecee-9622-4d14-8e77-530841043cfd" providerId="ADAL" clId="{8C248670-D125-4598-A969-FCFC5CFACD3F}" dt="2026-05-18T21:34:42.926" v="6903" actId="478"/>
          <ac:spMkLst>
            <pc:docMk/>
            <pc:sldMk cId="664575845" sldId="474"/>
            <ac:spMk id="23" creationId="{634C1A53-8A6F-1787-9341-CC7AA150A369}"/>
          </ac:spMkLst>
        </pc:spChg>
        <pc:picChg chg="add del mod">
          <ac:chgData name="Marco Pizzolato - NATT" userId="4036ecee-9622-4d14-8e77-530841043cfd" providerId="ADAL" clId="{8C248670-D125-4598-A969-FCFC5CFACD3F}" dt="2026-05-18T13:49:41.644" v="6760" actId="478"/>
          <ac:picMkLst>
            <pc:docMk/>
            <pc:sldMk cId="664575845" sldId="474"/>
            <ac:picMk id="3" creationId="{B0421155-5FC1-DC6E-E102-29C6583FCDDE}"/>
          </ac:picMkLst>
        </pc:picChg>
        <pc:picChg chg="add del mod">
          <ac:chgData name="Marco Pizzolato - NATT" userId="4036ecee-9622-4d14-8e77-530841043cfd" providerId="ADAL" clId="{8C248670-D125-4598-A969-FCFC5CFACD3F}" dt="2026-05-18T22:10:16.904" v="6907" actId="478"/>
          <ac:picMkLst>
            <pc:docMk/>
            <pc:sldMk cId="664575845" sldId="474"/>
            <ac:picMk id="5" creationId="{9C4F9F6C-3724-AAA4-699F-2FCFE5125747}"/>
          </ac:picMkLst>
        </pc:picChg>
        <pc:picChg chg="del">
          <ac:chgData name="Marco Pizzolato - NATT" userId="4036ecee-9622-4d14-8e77-530841043cfd" providerId="ADAL" clId="{8C248670-D125-4598-A969-FCFC5CFACD3F}" dt="2026-05-18T13:39:04.202" v="6714" actId="478"/>
          <ac:picMkLst>
            <pc:docMk/>
            <pc:sldMk cId="664575845" sldId="474"/>
            <ac:picMk id="10" creationId="{FE665A76-73A7-925D-865B-305937689A98}"/>
          </ac:picMkLst>
        </pc:picChg>
        <pc:picChg chg="del mod">
          <ac:chgData name="Marco Pizzolato - NATT" userId="4036ecee-9622-4d14-8e77-530841043cfd" providerId="ADAL" clId="{8C248670-D125-4598-A969-FCFC5CFACD3F}" dt="2026-05-18T13:49:17.233" v="6751" actId="478"/>
          <ac:picMkLst>
            <pc:docMk/>
            <pc:sldMk cId="664575845" sldId="474"/>
            <ac:picMk id="12" creationId="{61E17EDC-1B92-44EF-DF47-7922BCE9767D}"/>
          </ac:picMkLst>
        </pc:picChg>
        <pc:picChg chg="add mod ord">
          <ac:chgData name="Marco Pizzolato - NATT" userId="4036ecee-9622-4d14-8e77-530841043cfd" providerId="ADAL" clId="{8C248670-D125-4598-A969-FCFC5CFACD3F}" dt="2026-05-18T13:50:01.919" v="6766" actId="1076"/>
          <ac:picMkLst>
            <pc:docMk/>
            <pc:sldMk cId="664575845" sldId="474"/>
            <ac:picMk id="13" creationId="{FFC487B4-8F25-8B39-94D3-B49AE29B77D6}"/>
          </ac:picMkLst>
        </pc:picChg>
        <pc:picChg chg="del">
          <ac:chgData name="Marco Pizzolato - NATT" userId="4036ecee-9622-4d14-8e77-530841043cfd" providerId="ADAL" clId="{8C248670-D125-4598-A969-FCFC5CFACD3F}" dt="2026-05-18T13:39:10.824" v="6716" actId="478"/>
          <ac:picMkLst>
            <pc:docMk/>
            <pc:sldMk cId="664575845" sldId="474"/>
            <ac:picMk id="14" creationId="{3F8CE2D7-FF51-3BE4-2D2A-C673CED9610C}"/>
          </ac:picMkLst>
        </pc:picChg>
        <pc:picChg chg="add mod ord">
          <ac:chgData name="Marco Pizzolato - NATT" userId="4036ecee-9622-4d14-8e77-530841043cfd" providerId="ADAL" clId="{8C248670-D125-4598-A969-FCFC5CFACD3F}" dt="2026-05-18T13:49:38.599" v="6759" actId="167"/>
          <ac:picMkLst>
            <pc:docMk/>
            <pc:sldMk cId="664575845" sldId="474"/>
            <ac:picMk id="18" creationId="{E5D74964-3B9E-F1CA-E9F7-4DF0DD32D87C}"/>
          </ac:picMkLst>
        </pc:picChg>
        <pc:picChg chg="add mod">
          <ac:chgData name="Marco Pizzolato - NATT" userId="4036ecee-9622-4d14-8e77-530841043cfd" providerId="ADAL" clId="{8C248670-D125-4598-A969-FCFC5CFACD3F}" dt="2026-05-18T13:50:31.186" v="6772" actId="1076"/>
          <ac:picMkLst>
            <pc:docMk/>
            <pc:sldMk cId="664575845" sldId="474"/>
            <ac:picMk id="20" creationId="{A3875242-2CD1-4674-4751-BC980561D3D4}"/>
          </ac:picMkLst>
        </pc:picChg>
        <pc:picChg chg="add mod ord">
          <ac:chgData name="Marco Pizzolato - NATT" userId="4036ecee-9622-4d14-8e77-530841043cfd" providerId="ADAL" clId="{8C248670-D125-4598-A969-FCFC5CFACD3F}" dt="2026-05-18T22:10:25.026" v="6909" actId="167"/>
          <ac:picMkLst>
            <pc:docMk/>
            <pc:sldMk cId="664575845" sldId="474"/>
            <ac:picMk id="25" creationId="{B6679599-B60D-11EC-7730-8CE2184FD5C2}"/>
          </ac:picMkLst>
        </pc:picChg>
        <pc:picChg chg="add mod">
          <ac:chgData name="Marco Pizzolato - NATT" userId="4036ecee-9622-4d14-8e77-530841043cfd" providerId="ADAL" clId="{8C248670-D125-4598-A969-FCFC5CFACD3F}" dt="2026-05-18T22:11:24.626" v="6923" actId="1076"/>
          <ac:picMkLst>
            <pc:docMk/>
            <pc:sldMk cId="664575845" sldId="474"/>
            <ac:picMk id="27" creationId="{49825185-D777-20CD-EB25-5C9A97A060D1}"/>
          </ac:picMkLst>
        </pc:picChg>
      </pc:sldChg>
      <pc:sldChg chg="addSp delSp modSp add mod ord">
        <pc:chgData name="Marco Pizzolato - NATT" userId="4036ecee-9622-4d14-8e77-530841043cfd" providerId="ADAL" clId="{8C248670-D125-4598-A969-FCFC5CFACD3F}" dt="2026-05-18T13:49:11.835" v="6748"/>
        <pc:sldMkLst>
          <pc:docMk/>
          <pc:sldMk cId="726325619" sldId="475"/>
        </pc:sldMkLst>
        <pc:spChg chg="mod">
          <ac:chgData name="Marco Pizzolato - NATT" userId="4036ecee-9622-4d14-8e77-530841043cfd" providerId="ADAL" clId="{8C248670-D125-4598-A969-FCFC5CFACD3F}" dt="2026-05-18T13:49:03.782" v="6746" actId="1076"/>
          <ac:spMkLst>
            <pc:docMk/>
            <pc:sldMk cId="726325619" sldId="475"/>
            <ac:spMk id="9" creationId="{F3FC7571-4BE8-AF46-8324-E64043D4023E}"/>
          </ac:spMkLst>
        </pc:spChg>
        <pc:picChg chg="add mod ord">
          <ac:chgData name="Marco Pizzolato - NATT" userId="4036ecee-9622-4d14-8e77-530841043cfd" providerId="ADAL" clId="{8C248670-D125-4598-A969-FCFC5CFACD3F}" dt="2026-05-18T13:48:56.034" v="6744" actId="171"/>
          <ac:picMkLst>
            <pc:docMk/>
            <pc:sldMk cId="726325619" sldId="475"/>
            <ac:picMk id="4" creationId="{A810BD14-3C6F-F995-E718-966F1B7CCA6E}"/>
          </ac:picMkLst>
        </pc:picChg>
        <pc:picChg chg="del">
          <ac:chgData name="Marco Pizzolato - NATT" userId="4036ecee-9622-4d14-8e77-530841043cfd" providerId="ADAL" clId="{8C248670-D125-4598-A969-FCFC5CFACD3F}" dt="2026-05-18T13:48:51.366" v="6740" actId="478"/>
          <ac:picMkLst>
            <pc:docMk/>
            <pc:sldMk cId="726325619" sldId="475"/>
            <ac:picMk id="5" creationId="{BC9A65FF-774E-04BA-D6D1-669AFFA2E430}"/>
          </ac:picMkLst>
        </pc:picChg>
      </pc:sldChg>
      <pc:sldChg chg="addSp delSp modSp new mod">
        <pc:chgData name="Marco Pizzolato - NATT" userId="4036ecee-9622-4d14-8e77-530841043cfd" providerId="ADAL" clId="{8C248670-D125-4598-A969-FCFC5CFACD3F}" dt="2026-05-18T13:58:13.864" v="6837" actId="1076"/>
        <pc:sldMkLst>
          <pc:docMk/>
          <pc:sldMk cId="1344258960" sldId="476"/>
        </pc:sldMkLst>
        <pc:spChg chg="del">
          <ac:chgData name="Marco Pizzolato - NATT" userId="4036ecee-9622-4d14-8e77-530841043cfd" providerId="ADAL" clId="{8C248670-D125-4598-A969-FCFC5CFACD3F}" dt="2026-05-18T13:51:55.057" v="6794" actId="478"/>
          <ac:spMkLst>
            <pc:docMk/>
            <pc:sldMk cId="1344258960" sldId="476"/>
            <ac:spMk id="2" creationId="{F64CDF7A-6591-8407-662D-818A681B2CA7}"/>
          </ac:spMkLst>
        </pc:spChg>
        <pc:spChg chg="del">
          <ac:chgData name="Marco Pizzolato - NATT" userId="4036ecee-9622-4d14-8e77-530841043cfd" providerId="ADAL" clId="{8C248670-D125-4598-A969-FCFC5CFACD3F}" dt="2026-05-18T13:51:53.455" v="6791" actId="478"/>
          <ac:spMkLst>
            <pc:docMk/>
            <pc:sldMk cId="1344258960" sldId="476"/>
            <ac:spMk id="3" creationId="{25EC772B-392B-94E2-0DA7-CC5727ACC227}"/>
          </ac:spMkLst>
        </pc:spChg>
        <pc:spChg chg="del mod">
          <ac:chgData name="Marco Pizzolato - NATT" userId="4036ecee-9622-4d14-8e77-530841043cfd" providerId="ADAL" clId="{8C248670-D125-4598-A969-FCFC5CFACD3F}" dt="2026-05-18T13:51:54.144" v="6793" actId="478"/>
          <ac:spMkLst>
            <pc:docMk/>
            <pc:sldMk cId="1344258960" sldId="476"/>
            <ac:spMk id="4" creationId="{5AA85838-DB6F-62C7-BF85-E88600C139C4}"/>
          </ac:spMkLst>
        </pc:spChg>
        <pc:picChg chg="add mod">
          <ac:chgData name="Marco Pizzolato - NATT" userId="4036ecee-9622-4d14-8e77-530841043cfd" providerId="ADAL" clId="{8C248670-D125-4598-A969-FCFC5CFACD3F}" dt="2026-05-18T13:57:47.236" v="6828" actId="1076"/>
          <ac:picMkLst>
            <pc:docMk/>
            <pc:sldMk cId="1344258960" sldId="476"/>
            <ac:picMk id="6" creationId="{D57B7052-7200-57EF-AD8B-27FF865DE973}"/>
          </ac:picMkLst>
        </pc:picChg>
        <pc:picChg chg="add mod">
          <ac:chgData name="Marco Pizzolato - NATT" userId="4036ecee-9622-4d14-8e77-530841043cfd" providerId="ADAL" clId="{8C248670-D125-4598-A969-FCFC5CFACD3F}" dt="2026-05-18T13:57:25.430" v="6821" actId="1076"/>
          <ac:picMkLst>
            <pc:docMk/>
            <pc:sldMk cId="1344258960" sldId="476"/>
            <ac:picMk id="8" creationId="{9B07E167-9B1B-5461-BDD7-2017FE065E03}"/>
          </ac:picMkLst>
        </pc:picChg>
        <pc:picChg chg="add mod">
          <ac:chgData name="Marco Pizzolato - NATT" userId="4036ecee-9622-4d14-8e77-530841043cfd" providerId="ADAL" clId="{8C248670-D125-4598-A969-FCFC5CFACD3F}" dt="2026-05-18T13:57:44.268" v="6827" actId="1076"/>
          <ac:picMkLst>
            <pc:docMk/>
            <pc:sldMk cId="1344258960" sldId="476"/>
            <ac:picMk id="10" creationId="{E63C065F-A02F-BE7C-3598-E3C81BFB4984}"/>
          </ac:picMkLst>
        </pc:picChg>
        <pc:picChg chg="add mod">
          <ac:chgData name="Marco Pizzolato - NATT" userId="4036ecee-9622-4d14-8e77-530841043cfd" providerId="ADAL" clId="{8C248670-D125-4598-A969-FCFC5CFACD3F}" dt="2026-05-18T13:58:13.864" v="6837" actId="1076"/>
          <ac:picMkLst>
            <pc:docMk/>
            <pc:sldMk cId="1344258960" sldId="476"/>
            <ac:picMk id="11" creationId="{F69F62E0-EC93-9ACD-15AA-5ED745534688}"/>
          </ac:picMkLst>
        </pc:picChg>
        <pc:picChg chg="add mod">
          <ac:chgData name="Marco Pizzolato - NATT" userId="4036ecee-9622-4d14-8e77-530841043cfd" providerId="ADAL" clId="{8C248670-D125-4598-A969-FCFC5CFACD3F}" dt="2026-05-18T13:57:53.625" v="6831" actId="1076"/>
          <ac:picMkLst>
            <pc:docMk/>
            <pc:sldMk cId="1344258960" sldId="476"/>
            <ac:picMk id="1026" creationId="{5FB26EAD-B074-9F2F-40C2-A7681FC97A00}"/>
          </ac:picMkLst>
        </pc:picChg>
        <pc:picChg chg="add mod">
          <ac:chgData name="Marco Pizzolato - NATT" userId="4036ecee-9622-4d14-8e77-530841043cfd" providerId="ADAL" clId="{8C248670-D125-4598-A969-FCFC5CFACD3F}" dt="2026-05-18T13:57:48.483" v="6829" actId="1076"/>
          <ac:picMkLst>
            <pc:docMk/>
            <pc:sldMk cId="1344258960" sldId="476"/>
            <ac:picMk id="1028" creationId="{86535918-9799-80A5-BFC3-C51ED81DAC0C}"/>
          </ac:picMkLst>
        </pc:picChg>
        <pc:picChg chg="add mod">
          <ac:chgData name="Marco Pizzolato - NATT" userId="4036ecee-9622-4d14-8e77-530841043cfd" providerId="ADAL" clId="{8C248670-D125-4598-A969-FCFC5CFACD3F}" dt="2026-05-18T13:57:51.649" v="6830" actId="1076"/>
          <ac:picMkLst>
            <pc:docMk/>
            <pc:sldMk cId="1344258960" sldId="476"/>
            <ac:picMk id="1030" creationId="{E53908DA-0DB3-2920-D4DA-7AEA174E2839}"/>
          </ac:picMkLst>
        </pc:picChg>
        <pc:picChg chg="add mod">
          <ac:chgData name="Marco Pizzolato - NATT" userId="4036ecee-9622-4d14-8e77-530841043cfd" providerId="ADAL" clId="{8C248670-D125-4598-A969-FCFC5CFACD3F}" dt="2026-05-18T13:58:10.433" v="6835" actId="1076"/>
          <ac:picMkLst>
            <pc:docMk/>
            <pc:sldMk cId="1344258960" sldId="476"/>
            <ac:picMk id="1032" creationId="{127FAFC6-667B-D77F-9E9E-BA57BF202DA3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3:33:19.407" v="8346" actId="1076"/>
        <pc:sldMkLst>
          <pc:docMk/>
          <pc:sldMk cId="1922169165" sldId="477"/>
        </pc:sldMkLst>
        <pc:spChg chg="del">
          <ac:chgData name="Marco Pizzolato - NATT" userId="4036ecee-9622-4d14-8e77-530841043cfd" providerId="ADAL" clId="{8C248670-D125-4598-A969-FCFC5CFACD3F}" dt="2026-05-18T23:32:21.738" v="8327" actId="478"/>
          <ac:spMkLst>
            <pc:docMk/>
            <pc:sldMk cId="1922169165" sldId="477"/>
            <ac:spMk id="7" creationId="{294F5DE3-B92E-AD07-879F-BF84890CD0BF}"/>
          </ac:spMkLst>
        </pc:spChg>
        <pc:spChg chg="del">
          <ac:chgData name="Marco Pizzolato - NATT" userId="4036ecee-9622-4d14-8e77-530841043cfd" providerId="ADAL" clId="{8C248670-D125-4598-A969-FCFC5CFACD3F}" dt="2026-05-18T23:32:17.341" v="8325" actId="478"/>
          <ac:spMkLst>
            <pc:docMk/>
            <pc:sldMk cId="1922169165" sldId="477"/>
            <ac:spMk id="8" creationId="{204E9D03-9BD4-4493-7255-C30C23E80DAB}"/>
          </ac:spMkLst>
        </pc:spChg>
        <pc:spChg chg="del">
          <ac:chgData name="Marco Pizzolato - NATT" userId="4036ecee-9622-4d14-8e77-530841043cfd" providerId="ADAL" clId="{8C248670-D125-4598-A969-FCFC5CFACD3F}" dt="2026-05-18T23:32:20.858" v="8326" actId="478"/>
          <ac:spMkLst>
            <pc:docMk/>
            <pc:sldMk cId="1922169165" sldId="477"/>
            <ac:spMk id="9" creationId="{039D9CAC-0B99-7651-EA9B-989007ECED56}"/>
          </ac:spMkLst>
        </pc:spChg>
        <pc:spChg chg="add mod">
          <ac:chgData name="Marco Pizzolato - NATT" userId="4036ecee-9622-4d14-8e77-530841043cfd" providerId="ADAL" clId="{8C248670-D125-4598-A969-FCFC5CFACD3F}" dt="2026-05-18T23:33:00.904" v="8339" actId="1076"/>
          <ac:spMkLst>
            <pc:docMk/>
            <pc:sldMk cId="1922169165" sldId="477"/>
            <ac:spMk id="12" creationId="{5FE7928A-8024-DB6E-CB11-181BF075A81D}"/>
          </ac:spMkLst>
        </pc:spChg>
        <pc:spChg chg="add mod">
          <ac:chgData name="Marco Pizzolato - NATT" userId="4036ecee-9622-4d14-8e77-530841043cfd" providerId="ADAL" clId="{8C248670-D125-4598-A969-FCFC5CFACD3F}" dt="2026-05-18T23:33:06.406" v="8341" actId="1076"/>
          <ac:spMkLst>
            <pc:docMk/>
            <pc:sldMk cId="1922169165" sldId="477"/>
            <ac:spMk id="14" creationId="{2CF60D0A-8690-33D7-B8CD-8C61B0CBA748}"/>
          </ac:spMkLst>
        </pc:spChg>
        <pc:spChg chg="add mod">
          <ac:chgData name="Marco Pizzolato - NATT" userId="4036ecee-9622-4d14-8e77-530841043cfd" providerId="ADAL" clId="{8C248670-D125-4598-A969-FCFC5CFACD3F}" dt="2026-05-18T23:33:19.407" v="8346" actId="1076"/>
          <ac:spMkLst>
            <pc:docMk/>
            <pc:sldMk cId="1922169165" sldId="477"/>
            <ac:spMk id="15" creationId="{C7C9D596-86F0-4347-7059-2236824814F4}"/>
          </ac:spMkLst>
        </pc:spChg>
        <pc:spChg chg="del">
          <ac:chgData name="Marco Pizzolato - NATT" userId="4036ecee-9622-4d14-8e77-530841043cfd" providerId="ADAL" clId="{8C248670-D125-4598-A969-FCFC5CFACD3F}" dt="2026-05-18T23:32:22.584" v="8329" actId="478"/>
          <ac:spMkLst>
            <pc:docMk/>
            <pc:sldMk cId="1922169165" sldId="477"/>
            <ac:spMk id="21" creationId="{D7F649FE-4ECD-BE3F-AC31-70C74D1F91B5}"/>
          </ac:spMkLst>
        </pc:spChg>
        <pc:spChg chg="del">
          <ac:chgData name="Marco Pizzolato - NATT" userId="4036ecee-9622-4d14-8e77-530841043cfd" providerId="ADAL" clId="{8C248670-D125-4598-A969-FCFC5CFACD3F}" dt="2026-05-18T23:32:17.341" v="8325" actId="478"/>
          <ac:spMkLst>
            <pc:docMk/>
            <pc:sldMk cId="1922169165" sldId="477"/>
            <ac:spMk id="22" creationId="{8E03B527-4960-E934-6C20-AD55E8C481AC}"/>
          </ac:spMkLst>
        </pc:spChg>
        <pc:picChg chg="add mod">
          <ac:chgData name="Marco Pizzolato - NATT" userId="4036ecee-9622-4d14-8e77-530841043cfd" providerId="ADAL" clId="{8C248670-D125-4598-A969-FCFC5CFACD3F}" dt="2026-05-18T23:32:29.956" v="8332" actId="1076"/>
          <ac:picMkLst>
            <pc:docMk/>
            <pc:sldMk cId="1922169165" sldId="477"/>
            <ac:picMk id="3" creationId="{3C918CBF-14AE-B4E8-B8D3-08D329E9875E}"/>
          </ac:picMkLst>
        </pc:picChg>
        <pc:picChg chg="del">
          <ac:chgData name="Marco Pizzolato - NATT" userId="4036ecee-9622-4d14-8e77-530841043cfd" providerId="ADAL" clId="{8C248670-D125-4598-A969-FCFC5CFACD3F}" dt="2026-05-18T23:32:15.132" v="8324" actId="478"/>
          <ac:picMkLst>
            <pc:docMk/>
            <pc:sldMk cId="1922169165" sldId="477"/>
            <ac:picMk id="5" creationId="{C116F2B6-9630-8E83-DFDF-91AD3452D3E6}"/>
          </ac:picMkLst>
        </pc:picChg>
        <pc:picChg chg="add mod">
          <ac:chgData name="Marco Pizzolato - NATT" userId="4036ecee-9622-4d14-8e77-530841043cfd" providerId="ADAL" clId="{8C248670-D125-4598-A969-FCFC5CFACD3F}" dt="2026-05-18T23:32:34.479" v="8334"/>
          <ac:picMkLst>
            <pc:docMk/>
            <pc:sldMk cId="1922169165" sldId="477"/>
            <ac:picMk id="6" creationId="{AF8313DA-09D5-41F5-94FF-F19C74338A4A}"/>
          </ac:picMkLst>
        </pc:picChg>
        <pc:picChg chg="add mod">
          <ac:chgData name="Marco Pizzolato - NATT" userId="4036ecee-9622-4d14-8e77-530841043cfd" providerId="ADAL" clId="{8C248670-D125-4598-A969-FCFC5CFACD3F}" dt="2026-05-18T23:32:43.926" v="8337" actId="1076"/>
          <ac:picMkLst>
            <pc:docMk/>
            <pc:sldMk cId="1922169165" sldId="477"/>
            <ac:picMk id="11" creationId="{9B63283E-FF02-B312-0D7E-97D3BE25D754}"/>
          </ac:picMkLst>
        </pc:picChg>
        <pc:picChg chg="del">
          <ac:chgData name="Marco Pizzolato - NATT" userId="4036ecee-9622-4d14-8e77-530841043cfd" providerId="ADAL" clId="{8C248670-D125-4598-A969-FCFC5CFACD3F}" dt="2026-05-18T23:32:14.599" v="8323" actId="478"/>
          <ac:picMkLst>
            <pc:docMk/>
            <pc:sldMk cId="1922169165" sldId="477"/>
            <ac:picMk id="13" creationId="{2551A945-F508-21B2-CDCB-B5856D772CCE}"/>
          </ac:picMkLst>
        </pc:picChg>
        <pc:picChg chg="del">
          <ac:chgData name="Marco Pizzolato - NATT" userId="4036ecee-9622-4d14-8e77-530841043cfd" providerId="ADAL" clId="{8C248670-D125-4598-A969-FCFC5CFACD3F}" dt="2026-05-18T23:32:14.035" v="8322" actId="478"/>
          <ac:picMkLst>
            <pc:docMk/>
            <pc:sldMk cId="1922169165" sldId="477"/>
            <ac:picMk id="18" creationId="{CA944D55-E65B-3036-9BBE-EDDE8E61518E}"/>
          </ac:picMkLst>
        </pc:picChg>
        <pc:picChg chg="del">
          <ac:chgData name="Marco Pizzolato - NATT" userId="4036ecee-9622-4d14-8e77-530841043cfd" providerId="ADAL" clId="{8C248670-D125-4598-A969-FCFC5CFACD3F}" dt="2026-05-18T23:32:22.201" v="8328" actId="478"/>
          <ac:picMkLst>
            <pc:docMk/>
            <pc:sldMk cId="1922169165" sldId="477"/>
            <ac:picMk id="20" creationId="{E5934E16-A381-45A7-08C6-34272694A25A}"/>
          </ac:picMkLst>
        </pc:picChg>
      </pc:sldChg>
      <pc:sldChg chg="new del">
        <pc:chgData name="Marco Pizzolato - NATT" userId="4036ecee-9622-4d14-8e77-530841043cfd" providerId="ADAL" clId="{8C248670-D125-4598-A969-FCFC5CFACD3F}" dt="2026-05-18T13:59:43.355" v="6889" actId="47"/>
        <pc:sldMkLst>
          <pc:docMk/>
          <pc:sldMk cId="1986786851" sldId="477"/>
        </pc:sldMkLst>
      </pc:sldChg>
      <pc:sldChg chg="addSp delSp modSp new mod">
        <pc:chgData name="Marco Pizzolato - NATT" userId="4036ecee-9622-4d14-8e77-530841043cfd" providerId="ADAL" clId="{8C248670-D125-4598-A969-FCFC5CFACD3F}" dt="2026-05-19T00:33:01.906" v="9387" actId="1076"/>
        <pc:sldMkLst>
          <pc:docMk/>
          <pc:sldMk cId="3305383663" sldId="478"/>
        </pc:sldMkLst>
        <pc:spChg chg="del">
          <ac:chgData name="Marco Pizzolato - NATT" userId="4036ecee-9622-4d14-8e77-530841043cfd" providerId="ADAL" clId="{8C248670-D125-4598-A969-FCFC5CFACD3F}" dt="2026-05-18T23:16:13.362" v="8216"/>
          <ac:spMkLst>
            <pc:docMk/>
            <pc:sldMk cId="3305383663" sldId="478"/>
            <ac:spMk id="2" creationId="{AD59B1EC-DEA8-ADC7-55D5-6FFE78B19EEB}"/>
          </ac:spMkLst>
        </pc:spChg>
        <pc:spChg chg="mod">
          <ac:chgData name="Marco Pizzolato - NATT" userId="4036ecee-9622-4d14-8e77-530841043cfd" providerId="ADAL" clId="{8C248670-D125-4598-A969-FCFC5CFACD3F}" dt="2026-05-18T23:15:19.217" v="8080" actId="20577"/>
          <ac:spMkLst>
            <pc:docMk/>
            <pc:sldMk cId="3305383663" sldId="478"/>
            <ac:spMk id="3" creationId="{62E130C5-33DC-501F-992C-88F28F61C3C2}"/>
          </ac:spMkLst>
        </pc:spChg>
        <pc:spChg chg="mod">
          <ac:chgData name="Marco Pizzolato - NATT" userId="4036ecee-9622-4d14-8e77-530841043cfd" providerId="ADAL" clId="{8C248670-D125-4598-A969-FCFC5CFACD3F}" dt="2026-05-18T23:17:23.427" v="8246" actId="20577"/>
          <ac:spMkLst>
            <pc:docMk/>
            <pc:sldMk cId="3305383663" sldId="478"/>
            <ac:spMk id="4" creationId="{C636D905-7051-5989-18DC-06E9FAF4DDC2}"/>
          </ac:spMkLst>
        </pc:spChg>
        <pc:picChg chg="add del mod">
          <ac:chgData name="Marco Pizzolato - NATT" userId="4036ecee-9622-4d14-8e77-530841043cfd" providerId="ADAL" clId="{8C248670-D125-4598-A969-FCFC5CFACD3F}" dt="2026-05-18T22:21:37.340" v="7060" actId="478"/>
          <ac:picMkLst>
            <pc:docMk/>
            <pc:sldMk cId="3305383663" sldId="478"/>
            <ac:picMk id="5" creationId="{D4AAB300-E6B4-CFD4-410B-0F0DA10E53A2}"/>
          </ac:picMkLst>
        </pc:picChg>
        <pc:picChg chg="add mod ord modCrop">
          <ac:chgData name="Marco Pizzolato - NATT" userId="4036ecee-9622-4d14-8e77-530841043cfd" providerId="ADAL" clId="{8C248670-D125-4598-A969-FCFC5CFACD3F}" dt="2026-05-18T23:16:42.287" v="8224" actId="1076"/>
          <ac:picMkLst>
            <pc:docMk/>
            <pc:sldMk cId="3305383663" sldId="478"/>
            <ac:picMk id="7" creationId="{B3EC8CF1-4BEC-992D-D6E9-FDAACC6C8D0E}"/>
          </ac:picMkLst>
        </pc:picChg>
        <pc:picChg chg="add del mod">
          <ac:chgData name="Marco Pizzolato - NATT" userId="4036ecee-9622-4d14-8e77-530841043cfd" providerId="ADAL" clId="{8C248670-D125-4598-A969-FCFC5CFACD3F}" dt="2026-05-19T00:32:51.396" v="9382" actId="478"/>
          <ac:picMkLst>
            <pc:docMk/>
            <pc:sldMk cId="3305383663" sldId="478"/>
            <ac:picMk id="8" creationId="{1CCA3438-928F-3663-115A-C85E536359BD}"/>
          </ac:picMkLst>
        </pc:picChg>
        <pc:picChg chg="add mod">
          <ac:chgData name="Marco Pizzolato - NATT" userId="4036ecee-9622-4d14-8e77-530841043cfd" providerId="ADAL" clId="{8C248670-D125-4598-A969-FCFC5CFACD3F}" dt="2026-05-18T23:16:48.302" v="8228" actId="1076"/>
          <ac:picMkLst>
            <pc:docMk/>
            <pc:sldMk cId="3305383663" sldId="478"/>
            <ac:picMk id="9" creationId="{7B1F8B51-8659-3EC2-E702-622F2657F5CE}"/>
          </ac:picMkLst>
        </pc:picChg>
        <pc:picChg chg="add mod">
          <ac:chgData name="Marco Pizzolato - NATT" userId="4036ecee-9622-4d14-8e77-530841043cfd" providerId="ADAL" clId="{8C248670-D125-4598-A969-FCFC5CFACD3F}" dt="2026-05-18T23:16:51.941" v="8230" actId="1076"/>
          <ac:picMkLst>
            <pc:docMk/>
            <pc:sldMk cId="3305383663" sldId="478"/>
            <ac:picMk id="10" creationId="{A4107A0F-998B-E767-1C44-79E62B49B4FA}"/>
          </ac:picMkLst>
        </pc:picChg>
        <pc:picChg chg="add mod">
          <ac:chgData name="Marco Pizzolato - NATT" userId="4036ecee-9622-4d14-8e77-530841043cfd" providerId="ADAL" clId="{8C248670-D125-4598-A969-FCFC5CFACD3F}" dt="2026-05-18T23:16:55.731" v="8232" actId="1076"/>
          <ac:picMkLst>
            <pc:docMk/>
            <pc:sldMk cId="3305383663" sldId="478"/>
            <ac:picMk id="11" creationId="{A95375B7-FB2E-85C4-9276-67FF41508E90}"/>
          </ac:picMkLst>
        </pc:picChg>
        <pc:picChg chg="add mod">
          <ac:chgData name="Marco Pizzolato - NATT" userId="4036ecee-9622-4d14-8e77-530841043cfd" providerId="ADAL" clId="{8C248670-D125-4598-A969-FCFC5CFACD3F}" dt="2026-05-18T23:16:58.539" v="8234" actId="1076"/>
          <ac:picMkLst>
            <pc:docMk/>
            <pc:sldMk cId="3305383663" sldId="478"/>
            <ac:picMk id="12" creationId="{6E4F3EB9-5DBB-059B-BB3E-7E2D696FE4F8}"/>
          </ac:picMkLst>
        </pc:picChg>
        <pc:picChg chg="add mod">
          <ac:chgData name="Marco Pizzolato - NATT" userId="4036ecee-9622-4d14-8e77-530841043cfd" providerId="ADAL" clId="{8C248670-D125-4598-A969-FCFC5CFACD3F}" dt="2026-05-18T23:17:03.688" v="8236" actId="1076"/>
          <ac:picMkLst>
            <pc:docMk/>
            <pc:sldMk cId="3305383663" sldId="478"/>
            <ac:picMk id="13" creationId="{F100377C-925C-4CA0-C86C-A5414454A8EA}"/>
          </ac:picMkLst>
        </pc:picChg>
        <pc:picChg chg="add mod ord">
          <ac:chgData name="Marco Pizzolato - NATT" userId="4036ecee-9622-4d14-8e77-530841043cfd" providerId="ADAL" clId="{8C248670-D125-4598-A969-FCFC5CFACD3F}" dt="2026-05-19T00:33:01.906" v="9387" actId="1076"/>
          <ac:picMkLst>
            <pc:docMk/>
            <pc:sldMk cId="3305383663" sldId="478"/>
            <ac:picMk id="14" creationId="{0B0DD8EC-6E0C-1D37-EA5E-EB351B1BC0E5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2:19:15.394" v="7025" actId="20577"/>
        <pc:sldMkLst>
          <pc:docMk/>
          <pc:sldMk cId="3023149189" sldId="479"/>
        </pc:sldMkLst>
        <pc:spChg chg="add mod">
          <ac:chgData name="Marco Pizzolato - NATT" userId="4036ecee-9622-4d14-8e77-530841043cfd" providerId="ADAL" clId="{8C248670-D125-4598-A969-FCFC5CFACD3F}" dt="2026-05-18T22:14:17.265" v="6950" actId="1076"/>
          <ac:spMkLst>
            <pc:docMk/>
            <pc:sldMk cId="3023149189" sldId="479"/>
            <ac:spMk id="8" creationId="{E1F54D6D-C677-149B-0BEC-F8361B0E7B3D}"/>
          </ac:spMkLst>
        </pc:spChg>
        <pc:spChg chg="add mod">
          <ac:chgData name="Marco Pizzolato - NATT" userId="4036ecee-9622-4d14-8e77-530841043cfd" providerId="ADAL" clId="{8C248670-D125-4598-A969-FCFC5CFACD3F}" dt="2026-05-18T22:14:21.544" v="6952" actId="1076"/>
          <ac:spMkLst>
            <pc:docMk/>
            <pc:sldMk cId="3023149189" sldId="479"/>
            <ac:spMk id="9" creationId="{0E5C7159-4EA9-4AEC-8FC4-9C14E8D26A0B}"/>
          </ac:spMkLst>
        </pc:spChg>
        <pc:spChg chg="add mod">
          <ac:chgData name="Marco Pizzolato - NATT" userId="4036ecee-9622-4d14-8e77-530841043cfd" providerId="ADAL" clId="{8C248670-D125-4598-A969-FCFC5CFACD3F}" dt="2026-05-18T22:18:55.960" v="7018" actId="207"/>
          <ac:spMkLst>
            <pc:docMk/>
            <pc:sldMk cId="3023149189" sldId="479"/>
            <ac:spMk id="11" creationId="{DF3F09F7-E0DE-881D-563E-CD5857AB31C9}"/>
          </ac:spMkLst>
        </pc:spChg>
        <pc:spChg chg="add mod">
          <ac:chgData name="Marco Pizzolato - NATT" userId="4036ecee-9622-4d14-8e77-530841043cfd" providerId="ADAL" clId="{8C248670-D125-4598-A969-FCFC5CFACD3F}" dt="2026-05-18T22:19:05.942" v="7020" actId="20577"/>
          <ac:spMkLst>
            <pc:docMk/>
            <pc:sldMk cId="3023149189" sldId="479"/>
            <ac:spMk id="13" creationId="{F72600AC-00DF-9F3A-D058-E3A654F4F8A0}"/>
          </ac:spMkLst>
        </pc:spChg>
        <pc:spChg chg="add mod">
          <ac:chgData name="Marco Pizzolato - NATT" userId="4036ecee-9622-4d14-8e77-530841043cfd" providerId="ADAL" clId="{8C248670-D125-4598-A969-FCFC5CFACD3F}" dt="2026-05-18T22:19:10.678" v="7022" actId="20577"/>
          <ac:spMkLst>
            <pc:docMk/>
            <pc:sldMk cId="3023149189" sldId="479"/>
            <ac:spMk id="15" creationId="{4494A488-9ACC-1571-E79A-7F311530E5E1}"/>
          </ac:spMkLst>
        </pc:spChg>
        <pc:spChg chg="del">
          <ac:chgData name="Marco Pizzolato - NATT" userId="4036ecee-9622-4d14-8e77-530841043cfd" providerId="ADAL" clId="{8C248670-D125-4598-A969-FCFC5CFACD3F}" dt="2026-05-18T22:13:43.632" v="6937" actId="478"/>
          <ac:spMkLst>
            <pc:docMk/>
            <pc:sldMk cId="3023149189" sldId="479"/>
            <ac:spMk id="18" creationId="{A0CD7B22-E70E-DBBC-34B1-F787E1176E85}"/>
          </ac:spMkLst>
        </pc:spChg>
        <pc:spChg chg="del">
          <ac:chgData name="Marco Pizzolato - NATT" userId="4036ecee-9622-4d14-8e77-530841043cfd" providerId="ADAL" clId="{8C248670-D125-4598-A969-FCFC5CFACD3F}" dt="2026-05-18T22:13:44.367" v="6938" actId="478"/>
          <ac:spMkLst>
            <pc:docMk/>
            <pc:sldMk cId="3023149189" sldId="479"/>
            <ac:spMk id="19" creationId="{6741FC56-618C-2AE2-0B1D-0A422A7B6F0E}"/>
          </ac:spMkLst>
        </pc:spChg>
        <pc:spChg chg="add mod">
          <ac:chgData name="Marco Pizzolato - NATT" userId="4036ecee-9622-4d14-8e77-530841043cfd" providerId="ADAL" clId="{8C248670-D125-4598-A969-FCFC5CFACD3F}" dt="2026-05-18T22:19:15.394" v="7025" actId="20577"/>
          <ac:spMkLst>
            <pc:docMk/>
            <pc:sldMk cId="3023149189" sldId="479"/>
            <ac:spMk id="20" creationId="{DAB7FF2B-DDD7-4B2E-E14D-6206FEB9A9A1}"/>
          </ac:spMkLst>
        </pc:spChg>
        <pc:spChg chg="add del mod">
          <ac:chgData name="Marco Pizzolato - NATT" userId="4036ecee-9622-4d14-8e77-530841043cfd" providerId="ADAL" clId="{8C248670-D125-4598-A969-FCFC5CFACD3F}" dt="2026-05-18T22:15:14.192" v="6963"/>
          <ac:spMkLst>
            <pc:docMk/>
            <pc:sldMk cId="3023149189" sldId="479"/>
            <ac:spMk id="21" creationId="{C5B39402-D83B-EC91-9A0C-AD3E4055869A}"/>
          </ac:spMkLst>
        </pc:spChg>
        <pc:picChg chg="add mod">
          <ac:chgData name="Marco Pizzolato - NATT" userId="4036ecee-9622-4d14-8e77-530841043cfd" providerId="ADAL" clId="{8C248670-D125-4598-A969-FCFC5CFACD3F}" dt="2026-05-18T22:13:50.162" v="6943" actId="1076"/>
          <ac:picMkLst>
            <pc:docMk/>
            <pc:sldMk cId="3023149189" sldId="479"/>
            <ac:picMk id="3" creationId="{2D8910ED-90C2-9E61-E21B-250D2A9E02A0}"/>
          </ac:picMkLst>
        </pc:picChg>
        <pc:picChg chg="add mod">
          <ac:chgData name="Marco Pizzolato - NATT" userId="4036ecee-9622-4d14-8e77-530841043cfd" providerId="ADAL" clId="{8C248670-D125-4598-A969-FCFC5CFACD3F}" dt="2026-05-18T22:13:56.987" v="6945"/>
          <ac:picMkLst>
            <pc:docMk/>
            <pc:sldMk cId="3023149189" sldId="479"/>
            <ac:picMk id="5" creationId="{6D460161-875A-BA8D-6145-B36F029C79B5}"/>
          </ac:picMkLst>
        </pc:picChg>
        <pc:picChg chg="add mod">
          <ac:chgData name="Marco Pizzolato - NATT" userId="4036ecee-9622-4d14-8e77-530841043cfd" providerId="ADAL" clId="{8C248670-D125-4598-A969-FCFC5CFACD3F}" dt="2026-05-18T22:14:07.859" v="6948" actId="1076"/>
          <ac:picMkLst>
            <pc:docMk/>
            <pc:sldMk cId="3023149189" sldId="479"/>
            <ac:picMk id="7" creationId="{F714A016-245B-95AE-7E65-0BEB8FD0B2CD}"/>
          </ac:picMkLst>
        </pc:picChg>
        <pc:picChg chg="del">
          <ac:chgData name="Marco Pizzolato - NATT" userId="4036ecee-9622-4d14-8e77-530841043cfd" providerId="ADAL" clId="{8C248670-D125-4598-A969-FCFC5CFACD3F}" dt="2026-05-18T22:13:44.846" v="6939" actId="478"/>
          <ac:picMkLst>
            <pc:docMk/>
            <pc:sldMk cId="3023149189" sldId="479"/>
            <ac:picMk id="10" creationId="{94E258F6-C879-F1D0-3872-BEBDC5052C52}"/>
          </ac:picMkLst>
        </pc:picChg>
        <pc:picChg chg="del">
          <ac:chgData name="Marco Pizzolato - NATT" userId="4036ecee-9622-4d14-8e77-530841043cfd" providerId="ADAL" clId="{8C248670-D125-4598-A969-FCFC5CFACD3F}" dt="2026-05-18T22:13:42.995" v="6936" actId="478"/>
          <ac:picMkLst>
            <pc:docMk/>
            <pc:sldMk cId="3023149189" sldId="479"/>
            <ac:picMk id="12" creationId="{05C2E587-E15C-86E5-B648-86087D72AC2C}"/>
          </ac:picMkLst>
        </pc:picChg>
        <pc:picChg chg="del">
          <ac:chgData name="Marco Pizzolato - NATT" userId="4036ecee-9622-4d14-8e77-530841043cfd" providerId="ADAL" clId="{8C248670-D125-4598-A969-FCFC5CFACD3F}" dt="2026-05-18T22:13:45.523" v="6940" actId="478"/>
          <ac:picMkLst>
            <pc:docMk/>
            <pc:sldMk cId="3023149189" sldId="479"/>
            <ac:picMk id="14" creationId="{9CC9EB20-B8C4-C833-B888-A197CB2DD3CB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2:28:22.888" v="7221" actId="6549"/>
        <pc:sldMkLst>
          <pc:docMk/>
          <pc:sldMk cId="2743745118" sldId="480"/>
        </pc:sldMkLst>
        <pc:spChg chg="mod">
          <ac:chgData name="Marco Pizzolato - NATT" userId="4036ecee-9622-4d14-8e77-530841043cfd" providerId="ADAL" clId="{8C248670-D125-4598-A969-FCFC5CFACD3F}" dt="2026-05-18T22:16:27.328" v="6982" actId="1076"/>
          <ac:spMkLst>
            <pc:docMk/>
            <pc:sldMk cId="2743745118" sldId="480"/>
            <ac:spMk id="8" creationId="{5749B1F1-7EBE-ECE3-25BD-A09FBE20B3A2}"/>
          </ac:spMkLst>
        </pc:spChg>
        <pc:spChg chg="mod">
          <ac:chgData name="Marco Pizzolato - NATT" userId="4036ecee-9622-4d14-8e77-530841043cfd" providerId="ADAL" clId="{8C248670-D125-4598-A969-FCFC5CFACD3F}" dt="2026-05-18T22:16:58.500" v="6988" actId="1076"/>
          <ac:spMkLst>
            <pc:docMk/>
            <pc:sldMk cId="2743745118" sldId="480"/>
            <ac:spMk id="9" creationId="{406F4CCA-6DE2-435C-4FE9-05A3F3A75C6D}"/>
          </ac:spMkLst>
        </pc:spChg>
        <pc:spChg chg="mod">
          <ac:chgData name="Marco Pizzolato - NATT" userId="4036ecee-9622-4d14-8e77-530841043cfd" providerId="ADAL" clId="{8C248670-D125-4598-A969-FCFC5CFACD3F}" dt="2026-05-18T22:16:16.252" v="6981" actId="1076"/>
          <ac:spMkLst>
            <pc:docMk/>
            <pc:sldMk cId="2743745118" sldId="480"/>
            <ac:spMk id="11" creationId="{1068E5D9-AFD8-FBF4-E7EE-431F967A62BF}"/>
          </ac:spMkLst>
        </pc:spChg>
        <pc:spChg chg="del">
          <ac:chgData name="Marco Pizzolato - NATT" userId="4036ecee-9622-4d14-8e77-530841043cfd" providerId="ADAL" clId="{8C248670-D125-4598-A969-FCFC5CFACD3F}" dt="2026-05-18T22:17:09.183" v="6990" actId="478"/>
          <ac:spMkLst>
            <pc:docMk/>
            <pc:sldMk cId="2743745118" sldId="480"/>
            <ac:spMk id="13" creationId="{8A33CCBB-8CE5-1F10-4C5E-1E000676A025}"/>
          </ac:spMkLst>
        </pc:spChg>
        <pc:spChg chg="del">
          <ac:chgData name="Marco Pizzolato - NATT" userId="4036ecee-9622-4d14-8e77-530841043cfd" providerId="ADAL" clId="{8C248670-D125-4598-A969-FCFC5CFACD3F}" dt="2026-05-18T22:17:09.963" v="6991" actId="478"/>
          <ac:spMkLst>
            <pc:docMk/>
            <pc:sldMk cId="2743745118" sldId="480"/>
            <ac:spMk id="15" creationId="{BB10E3F4-7CF6-AF36-670C-869939F48753}"/>
          </ac:spMkLst>
        </pc:spChg>
        <pc:spChg chg="mod">
          <ac:chgData name="Marco Pizzolato - NATT" userId="4036ecee-9622-4d14-8e77-530841043cfd" providerId="ADAL" clId="{8C248670-D125-4598-A969-FCFC5CFACD3F}" dt="2026-05-18T22:17:02.537" v="6989" actId="1076"/>
          <ac:spMkLst>
            <pc:docMk/>
            <pc:sldMk cId="2743745118" sldId="480"/>
            <ac:spMk id="20" creationId="{AE977B62-8BD6-DCE8-1789-446C488021AB}"/>
          </ac:spMkLst>
        </pc:spChg>
        <pc:spChg chg="add mod">
          <ac:chgData name="Marco Pizzolato - NATT" userId="4036ecee-9622-4d14-8e77-530841043cfd" providerId="ADAL" clId="{8C248670-D125-4598-A969-FCFC5CFACD3F}" dt="2026-05-18T22:28:22.888" v="7221" actId="6549"/>
          <ac:spMkLst>
            <pc:docMk/>
            <pc:sldMk cId="2743745118" sldId="480"/>
            <ac:spMk id="21" creationId="{DCEBFFC0-C3A1-32A2-A0ED-5F65B41B0197}"/>
          </ac:spMkLst>
        </pc:spChg>
        <pc:picChg chg="del">
          <ac:chgData name="Marco Pizzolato - NATT" userId="4036ecee-9622-4d14-8e77-530841043cfd" providerId="ADAL" clId="{8C248670-D125-4598-A969-FCFC5CFACD3F}" dt="2026-05-18T22:15:19.389" v="6965" actId="478"/>
          <ac:picMkLst>
            <pc:docMk/>
            <pc:sldMk cId="2743745118" sldId="480"/>
            <ac:picMk id="3" creationId="{D3112621-7363-9059-8DFD-8C33077C3DC0}"/>
          </ac:picMkLst>
        </pc:picChg>
        <pc:picChg chg="add mod ord">
          <ac:chgData name="Marco Pizzolato - NATT" userId="4036ecee-9622-4d14-8e77-530841043cfd" providerId="ADAL" clId="{8C248670-D125-4598-A969-FCFC5CFACD3F}" dt="2026-05-18T22:15:34.746" v="6972" actId="167"/>
          <ac:picMkLst>
            <pc:docMk/>
            <pc:sldMk cId="2743745118" sldId="480"/>
            <ac:picMk id="4" creationId="{2C68F41B-7C7F-954E-E4B5-6B4C9065A3AE}"/>
          </ac:picMkLst>
        </pc:picChg>
        <pc:picChg chg="del">
          <ac:chgData name="Marco Pizzolato - NATT" userId="4036ecee-9622-4d14-8e77-530841043cfd" providerId="ADAL" clId="{8C248670-D125-4598-A969-FCFC5CFACD3F}" dt="2026-05-18T22:15:19.821" v="6966" actId="478"/>
          <ac:picMkLst>
            <pc:docMk/>
            <pc:sldMk cId="2743745118" sldId="480"/>
            <ac:picMk id="5" creationId="{5A121181-44F2-96AA-F907-D7401C677EFE}"/>
          </ac:picMkLst>
        </pc:picChg>
        <pc:picChg chg="del">
          <ac:chgData name="Marco Pizzolato - NATT" userId="4036ecee-9622-4d14-8e77-530841043cfd" providerId="ADAL" clId="{8C248670-D125-4598-A969-FCFC5CFACD3F}" dt="2026-05-18T22:15:22.043" v="6967" actId="478"/>
          <ac:picMkLst>
            <pc:docMk/>
            <pc:sldMk cId="2743745118" sldId="480"/>
            <ac:picMk id="7" creationId="{FB423D83-5950-D52C-C8AE-8E2983405807}"/>
          </ac:picMkLst>
        </pc:picChg>
        <pc:picChg chg="add mod ord">
          <ac:chgData name="Marco Pizzolato - NATT" userId="4036ecee-9622-4d14-8e77-530841043cfd" providerId="ADAL" clId="{8C248670-D125-4598-A969-FCFC5CFACD3F}" dt="2026-05-18T22:16:11.700" v="6980" actId="167"/>
          <ac:picMkLst>
            <pc:docMk/>
            <pc:sldMk cId="2743745118" sldId="480"/>
            <ac:picMk id="10" creationId="{0A98AB76-38F2-ED79-02B4-FFFC2405B48D}"/>
          </ac:picMkLst>
        </pc:picChg>
        <pc:picChg chg="add mod ord">
          <ac:chgData name="Marco Pizzolato - NATT" userId="4036ecee-9622-4d14-8e77-530841043cfd" providerId="ADAL" clId="{8C248670-D125-4598-A969-FCFC5CFACD3F}" dt="2026-05-18T22:16:55.089" v="6987" actId="167"/>
          <ac:picMkLst>
            <pc:docMk/>
            <pc:sldMk cId="2743745118" sldId="480"/>
            <ac:picMk id="14" creationId="{20B7E185-8FB5-8E1B-0D77-AE30BC20FEA4}"/>
          </ac:picMkLst>
        </pc:picChg>
        <pc:picChg chg="add mod">
          <ac:chgData name="Marco Pizzolato - NATT" userId="4036ecee-9622-4d14-8e77-530841043cfd" providerId="ADAL" clId="{8C248670-D125-4598-A969-FCFC5CFACD3F}" dt="2026-05-18T22:27:05.005" v="7206" actId="14100"/>
          <ac:picMkLst>
            <pc:docMk/>
            <pc:sldMk cId="2743745118" sldId="480"/>
            <ac:picMk id="19" creationId="{60854E60-C293-E829-A0DB-1599CD50144C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2:21:09.810" v="7058" actId="20577"/>
        <pc:sldMkLst>
          <pc:docMk/>
          <pc:sldMk cId="1174948863" sldId="481"/>
        </pc:sldMkLst>
        <pc:spChg chg="add mod">
          <ac:chgData name="Marco Pizzolato - NATT" userId="4036ecee-9622-4d14-8e77-530841043cfd" providerId="ADAL" clId="{8C248670-D125-4598-A969-FCFC5CFACD3F}" dt="2026-05-18T22:19:56.617" v="7030" actId="20577"/>
          <ac:spMkLst>
            <pc:docMk/>
            <pc:sldMk cId="1174948863" sldId="481"/>
            <ac:spMk id="7" creationId="{E126510D-9497-9125-C9D7-1B1924FA8F22}"/>
          </ac:spMkLst>
        </pc:spChg>
        <pc:spChg chg="del">
          <ac:chgData name="Marco Pizzolato - NATT" userId="4036ecee-9622-4d14-8e77-530841043cfd" providerId="ADAL" clId="{8C248670-D125-4598-A969-FCFC5CFACD3F}" dt="2026-05-18T22:17:34.855" v="6996" actId="478"/>
          <ac:spMkLst>
            <pc:docMk/>
            <pc:sldMk cId="1174948863" sldId="481"/>
            <ac:spMk id="8" creationId="{351519C8-30E5-854D-04B6-FDC6864FB9E5}"/>
          </ac:spMkLst>
        </pc:spChg>
        <pc:spChg chg="del mod">
          <ac:chgData name="Marco Pizzolato - NATT" userId="4036ecee-9622-4d14-8e77-530841043cfd" providerId="ADAL" clId="{8C248670-D125-4598-A969-FCFC5CFACD3F}" dt="2026-05-18T22:20:12.616" v="7033" actId="478"/>
          <ac:spMkLst>
            <pc:docMk/>
            <pc:sldMk cId="1174948863" sldId="481"/>
            <ac:spMk id="9" creationId="{392F8BF3-E57A-E06A-BE96-C18B8304A837}"/>
          </ac:spMkLst>
        </pc:spChg>
        <pc:spChg chg="mod">
          <ac:chgData name="Marco Pizzolato - NATT" userId="4036ecee-9622-4d14-8e77-530841043cfd" providerId="ADAL" clId="{8C248670-D125-4598-A969-FCFC5CFACD3F}" dt="2026-05-18T22:17:41.926" v="6999" actId="1076"/>
          <ac:spMkLst>
            <pc:docMk/>
            <pc:sldMk cId="1174948863" sldId="481"/>
            <ac:spMk id="11" creationId="{5024F670-6D6D-CDEB-028A-B1B4B3C02893}"/>
          </ac:spMkLst>
        </pc:spChg>
        <pc:spChg chg="add mod">
          <ac:chgData name="Marco Pizzolato - NATT" userId="4036ecee-9622-4d14-8e77-530841043cfd" providerId="ADAL" clId="{8C248670-D125-4598-A969-FCFC5CFACD3F}" dt="2026-05-18T22:20:51.053" v="7048" actId="20577"/>
          <ac:spMkLst>
            <pc:docMk/>
            <pc:sldMk cId="1174948863" sldId="481"/>
            <ac:spMk id="12" creationId="{B953E9DE-4642-894C-18DE-4B9066B6DE55}"/>
          </ac:spMkLst>
        </pc:spChg>
        <pc:spChg chg="add del mod">
          <ac:chgData name="Marco Pizzolato - NATT" userId="4036ecee-9622-4d14-8e77-530841043cfd" providerId="ADAL" clId="{8C248670-D125-4598-A969-FCFC5CFACD3F}" dt="2026-05-18T22:20:55.501" v="7051" actId="478"/>
          <ac:spMkLst>
            <pc:docMk/>
            <pc:sldMk cId="1174948863" sldId="481"/>
            <ac:spMk id="13" creationId="{39B14A5C-59CF-B460-8C0F-1CD03F47809A}"/>
          </ac:spMkLst>
        </pc:spChg>
        <pc:spChg chg="add mod">
          <ac:chgData name="Marco Pizzolato - NATT" userId="4036ecee-9622-4d14-8e77-530841043cfd" providerId="ADAL" clId="{8C248670-D125-4598-A969-FCFC5CFACD3F}" dt="2026-05-18T22:21:02.279" v="7054" actId="20577"/>
          <ac:spMkLst>
            <pc:docMk/>
            <pc:sldMk cId="1174948863" sldId="481"/>
            <ac:spMk id="15" creationId="{52D650DF-B77F-7258-0B6B-5F19F6814D07}"/>
          </ac:spMkLst>
        </pc:spChg>
        <pc:spChg chg="add mod">
          <ac:chgData name="Marco Pizzolato - NATT" userId="4036ecee-9622-4d14-8e77-530841043cfd" providerId="ADAL" clId="{8C248670-D125-4598-A969-FCFC5CFACD3F}" dt="2026-05-18T22:21:09.810" v="7058" actId="20577"/>
          <ac:spMkLst>
            <pc:docMk/>
            <pc:sldMk cId="1174948863" sldId="481"/>
            <ac:spMk id="18" creationId="{0421FFBF-8B24-97A7-F910-1443AAFA6FC0}"/>
          </ac:spMkLst>
        </pc:spChg>
        <pc:spChg chg="mod">
          <ac:chgData name="Marco Pizzolato - NATT" userId="4036ecee-9622-4d14-8e77-530841043cfd" providerId="ADAL" clId="{8C248670-D125-4598-A969-FCFC5CFACD3F}" dt="2026-05-18T22:19:47.206" v="7026"/>
          <ac:spMkLst>
            <pc:docMk/>
            <pc:sldMk cId="1174948863" sldId="481"/>
            <ac:spMk id="20" creationId="{FC2AD8BC-0A38-548F-4A6F-711A6B6C078E}"/>
          </ac:spMkLst>
        </pc:spChg>
        <pc:picChg chg="add mod ord">
          <ac:chgData name="Marco Pizzolato - NATT" userId="4036ecee-9622-4d14-8e77-530841043cfd" providerId="ADAL" clId="{8C248670-D125-4598-A969-FCFC5CFACD3F}" dt="2026-05-18T22:18:19.270" v="7009" actId="167"/>
          <ac:picMkLst>
            <pc:docMk/>
            <pc:sldMk cId="1174948863" sldId="481"/>
            <ac:picMk id="3" creationId="{F35FE08D-7016-B147-5CC1-C22DCF5B13BF}"/>
          </ac:picMkLst>
        </pc:picChg>
        <pc:picChg chg="del">
          <ac:chgData name="Marco Pizzolato - NATT" userId="4036ecee-9622-4d14-8e77-530841043cfd" providerId="ADAL" clId="{8C248670-D125-4598-A969-FCFC5CFACD3F}" dt="2026-05-18T22:17:28.394" v="6993" actId="478"/>
          <ac:picMkLst>
            <pc:docMk/>
            <pc:sldMk cId="1174948863" sldId="481"/>
            <ac:picMk id="4" creationId="{7533EB93-3AC5-31C4-4FCF-42D419521E45}"/>
          </ac:picMkLst>
        </pc:picChg>
        <pc:picChg chg="add mod ord">
          <ac:chgData name="Marco Pizzolato - NATT" userId="4036ecee-9622-4d14-8e77-530841043cfd" providerId="ADAL" clId="{8C248670-D125-4598-A969-FCFC5CFACD3F}" dt="2026-05-18T22:18:12.995" v="7007" actId="1076"/>
          <ac:picMkLst>
            <pc:docMk/>
            <pc:sldMk cId="1174948863" sldId="481"/>
            <ac:picMk id="6" creationId="{96CDBAB3-AB6B-02A9-459D-BF6587110649}"/>
          </ac:picMkLst>
        </pc:picChg>
        <pc:picChg chg="del">
          <ac:chgData name="Marco Pizzolato - NATT" userId="4036ecee-9622-4d14-8e77-530841043cfd" providerId="ADAL" clId="{8C248670-D125-4598-A969-FCFC5CFACD3F}" dt="2026-05-18T22:17:28.789" v="6994" actId="478"/>
          <ac:picMkLst>
            <pc:docMk/>
            <pc:sldMk cId="1174948863" sldId="481"/>
            <ac:picMk id="10" creationId="{46706264-6DD3-2D93-63F1-576F6FE8B140}"/>
          </ac:picMkLst>
        </pc:picChg>
        <pc:picChg chg="mod">
          <ac:chgData name="Marco Pizzolato - NATT" userId="4036ecee-9622-4d14-8e77-530841043cfd" providerId="ADAL" clId="{8C248670-D125-4598-A969-FCFC5CFACD3F}" dt="2026-05-18T22:17:33.322" v="6995" actId="1076"/>
          <ac:picMkLst>
            <pc:docMk/>
            <pc:sldMk cId="1174948863" sldId="481"/>
            <ac:picMk id="14" creationId="{E63DDF68-ACA2-93C1-1822-A7DB96EF32B1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2:47:43.016" v="7582" actId="208"/>
        <pc:sldMkLst>
          <pc:docMk/>
          <pc:sldMk cId="30886581" sldId="482"/>
        </pc:sldMkLst>
        <pc:spChg chg="mod">
          <ac:chgData name="Marco Pizzolato - NATT" userId="4036ecee-9622-4d14-8e77-530841043cfd" providerId="ADAL" clId="{8C248670-D125-4598-A969-FCFC5CFACD3F}" dt="2026-05-18T22:31:45.431" v="7223" actId="20577"/>
          <ac:spMkLst>
            <pc:docMk/>
            <pc:sldMk cId="30886581" sldId="482"/>
            <ac:spMk id="7" creationId="{767DC84C-AC16-11E3-5114-E166E199F550}"/>
          </ac:spMkLst>
        </pc:spChg>
        <pc:spChg chg="mod">
          <ac:chgData name="Marco Pizzolato - NATT" userId="4036ecee-9622-4d14-8e77-530841043cfd" providerId="ADAL" clId="{8C248670-D125-4598-A969-FCFC5CFACD3F}" dt="2026-05-18T22:21:53.843" v="7064" actId="1076"/>
          <ac:spMkLst>
            <pc:docMk/>
            <pc:sldMk cId="30886581" sldId="482"/>
            <ac:spMk id="11" creationId="{75AF99F7-2FC4-836C-3671-25542D77C79D}"/>
          </ac:spMkLst>
        </pc:spChg>
        <pc:spChg chg="del">
          <ac:chgData name="Marco Pizzolato - NATT" userId="4036ecee-9622-4d14-8e77-530841043cfd" providerId="ADAL" clId="{8C248670-D125-4598-A969-FCFC5CFACD3F}" dt="2026-05-18T22:23:07.655" v="7076" actId="478"/>
          <ac:spMkLst>
            <pc:docMk/>
            <pc:sldMk cId="30886581" sldId="482"/>
            <ac:spMk id="12" creationId="{6943E5ED-A989-801E-282A-036E23F04543}"/>
          </ac:spMkLst>
        </pc:spChg>
        <pc:spChg chg="del">
          <ac:chgData name="Marco Pizzolato - NATT" userId="4036ecee-9622-4d14-8e77-530841043cfd" providerId="ADAL" clId="{8C248670-D125-4598-A969-FCFC5CFACD3F}" dt="2026-05-18T22:23:08.487" v="7077" actId="478"/>
          <ac:spMkLst>
            <pc:docMk/>
            <pc:sldMk cId="30886581" sldId="482"/>
            <ac:spMk id="15" creationId="{B08998AB-8753-13F5-F127-C0DE0F3CD739}"/>
          </ac:spMkLst>
        </pc:spChg>
        <pc:spChg chg="mod">
          <ac:chgData name="Marco Pizzolato - NATT" userId="4036ecee-9622-4d14-8e77-530841043cfd" providerId="ADAL" clId="{8C248670-D125-4598-A969-FCFC5CFACD3F}" dt="2026-05-18T22:23:06.099" v="7075" actId="1076"/>
          <ac:spMkLst>
            <pc:docMk/>
            <pc:sldMk cId="30886581" sldId="482"/>
            <ac:spMk id="18" creationId="{525B110A-55E0-4D1F-5E4E-EA203B735068}"/>
          </ac:spMkLst>
        </pc:spChg>
        <pc:spChg chg="add mod">
          <ac:chgData name="Marco Pizzolato - NATT" userId="4036ecee-9622-4d14-8e77-530841043cfd" providerId="ADAL" clId="{8C248670-D125-4598-A969-FCFC5CFACD3F}" dt="2026-05-18T22:47:43.016" v="7582" actId="208"/>
          <ac:spMkLst>
            <pc:docMk/>
            <pc:sldMk cId="30886581" sldId="482"/>
            <ac:spMk id="19" creationId="{13274A89-F2E6-7FCD-CB80-F343C706DACB}"/>
          </ac:spMkLst>
        </pc:spChg>
        <pc:spChg chg="add del mod">
          <ac:chgData name="Marco Pizzolato - NATT" userId="4036ecee-9622-4d14-8e77-530841043cfd" providerId="ADAL" clId="{8C248670-D125-4598-A969-FCFC5CFACD3F}" dt="2026-05-18T22:47:27.364" v="7577" actId="21"/>
          <ac:spMkLst>
            <pc:docMk/>
            <pc:sldMk cId="30886581" sldId="482"/>
            <ac:spMk id="20" creationId="{DEC3D6EC-92A6-AF0D-A87B-64D4262718D7}"/>
          </ac:spMkLst>
        </pc:spChg>
        <pc:spChg chg="add mod">
          <ac:chgData name="Marco Pizzolato - NATT" userId="4036ecee-9622-4d14-8e77-530841043cfd" providerId="ADAL" clId="{8C248670-D125-4598-A969-FCFC5CFACD3F}" dt="2026-05-18T22:47:32.029" v="7579" actId="1076"/>
          <ac:spMkLst>
            <pc:docMk/>
            <pc:sldMk cId="30886581" sldId="482"/>
            <ac:spMk id="21" creationId="{0811BC7D-CDD0-CD38-6CF2-9BC4CC298F2C}"/>
          </ac:spMkLst>
        </pc:spChg>
        <pc:picChg chg="del">
          <ac:chgData name="Marco Pizzolato - NATT" userId="4036ecee-9622-4d14-8e77-530841043cfd" providerId="ADAL" clId="{8C248670-D125-4598-A969-FCFC5CFACD3F}" dt="2026-05-18T22:21:45.330" v="7062" actId="478"/>
          <ac:picMkLst>
            <pc:docMk/>
            <pc:sldMk cId="30886581" sldId="482"/>
            <ac:picMk id="3" creationId="{63830061-2482-DB54-EDF1-6AC913D79BA1}"/>
          </ac:picMkLst>
        </pc:picChg>
        <pc:picChg chg="add mod ord">
          <ac:chgData name="Marco Pizzolato - NATT" userId="4036ecee-9622-4d14-8e77-530841043cfd" providerId="ADAL" clId="{8C248670-D125-4598-A969-FCFC5CFACD3F}" dt="2026-05-18T22:22:10.272" v="7067" actId="167"/>
          <ac:picMkLst>
            <pc:docMk/>
            <pc:sldMk cId="30886581" sldId="482"/>
            <ac:picMk id="4" creationId="{C3BCB34F-B6EA-F9FC-6292-81ADC9DA5F61}"/>
          </ac:picMkLst>
        </pc:picChg>
        <pc:picChg chg="del">
          <ac:chgData name="Marco Pizzolato - NATT" userId="4036ecee-9622-4d14-8e77-530841043cfd" providerId="ADAL" clId="{8C248670-D125-4598-A969-FCFC5CFACD3F}" dt="2026-05-18T22:21:45.657" v="7063" actId="478"/>
          <ac:picMkLst>
            <pc:docMk/>
            <pc:sldMk cId="30886581" sldId="482"/>
            <ac:picMk id="6" creationId="{549237AE-2B6F-6C1F-FF3F-B468377D47EA}"/>
          </ac:picMkLst>
        </pc:picChg>
        <pc:picChg chg="add mod">
          <ac:chgData name="Marco Pizzolato - NATT" userId="4036ecee-9622-4d14-8e77-530841043cfd" providerId="ADAL" clId="{8C248670-D125-4598-A969-FCFC5CFACD3F}" dt="2026-05-18T22:22:44.362" v="7071" actId="931"/>
          <ac:picMkLst>
            <pc:docMk/>
            <pc:sldMk cId="30886581" sldId="482"/>
            <ac:picMk id="8" creationId="{7FB0A6DB-02BB-5017-6142-A00DC343527A}"/>
          </ac:picMkLst>
        </pc:picChg>
        <pc:picChg chg="add del mod">
          <ac:chgData name="Marco Pizzolato - NATT" userId="4036ecee-9622-4d14-8e77-530841043cfd" providerId="ADAL" clId="{8C248670-D125-4598-A969-FCFC5CFACD3F}" dt="2026-05-18T22:23:02.493" v="7074" actId="478"/>
          <ac:picMkLst>
            <pc:docMk/>
            <pc:sldMk cId="30886581" sldId="482"/>
            <ac:picMk id="9" creationId="{1FC43833-1CEA-1E90-453C-87C3DE39CE17}"/>
          </ac:picMkLst>
        </pc:picChg>
        <pc:picChg chg="add mod">
          <ac:chgData name="Marco Pizzolato - NATT" userId="4036ecee-9622-4d14-8e77-530841043cfd" providerId="ADAL" clId="{8C248670-D125-4598-A969-FCFC5CFACD3F}" dt="2026-05-18T22:23:16.742" v="7080" actId="1076"/>
          <ac:picMkLst>
            <pc:docMk/>
            <pc:sldMk cId="30886581" sldId="482"/>
            <ac:picMk id="13" creationId="{19767519-65C6-F669-9AA2-2E0775EC3C5B}"/>
          </ac:picMkLst>
        </pc:picChg>
      </pc:sldChg>
      <pc:sldChg chg="addSp delSp modSp new mod modClrScheme chgLayout">
        <pc:chgData name="Marco Pizzolato - NATT" userId="4036ecee-9622-4d14-8e77-530841043cfd" providerId="ADAL" clId="{8C248670-D125-4598-A969-FCFC5CFACD3F}" dt="2026-05-19T00:34:05.861" v="9401" actId="1076"/>
        <pc:sldMkLst>
          <pc:docMk/>
          <pc:sldMk cId="2175349909" sldId="483"/>
        </pc:sldMkLst>
        <pc:spChg chg="del">
          <ac:chgData name="Marco Pizzolato - NATT" userId="4036ecee-9622-4d14-8e77-530841043cfd" providerId="ADAL" clId="{8C248670-D125-4598-A969-FCFC5CFACD3F}" dt="2026-05-18T22:24:13.482" v="7087" actId="700"/>
          <ac:spMkLst>
            <pc:docMk/>
            <pc:sldMk cId="2175349909" sldId="483"/>
            <ac:spMk id="2" creationId="{2CDF4DFB-6EAC-441D-41F5-9FA39B529E6A}"/>
          </ac:spMkLst>
        </pc:spChg>
        <pc:spChg chg="del mod ord">
          <ac:chgData name="Marco Pizzolato - NATT" userId="4036ecee-9622-4d14-8e77-530841043cfd" providerId="ADAL" clId="{8C248670-D125-4598-A969-FCFC5CFACD3F}" dt="2026-05-18T22:24:13.482" v="7087" actId="700"/>
          <ac:spMkLst>
            <pc:docMk/>
            <pc:sldMk cId="2175349909" sldId="483"/>
            <ac:spMk id="3" creationId="{D0C0BF7C-0BBC-154C-003D-A5BFCAE38547}"/>
          </ac:spMkLst>
        </pc:spChg>
        <pc:spChg chg="del mod ord">
          <ac:chgData name="Marco Pizzolato - NATT" userId="4036ecee-9622-4d14-8e77-530841043cfd" providerId="ADAL" clId="{8C248670-D125-4598-A969-FCFC5CFACD3F}" dt="2026-05-18T22:24:13.482" v="7087" actId="700"/>
          <ac:spMkLst>
            <pc:docMk/>
            <pc:sldMk cId="2175349909" sldId="483"/>
            <ac:spMk id="4" creationId="{610222A1-0FF0-344B-5C73-70BC54AB2B1D}"/>
          </ac:spMkLst>
        </pc:spChg>
        <pc:spChg chg="add mod ord">
          <ac:chgData name="Marco Pizzolato - NATT" userId="4036ecee-9622-4d14-8e77-530841043cfd" providerId="ADAL" clId="{8C248670-D125-4598-A969-FCFC5CFACD3F}" dt="2026-05-18T22:24:37.529" v="7105" actId="20577"/>
          <ac:spMkLst>
            <pc:docMk/>
            <pc:sldMk cId="2175349909" sldId="483"/>
            <ac:spMk id="5" creationId="{D938C5FC-0ED4-A22E-D68C-DF8AA7E3CD85}"/>
          </ac:spMkLst>
        </pc:spChg>
        <pc:spChg chg="add del mod ord">
          <ac:chgData name="Marco Pizzolato - NATT" userId="4036ecee-9622-4d14-8e77-530841043cfd" providerId="ADAL" clId="{8C248670-D125-4598-A969-FCFC5CFACD3F}" dt="2026-05-18T22:24:32.078" v="7096" actId="478"/>
          <ac:spMkLst>
            <pc:docMk/>
            <pc:sldMk cId="2175349909" sldId="483"/>
            <ac:spMk id="6" creationId="{32132F4A-B41A-12AB-6DE5-8C93FD7DA135}"/>
          </ac:spMkLst>
        </pc:spChg>
        <pc:picChg chg="add mod">
          <ac:chgData name="Marco Pizzolato - NATT" userId="4036ecee-9622-4d14-8e77-530841043cfd" providerId="ADAL" clId="{8C248670-D125-4598-A969-FCFC5CFACD3F}" dt="2026-05-19T00:34:05.861" v="9401" actId="1076"/>
          <ac:picMkLst>
            <pc:docMk/>
            <pc:sldMk cId="2175349909" sldId="483"/>
            <ac:picMk id="7" creationId="{3EEB5C3E-6BFB-E0FB-E4D1-11432CA23ABF}"/>
          </ac:picMkLst>
        </pc:picChg>
      </pc:sldChg>
      <pc:sldChg chg="addSp modSp add mod">
        <pc:chgData name="Marco Pizzolato - NATT" userId="4036ecee-9622-4d14-8e77-530841043cfd" providerId="ADAL" clId="{8C248670-D125-4598-A969-FCFC5CFACD3F}" dt="2026-05-19T00:34:43.454" v="9413" actId="1076"/>
        <pc:sldMkLst>
          <pc:docMk/>
          <pc:sldMk cId="3168194154" sldId="484"/>
        </pc:sldMkLst>
        <pc:spChg chg="mod">
          <ac:chgData name="Marco Pizzolato - NATT" userId="4036ecee-9622-4d14-8e77-530841043cfd" providerId="ADAL" clId="{8C248670-D125-4598-A969-FCFC5CFACD3F}" dt="2026-05-18T22:25:01.200" v="7126" actId="20577"/>
          <ac:spMkLst>
            <pc:docMk/>
            <pc:sldMk cId="3168194154" sldId="484"/>
            <ac:spMk id="5" creationId="{89AE74C5-630C-133C-ABE3-BA4E3A4EB656}"/>
          </ac:spMkLst>
        </pc:spChg>
        <pc:picChg chg="add mod">
          <ac:chgData name="Marco Pizzolato - NATT" userId="4036ecee-9622-4d14-8e77-530841043cfd" providerId="ADAL" clId="{8C248670-D125-4598-A969-FCFC5CFACD3F}" dt="2026-05-19T00:34:43.454" v="9413" actId="1076"/>
          <ac:picMkLst>
            <pc:docMk/>
            <pc:sldMk cId="3168194154" sldId="484"/>
            <ac:picMk id="2" creationId="{252BA001-A47E-C097-7C26-E64FEBE0F825}"/>
          </ac:picMkLst>
        </pc:picChg>
      </pc:sldChg>
      <pc:sldChg chg="modSp add mod">
        <pc:chgData name="Marco Pizzolato - NATT" userId="4036ecee-9622-4d14-8e77-530841043cfd" providerId="ADAL" clId="{8C248670-D125-4598-A969-FCFC5CFACD3F}" dt="2026-05-18T22:25:44.716" v="7181" actId="20577"/>
        <pc:sldMkLst>
          <pc:docMk/>
          <pc:sldMk cId="125201680" sldId="485"/>
        </pc:sldMkLst>
        <pc:spChg chg="mod">
          <ac:chgData name="Marco Pizzolato - NATT" userId="4036ecee-9622-4d14-8e77-530841043cfd" providerId="ADAL" clId="{8C248670-D125-4598-A969-FCFC5CFACD3F}" dt="2026-05-18T22:25:44.716" v="7181" actId="20577"/>
          <ac:spMkLst>
            <pc:docMk/>
            <pc:sldMk cId="125201680" sldId="485"/>
            <ac:spMk id="5" creationId="{1DCD5AB7-7B09-CA7C-D600-7587E63FF2E1}"/>
          </ac:spMkLst>
        </pc:spChg>
      </pc:sldChg>
      <pc:sldChg chg="modSp add del mod">
        <pc:chgData name="Marco Pizzolato - NATT" userId="4036ecee-9622-4d14-8e77-530841043cfd" providerId="ADAL" clId="{8C248670-D125-4598-A969-FCFC5CFACD3F}" dt="2026-05-18T22:25:33.461" v="7151" actId="47"/>
        <pc:sldMkLst>
          <pc:docMk/>
          <pc:sldMk cId="2916261101" sldId="485"/>
        </pc:sldMkLst>
        <pc:spChg chg="mod">
          <ac:chgData name="Marco Pizzolato - NATT" userId="4036ecee-9622-4d14-8e77-530841043cfd" providerId="ADAL" clId="{8C248670-D125-4598-A969-FCFC5CFACD3F}" dt="2026-05-18T22:25:32.140" v="7150" actId="20577"/>
          <ac:spMkLst>
            <pc:docMk/>
            <pc:sldMk cId="2916261101" sldId="485"/>
            <ac:spMk id="5" creationId="{168A2F69-935D-B063-4A9A-8B31E248C8C4}"/>
          </ac:spMkLst>
        </pc:spChg>
      </pc:sldChg>
      <pc:sldChg chg="modSp add mod">
        <pc:chgData name="Marco Pizzolato - NATT" userId="4036ecee-9622-4d14-8e77-530841043cfd" providerId="ADAL" clId="{8C248670-D125-4598-A969-FCFC5CFACD3F}" dt="2026-05-18T22:26:11.711" v="7200" actId="20577"/>
        <pc:sldMkLst>
          <pc:docMk/>
          <pc:sldMk cId="1574003881" sldId="486"/>
        </pc:sldMkLst>
        <pc:spChg chg="mod">
          <ac:chgData name="Marco Pizzolato - NATT" userId="4036ecee-9622-4d14-8e77-530841043cfd" providerId="ADAL" clId="{8C248670-D125-4598-A969-FCFC5CFACD3F}" dt="2026-05-18T22:26:11.711" v="7200" actId="20577"/>
          <ac:spMkLst>
            <pc:docMk/>
            <pc:sldMk cId="1574003881" sldId="486"/>
            <ac:spMk id="5" creationId="{4D3A787E-B39A-5096-16A3-7CC180CD86FD}"/>
          </ac:spMkLst>
        </pc:spChg>
      </pc:sldChg>
      <pc:sldChg chg="addSp delSp modSp add mod">
        <pc:chgData name="Marco Pizzolato - NATT" userId="4036ecee-9622-4d14-8e77-530841043cfd" providerId="ADAL" clId="{8C248670-D125-4598-A969-FCFC5CFACD3F}" dt="2026-05-18T22:33:14.026" v="7250" actId="478"/>
        <pc:sldMkLst>
          <pc:docMk/>
          <pc:sldMk cId="1378149896" sldId="487"/>
        </pc:sldMkLst>
        <pc:spChg chg="del">
          <ac:chgData name="Marco Pizzolato - NATT" userId="4036ecee-9622-4d14-8e77-530841043cfd" providerId="ADAL" clId="{8C248670-D125-4598-A969-FCFC5CFACD3F}" dt="2026-05-18T22:32:50.508" v="7240" actId="478"/>
          <ac:spMkLst>
            <pc:docMk/>
            <pc:sldMk cId="1378149896" sldId="487"/>
            <ac:spMk id="7" creationId="{F3298BCC-D2A9-0B8A-6C11-D75E0D468CD8}"/>
          </ac:spMkLst>
        </pc:spChg>
        <pc:spChg chg="mod">
          <ac:chgData name="Marco Pizzolato - NATT" userId="4036ecee-9622-4d14-8e77-530841043cfd" providerId="ADAL" clId="{8C248670-D125-4598-A969-FCFC5CFACD3F}" dt="2026-05-18T22:32:33.591" v="7238" actId="1076"/>
          <ac:spMkLst>
            <pc:docMk/>
            <pc:sldMk cId="1378149896" sldId="487"/>
            <ac:spMk id="11" creationId="{EF6656B6-FA94-1BD4-D5F7-DF709DFEC3BF}"/>
          </ac:spMkLst>
        </pc:spChg>
        <pc:spChg chg="del">
          <ac:chgData name="Marco Pizzolato - NATT" userId="4036ecee-9622-4d14-8e77-530841043cfd" providerId="ADAL" clId="{8C248670-D125-4598-A969-FCFC5CFACD3F}" dt="2026-05-18T22:33:08.618" v="7246" actId="478"/>
          <ac:spMkLst>
            <pc:docMk/>
            <pc:sldMk cId="1378149896" sldId="487"/>
            <ac:spMk id="18" creationId="{1BB2066C-B2F4-CFD6-5D9F-112315364D62}"/>
          </ac:spMkLst>
        </pc:spChg>
        <pc:spChg chg="del">
          <ac:chgData name="Marco Pizzolato - NATT" userId="4036ecee-9622-4d14-8e77-530841043cfd" providerId="ADAL" clId="{8C248670-D125-4598-A969-FCFC5CFACD3F}" dt="2026-05-18T22:33:14.026" v="7250" actId="478"/>
          <ac:spMkLst>
            <pc:docMk/>
            <pc:sldMk cId="1378149896" sldId="487"/>
            <ac:spMk id="19" creationId="{C56798EE-19AD-EFFB-5143-BC6EC126977E}"/>
          </ac:spMkLst>
        </pc:spChg>
        <pc:spChg chg="mod">
          <ac:chgData name="Marco Pizzolato - NATT" userId="4036ecee-9622-4d14-8e77-530841043cfd" providerId="ADAL" clId="{8C248670-D125-4598-A969-FCFC5CFACD3F}" dt="2026-05-18T22:33:09.858" v="7247" actId="6549"/>
          <ac:spMkLst>
            <pc:docMk/>
            <pc:sldMk cId="1378149896" sldId="487"/>
            <ac:spMk id="20" creationId="{466D30AC-51D5-BCBD-ECBA-AE7DA96F458E}"/>
          </ac:spMkLst>
        </pc:spChg>
        <pc:picChg chg="add mod ord">
          <ac:chgData name="Marco Pizzolato - NATT" userId="4036ecee-9622-4d14-8e77-530841043cfd" providerId="ADAL" clId="{8C248670-D125-4598-A969-FCFC5CFACD3F}" dt="2026-05-18T22:32:55.484" v="7244" actId="167"/>
          <ac:picMkLst>
            <pc:docMk/>
            <pc:sldMk cId="1378149896" sldId="487"/>
            <ac:picMk id="3" creationId="{0B4B3CB2-75B1-7122-151A-F899CA9099A0}"/>
          </ac:picMkLst>
        </pc:picChg>
        <pc:picChg chg="del">
          <ac:chgData name="Marco Pizzolato - NATT" userId="4036ecee-9622-4d14-8e77-530841043cfd" providerId="ADAL" clId="{8C248670-D125-4598-A969-FCFC5CFACD3F}" dt="2026-05-18T22:32:48.342" v="7239" actId="478"/>
          <ac:picMkLst>
            <pc:docMk/>
            <pc:sldMk cId="1378149896" sldId="487"/>
            <ac:picMk id="4" creationId="{6BD832A8-A738-4D0E-C9C7-655F5477126E}"/>
          </ac:picMkLst>
        </pc:picChg>
        <pc:picChg chg="del">
          <ac:chgData name="Marco Pizzolato - NATT" userId="4036ecee-9622-4d14-8e77-530841043cfd" providerId="ADAL" clId="{8C248670-D125-4598-A969-FCFC5CFACD3F}" dt="2026-05-18T22:32:51.499" v="7241" actId="478"/>
          <ac:picMkLst>
            <pc:docMk/>
            <pc:sldMk cId="1378149896" sldId="487"/>
            <ac:picMk id="8" creationId="{88EAD9A6-E6D0-9025-1B33-E08E6072F740}"/>
          </ac:picMkLst>
        </pc:picChg>
        <pc:picChg chg="del">
          <ac:chgData name="Marco Pizzolato - NATT" userId="4036ecee-9622-4d14-8e77-530841043cfd" providerId="ADAL" clId="{8C248670-D125-4598-A969-FCFC5CFACD3F}" dt="2026-05-18T22:33:12.421" v="7248" actId="478"/>
          <ac:picMkLst>
            <pc:docMk/>
            <pc:sldMk cId="1378149896" sldId="487"/>
            <ac:picMk id="13" creationId="{6D81197A-4CFB-3FFA-D4CE-02451061E63B}"/>
          </ac:picMkLst>
        </pc:picChg>
        <pc:picChg chg="del">
          <ac:chgData name="Marco Pizzolato - NATT" userId="4036ecee-9622-4d14-8e77-530841043cfd" providerId="ADAL" clId="{8C248670-D125-4598-A969-FCFC5CFACD3F}" dt="2026-05-18T22:33:13.044" v="7249" actId="478"/>
          <ac:picMkLst>
            <pc:docMk/>
            <pc:sldMk cId="1378149896" sldId="487"/>
            <ac:picMk id="17" creationId="{CC0917DB-3244-C50E-5678-D10C25B4A290}"/>
          </ac:picMkLst>
        </pc:picChg>
      </pc:sldChg>
      <pc:sldChg chg="modSp add mod">
        <pc:chgData name="Marco Pizzolato - NATT" userId="4036ecee-9622-4d14-8e77-530841043cfd" providerId="ADAL" clId="{8C248670-D125-4598-A969-FCFC5CFACD3F}" dt="2026-05-18T22:32:19.773" v="7237" actId="20577"/>
        <pc:sldMkLst>
          <pc:docMk/>
          <pc:sldMk cId="3320411060" sldId="488"/>
        </pc:sldMkLst>
        <pc:spChg chg="mod">
          <ac:chgData name="Marco Pizzolato - NATT" userId="4036ecee-9622-4d14-8e77-530841043cfd" providerId="ADAL" clId="{8C248670-D125-4598-A969-FCFC5CFACD3F}" dt="2026-05-18T22:32:19.773" v="7237" actId="20577"/>
          <ac:spMkLst>
            <pc:docMk/>
            <pc:sldMk cId="3320411060" sldId="488"/>
            <ac:spMk id="5" creationId="{ECF1785A-45F2-0046-8830-FFB3B99F40B4}"/>
          </ac:spMkLst>
        </pc:spChg>
      </pc:sldChg>
      <pc:sldChg chg="addSp delSp modSp add mod ord">
        <pc:chgData name="Marco Pizzolato - NATT" userId="4036ecee-9622-4d14-8e77-530841043cfd" providerId="ADAL" clId="{8C248670-D125-4598-A969-FCFC5CFACD3F}" dt="2026-05-18T22:50:09.703" v="7585" actId="478"/>
        <pc:sldMkLst>
          <pc:docMk/>
          <pc:sldMk cId="1718657237" sldId="489"/>
        </pc:sldMkLst>
        <pc:spChg chg="mod">
          <ac:chgData name="Marco Pizzolato - NATT" userId="4036ecee-9622-4d14-8e77-530841043cfd" providerId="ADAL" clId="{8C248670-D125-4598-A969-FCFC5CFACD3F}" dt="2026-05-18T22:46:01.551" v="7544" actId="20577"/>
          <ac:spMkLst>
            <pc:docMk/>
            <pc:sldMk cId="1718657237" sldId="489"/>
            <ac:spMk id="5" creationId="{C9EED9BB-AEA7-00EB-D869-1D43AE7F9874}"/>
          </ac:spMkLst>
        </pc:spChg>
        <pc:picChg chg="add del mod">
          <ac:chgData name="Marco Pizzolato - NATT" userId="4036ecee-9622-4d14-8e77-530841043cfd" providerId="ADAL" clId="{8C248670-D125-4598-A969-FCFC5CFACD3F}" dt="2026-05-18T22:50:09.703" v="7585" actId="478"/>
          <ac:picMkLst>
            <pc:docMk/>
            <pc:sldMk cId="1718657237" sldId="489"/>
            <ac:picMk id="3" creationId="{2D6A9A07-E46F-631D-E699-1DF22D8281A8}"/>
          </ac:picMkLst>
        </pc:picChg>
      </pc:sldChg>
      <pc:sldChg chg="addSp delSp modSp add mod ord">
        <pc:chgData name="Marco Pizzolato - NATT" userId="4036ecee-9622-4d14-8e77-530841043cfd" providerId="ADAL" clId="{8C248670-D125-4598-A969-FCFC5CFACD3F}" dt="2026-05-18T22:42:41.953" v="7415" actId="1076"/>
        <pc:sldMkLst>
          <pc:docMk/>
          <pc:sldMk cId="3151103663" sldId="490"/>
        </pc:sldMkLst>
        <pc:spChg chg="add mod">
          <ac:chgData name="Marco Pizzolato - NATT" userId="4036ecee-9622-4d14-8e77-530841043cfd" providerId="ADAL" clId="{8C248670-D125-4598-A969-FCFC5CFACD3F}" dt="2026-05-18T22:35:34.898" v="7275" actId="1076"/>
          <ac:spMkLst>
            <pc:docMk/>
            <pc:sldMk cId="3151103663" sldId="490"/>
            <ac:spMk id="5" creationId="{CE25A26F-66D2-0EA3-210F-125D58C32F91}"/>
          </ac:spMkLst>
        </pc:spChg>
        <pc:spChg chg="add mod">
          <ac:chgData name="Marco Pizzolato - NATT" userId="4036ecee-9622-4d14-8e77-530841043cfd" providerId="ADAL" clId="{8C248670-D125-4598-A969-FCFC5CFACD3F}" dt="2026-05-18T22:36:20.126" v="7283" actId="1076"/>
          <ac:spMkLst>
            <pc:docMk/>
            <pc:sldMk cId="3151103663" sldId="490"/>
            <ac:spMk id="8" creationId="{F506A558-8ABE-227B-56D4-0D60B8EA171B}"/>
          </ac:spMkLst>
        </pc:spChg>
        <pc:spChg chg="mod">
          <ac:chgData name="Marco Pizzolato - NATT" userId="4036ecee-9622-4d14-8e77-530841043cfd" providerId="ADAL" clId="{8C248670-D125-4598-A969-FCFC5CFACD3F}" dt="2026-05-18T22:33:37.683" v="7268" actId="1076"/>
          <ac:spMkLst>
            <pc:docMk/>
            <pc:sldMk cId="3151103663" sldId="490"/>
            <ac:spMk id="11" creationId="{6637AA51-DE33-A9EA-675F-46EADA49D6A0}"/>
          </ac:spMkLst>
        </pc:spChg>
        <pc:spChg chg="del">
          <ac:chgData name="Marco Pizzolato - NATT" userId="4036ecee-9622-4d14-8e77-530841043cfd" providerId="ADAL" clId="{8C248670-D125-4598-A969-FCFC5CFACD3F}" dt="2026-05-18T22:33:41.156" v="7270" actId="478"/>
          <ac:spMkLst>
            <pc:docMk/>
            <pc:sldMk cId="3151103663" sldId="490"/>
            <ac:spMk id="20" creationId="{2F79E798-2564-4057-C47A-338BA0A97F5F}"/>
          </ac:spMkLst>
        </pc:spChg>
        <pc:picChg chg="del">
          <ac:chgData name="Marco Pizzolato - NATT" userId="4036ecee-9622-4d14-8e77-530841043cfd" providerId="ADAL" clId="{8C248670-D125-4598-A969-FCFC5CFACD3F}" dt="2026-05-18T22:33:40.337" v="7269" actId="478"/>
          <ac:picMkLst>
            <pc:docMk/>
            <pc:sldMk cId="3151103663" sldId="490"/>
            <ac:picMk id="3" creationId="{350375B2-09EA-90EE-A6E3-CD1FEE60E4FA}"/>
          </ac:picMkLst>
        </pc:picChg>
        <pc:picChg chg="add mod">
          <ac:chgData name="Marco Pizzolato - NATT" userId="4036ecee-9622-4d14-8e77-530841043cfd" providerId="ADAL" clId="{8C248670-D125-4598-A969-FCFC5CFACD3F}" dt="2026-05-18T22:33:45.834" v="7272"/>
          <ac:picMkLst>
            <pc:docMk/>
            <pc:sldMk cId="3151103663" sldId="490"/>
            <ac:picMk id="4" creationId="{3AC9E44D-3D46-D9A6-094F-26670A31DBA7}"/>
          </ac:picMkLst>
        </pc:picChg>
        <pc:picChg chg="add mod">
          <ac:chgData name="Marco Pizzolato - NATT" userId="4036ecee-9622-4d14-8e77-530841043cfd" providerId="ADAL" clId="{8C248670-D125-4598-A969-FCFC5CFACD3F}" dt="2026-05-18T22:35:43.229" v="7278" actId="1076"/>
          <ac:picMkLst>
            <pc:docMk/>
            <pc:sldMk cId="3151103663" sldId="490"/>
            <ac:picMk id="7" creationId="{E0B18BE7-D282-C854-E415-594300BD9622}"/>
          </ac:picMkLst>
        </pc:picChg>
        <pc:picChg chg="add mod">
          <ac:chgData name="Marco Pizzolato - NATT" userId="4036ecee-9622-4d14-8e77-530841043cfd" providerId="ADAL" clId="{8C248670-D125-4598-A969-FCFC5CFACD3F}" dt="2026-05-18T22:36:47.585" v="7287" actId="207"/>
          <ac:picMkLst>
            <pc:docMk/>
            <pc:sldMk cId="3151103663" sldId="490"/>
            <ac:picMk id="10" creationId="{CC2C33E8-C965-BCE5-CDB6-FF574EE7F573}"/>
          </ac:picMkLst>
        </pc:picChg>
        <pc:picChg chg="add mod">
          <ac:chgData name="Marco Pizzolato - NATT" userId="4036ecee-9622-4d14-8e77-530841043cfd" providerId="ADAL" clId="{8C248670-D125-4598-A969-FCFC5CFACD3F}" dt="2026-05-18T22:42:41.953" v="7415" actId="1076"/>
          <ac:picMkLst>
            <pc:docMk/>
            <pc:sldMk cId="3151103663" sldId="490"/>
            <ac:picMk id="12" creationId="{ED2F841A-0403-676D-8101-AF48AE1B0377}"/>
          </ac:picMkLst>
        </pc:picChg>
      </pc:sldChg>
      <pc:sldChg chg="add">
        <pc:chgData name="Marco Pizzolato - NATT" userId="4036ecee-9622-4d14-8e77-530841043cfd" providerId="ADAL" clId="{8C248670-D125-4598-A969-FCFC5CFACD3F}" dt="2026-05-18T22:38:01.967" v="7290"/>
        <pc:sldMkLst>
          <pc:docMk/>
          <pc:sldMk cId="719617348" sldId="491"/>
        </pc:sldMkLst>
      </pc:sldChg>
      <pc:sldChg chg="new del">
        <pc:chgData name="Marco Pizzolato - NATT" userId="4036ecee-9622-4d14-8e77-530841043cfd" providerId="ADAL" clId="{8C248670-D125-4598-A969-FCFC5CFACD3F}" dt="2026-05-18T22:37:53.919" v="7289" actId="47"/>
        <pc:sldMkLst>
          <pc:docMk/>
          <pc:sldMk cId="2392172546" sldId="491"/>
        </pc:sldMkLst>
      </pc:sldChg>
      <pc:sldChg chg="addSp delSp modSp add mod ord">
        <pc:chgData name="Marco Pizzolato - NATT" userId="4036ecee-9622-4d14-8e77-530841043cfd" providerId="ADAL" clId="{8C248670-D125-4598-A969-FCFC5CFACD3F}" dt="2026-05-18T22:39:18.043" v="7318" actId="1076"/>
        <pc:sldMkLst>
          <pc:docMk/>
          <pc:sldMk cId="1233181699" sldId="492"/>
        </pc:sldMkLst>
        <pc:spChg chg="mod">
          <ac:chgData name="Marco Pizzolato - NATT" userId="4036ecee-9622-4d14-8e77-530841043cfd" providerId="ADAL" clId="{8C248670-D125-4598-A969-FCFC5CFACD3F}" dt="2026-05-18T22:38:46.794" v="7308" actId="1076"/>
          <ac:spMkLst>
            <pc:docMk/>
            <pc:sldMk cId="1233181699" sldId="492"/>
            <ac:spMk id="11" creationId="{AF103EE5-99C3-9F89-DF56-1D29EC359FCC}"/>
          </ac:spMkLst>
        </pc:spChg>
        <pc:spChg chg="mod">
          <ac:chgData name="Marco Pizzolato - NATT" userId="4036ecee-9622-4d14-8e77-530841043cfd" providerId="ADAL" clId="{8C248670-D125-4598-A969-FCFC5CFACD3F}" dt="2026-05-18T22:38:58.875" v="7313" actId="1076"/>
          <ac:spMkLst>
            <pc:docMk/>
            <pc:sldMk cId="1233181699" sldId="492"/>
            <ac:spMk id="20" creationId="{673DED4A-EAA8-B531-F9EA-CB334D839DC6}"/>
          </ac:spMkLst>
        </pc:spChg>
        <pc:picChg chg="del">
          <ac:chgData name="Marco Pizzolato - NATT" userId="4036ecee-9622-4d14-8e77-530841043cfd" providerId="ADAL" clId="{8C248670-D125-4598-A969-FCFC5CFACD3F}" dt="2026-05-18T22:38:47.757" v="7309" actId="478"/>
          <ac:picMkLst>
            <pc:docMk/>
            <pc:sldMk cId="1233181699" sldId="492"/>
            <ac:picMk id="3" creationId="{7CF8F9EE-8874-B632-65FB-600512BA9AEF}"/>
          </ac:picMkLst>
        </pc:picChg>
        <pc:picChg chg="add mod ord">
          <ac:chgData name="Marco Pizzolato - NATT" userId="4036ecee-9622-4d14-8e77-530841043cfd" providerId="ADAL" clId="{8C248670-D125-4598-A969-FCFC5CFACD3F}" dt="2026-05-18T22:38:54.300" v="7312" actId="167"/>
          <ac:picMkLst>
            <pc:docMk/>
            <pc:sldMk cId="1233181699" sldId="492"/>
            <ac:picMk id="4" creationId="{1DEEB2B9-6041-0C71-D2CF-9931BE579DE5}"/>
          </ac:picMkLst>
        </pc:picChg>
        <pc:picChg chg="add mod">
          <ac:chgData name="Marco Pizzolato - NATT" userId="4036ecee-9622-4d14-8e77-530841043cfd" providerId="ADAL" clId="{8C248670-D125-4598-A969-FCFC5CFACD3F}" dt="2026-05-18T22:39:12.755" v="7316" actId="1076"/>
          <ac:picMkLst>
            <pc:docMk/>
            <pc:sldMk cId="1233181699" sldId="492"/>
            <ac:picMk id="6" creationId="{25408F27-C823-3205-07EB-2D6127916C6B}"/>
          </ac:picMkLst>
        </pc:picChg>
        <pc:picChg chg="add mod">
          <ac:chgData name="Marco Pizzolato - NATT" userId="4036ecee-9622-4d14-8e77-530841043cfd" providerId="ADAL" clId="{8C248670-D125-4598-A969-FCFC5CFACD3F}" dt="2026-05-18T22:39:18.043" v="7318" actId="1076"/>
          <ac:picMkLst>
            <pc:docMk/>
            <pc:sldMk cId="1233181699" sldId="492"/>
            <ac:picMk id="7" creationId="{11117073-6FBF-B993-0F69-0DA059E2C4CE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2:40:56.909" v="7339" actId="1076"/>
        <pc:sldMkLst>
          <pc:docMk/>
          <pc:sldMk cId="2395100466" sldId="493"/>
        </pc:sldMkLst>
        <pc:spChg chg="add mod">
          <ac:chgData name="Marco Pizzolato - NATT" userId="4036ecee-9622-4d14-8e77-530841043cfd" providerId="ADAL" clId="{8C248670-D125-4598-A969-FCFC5CFACD3F}" dt="2026-05-18T22:40:56.909" v="7339" actId="1076"/>
          <ac:spMkLst>
            <pc:docMk/>
            <pc:sldMk cId="2395100466" sldId="493"/>
            <ac:spMk id="9" creationId="{3AF06F21-8C96-4E39-438E-9A091881BB8D}"/>
          </ac:spMkLst>
        </pc:spChg>
        <pc:spChg chg="mod">
          <ac:chgData name="Marco Pizzolato - NATT" userId="4036ecee-9622-4d14-8e77-530841043cfd" providerId="ADAL" clId="{8C248670-D125-4598-A969-FCFC5CFACD3F}" dt="2026-05-18T22:39:56.464" v="7324" actId="1076"/>
          <ac:spMkLst>
            <pc:docMk/>
            <pc:sldMk cId="2395100466" sldId="493"/>
            <ac:spMk id="11" creationId="{ABC6E07C-3164-9C21-734F-1719B4E0233A}"/>
          </ac:spMkLst>
        </pc:spChg>
        <pc:spChg chg="mod">
          <ac:chgData name="Marco Pizzolato - NATT" userId="4036ecee-9622-4d14-8e77-530841043cfd" providerId="ADAL" clId="{8C248670-D125-4598-A969-FCFC5CFACD3F}" dt="2026-05-18T22:40:43.308" v="7336" actId="1076"/>
          <ac:spMkLst>
            <pc:docMk/>
            <pc:sldMk cId="2395100466" sldId="493"/>
            <ac:spMk id="20" creationId="{B1315AAE-8BAF-5EF9-5F2A-759770438EF3}"/>
          </ac:spMkLst>
        </pc:spChg>
        <pc:picChg chg="add mod ord">
          <ac:chgData name="Marco Pizzolato - NATT" userId="4036ecee-9622-4d14-8e77-530841043cfd" providerId="ADAL" clId="{8C248670-D125-4598-A969-FCFC5CFACD3F}" dt="2026-05-18T22:40:10.651" v="7330" actId="167"/>
          <ac:picMkLst>
            <pc:docMk/>
            <pc:sldMk cId="2395100466" sldId="493"/>
            <ac:picMk id="3" creationId="{E15C041D-532A-7564-D4FF-0E485E84595A}"/>
          </ac:picMkLst>
        </pc:picChg>
        <pc:picChg chg="del">
          <ac:chgData name="Marco Pizzolato - NATT" userId="4036ecee-9622-4d14-8e77-530841043cfd" providerId="ADAL" clId="{8C248670-D125-4598-A969-FCFC5CFACD3F}" dt="2026-05-18T22:40:03.904" v="7328" actId="478"/>
          <ac:picMkLst>
            <pc:docMk/>
            <pc:sldMk cId="2395100466" sldId="493"/>
            <ac:picMk id="4" creationId="{88A71453-8D93-8DC0-C875-B2DF76191A65}"/>
          </ac:picMkLst>
        </pc:picChg>
        <pc:picChg chg="mod ord">
          <ac:chgData name="Marco Pizzolato - NATT" userId="4036ecee-9622-4d14-8e77-530841043cfd" providerId="ADAL" clId="{8C248670-D125-4598-A969-FCFC5CFACD3F}" dt="2026-05-18T22:39:47.934" v="7323" actId="167"/>
          <ac:picMkLst>
            <pc:docMk/>
            <pc:sldMk cId="2395100466" sldId="493"/>
            <ac:picMk id="6" creationId="{8CEDFAC1-50BA-D35A-18C9-47AF84CC6522}"/>
          </ac:picMkLst>
        </pc:picChg>
        <pc:picChg chg="add mod">
          <ac:chgData name="Marco Pizzolato - NATT" userId="4036ecee-9622-4d14-8e77-530841043cfd" providerId="ADAL" clId="{8C248670-D125-4598-A969-FCFC5CFACD3F}" dt="2026-05-18T22:40:41.874" v="7335" actId="1076"/>
          <ac:picMkLst>
            <pc:docMk/>
            <pc:sldMk cId="2395100466" sldId="493"/>
            <ac:picMk id="8" creationId="{06C1D0BF-66DB-FD6B-E192-7B1BFCE2742B}"/>
          </ac:picMkLst>
        </pc:picChg>
        <pc:picChg chg="del">
          <ac:chgData name="Marco Pizzolato - NATT" userId="4036ecee-9622-4d14-8e77-530841043cfd" providerId="ADAL" clId="{8C248670-D125-4598-A969-FCFC5CFACD3F}" dt="2026-05-18T22:39:43.175" v="7321" actId="478"/>
          <ac:picMkLst>
            <pc:docMk/>
            <pc:sldMk cId="2395100466" sldId="493"/>
            <ac:picMk id="14" creationId="{9165794D-05A8-E1E1-3B10-4D5A29ABCEBB}"/>
          </ac:picMkLst>
        </pc:picChg>
      </pc:sldChg>
      <pc:sldChg chg="addSp delSp modSp add mod chgLayout">
        <pc:chgData name="Marco Pizzolato - NATT" userId="4036ecee-9622-4d14-8e77-530841043cfd" providerId="ADAL" clId="{8C248670-D125-4598-A969-FCFC5CFACD3F}" dt="2026-05-19T00:38:35.559" v="9454" actId="478"/>
        <pc:sldMkLst>
          <pc:docMk/>
          <pc:sldMk cId="2355614451" sldId="494"/>
        </pc:sldMkLst>
        <pc:spChg chg="add mod ord">
          <ac:chgData name="Marco Pizzolato - NATT" userId="4036ecee-9622-4d14-8e77-530841043cfd" providerId="ADAL" clId="{8C248670-D125-4598-A969-FCFC5CFACD3F}" dt="2026-05-18T22:44:32.705" v="7528" actId="255"/>
          <ac:spMkLst>
            <pc:docMk/>
            <pc:sldMk cId="2355614451" sldId="494"/>
            <ac:spMk id="2" creationId="{B1E71620-FC1A-87A1-5C1B-58EAEF9D3683}"/>
          </ac:spMkLst>
        </pc:spChg>
        <pc:spChg chg="mod ord">
          <ac:chgData name="Marco Pizzolato - NATT" userId="4036ecee-9622-4d14-8e77-530841043cfd" providerId="ADAL" clId="{8C248670-D125-4598-A969-FCFC5CFACD3F}" dt="2026-05-18T22:44:02.090" v="7455" actId="14100"/>
          <ac:spMkLst>
            <pc:docMk/>
            <pc:sldMk cId="2355614451" sldId="494"/>
            <ac:spMk id="5" creationId="{AC408941-CC37-3693-85E9-35392423D8F0}"/>
          </ac:spMkLst>
        </pc:spChg>
        <pc:picChg chg="add del mod">
          <ac:chgData name="Marco Pizzolato - NATT" userId="4036ecee-9622-4d14-8e77-530841043cfd" providerId="ADAL" clId="{8C248670-D125-4598-A969-FCFC5CFACD3F}" dt="2026-05-19T00:35:15.493" v="9418" actId="478"/>
          <ac:picMkLst>
            <pc:docMk/>
            <pc:sldMk cId="2355614451" sldId="494"/>
            <ac:picMk id="3" creationId="{D615ABB7-2AA5-DA26-5AE1-4E56BE916E01}"/>
          </ac:picMkLst>
        </pc:picChg>
        <pc:picChg chg="add mod">
          <ac:chgData name="Marco Pizzolato - NATT" userId="4036ecee-9622-4d14-8e77-530841043cfd" providerId="ADAL" clId="{8C248670-D125-4598-A969-FCFC5CFACD3F}" dt="2026-05-19T00:35:37.439" v="9422" actId="1076"/>
          <ac:picMkLst>
            <pc:docMk/>
            <pc:sldMk cId="2355614451" sldId="494"/>
            <ac:picMk id="4" creationId="{85EB4B65-82A8-7C90-D089-48885153A2A4}"/>
          </ac:picMkLst>
        </pc:picChg>
        <pc:picChg chg="add del mod">
          <ac:chgData name="Marco Pizzolato - NATT" userId="4036ecee-9622-4d14-8e77-530841043cfd" providerId="ADAL" clId="{8C248670-D125-4598-A969-FCFC5CFACD3F}" dt="2026-05-19T00:38:35.559" v="9454" actId="478"/>
          <ac:picMkLst>
            <pc:docMk/>
            <pc:sldMk cId="2355614451" sldId="494"/>
            <ac:picMk id="6" creationId="{053B48CD-1DC4-B72E-671F-E4E49538541B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2:44:55.925" v="7532" actId="1076"/>
        <pc:sldMkLst>
          <pc:docMk/>
          <pc:sldMk cId="3041225426" sldId="495"/>
        </pc:sldMkLst>
        <pc:spChg chg="del">
          <ac:chgData name="Marco Pizzolato - NATT" userId="4036ecee-9622-4d14-8e77-530841043cfd" providerId="ADAL" clId="{8C248670-D125-4598-A969-FCFC5CFACD3F}" dt="2026-05-18T22:42:28.450" v="7410" actId="478"/>
          <ac:spMkLst>
            <pc:docMk/>
            <pc:sldMk cId="3041225426" sldId="495"/>
            <ac:spMk id="5" creationId="{84AD1133-6D9E-717C-2644-1737B96E1E28}"/>
          </ac:spMkLst>
        </pc:spChg>
        <pc:spChg chg="del">
          <ac:chgData name="Marco Pizzolato - NATT" userId="4036ecee-9622-4d14-8e77-530841043cfd" providerId="ADAL" clId="{8C248670-D125-4598-A969-FCFC5CFACD3F}" dt="2026-05-18T22:42:29.139" v="7411" actId="478"/>
          <ac:spMkLst>
            <pc:docMk/>
            <pc:sldMk cId="3041225426" sldId="495"/>
            <ac:spMk id="8" creationId="{23DA6DE3-A8B3-7D45-4E6C-0F7CA27D319D}"/>
          </ac:spMkLst>
        </pc:spChg>
        <pc:spChg chg="mod">
          <ac:chgData name="Marco Pizzolato - NATT" userId="4036ecee-9622-4d14-8e77-530841043cfd" providerId="ADAL" clId="{8C248670-D125-4598-A969-FCFC5CFACD3F}" dt="2026-05-18T22:42:26.646" v="7408" actId="1076"/>
          <ac:spMkLst>
            <pc:docMk/>
            <pc:sldMk cId="3041225426" sldId="495"/>
            <ac:spMk id="11" creationId="{59D04A51-65CC-EC45-0B0D-22C281018142}"/>
          </ac:spMkLst>
        </pc:spChg>
        <pc:spChg chg="add mod">
          <ac:chgData name="Marco Pizzolato - NATT" userId="4036ecee-9622-4d14-8e77-530841043cfd" providerId="ADAL" clId="{8C248670-D125-4598-A969-FCFC5CFACD3F}" dt="2026-05-18T22:44:55.925" v="7532" actId="1076"/>
          <ac:spMkLst>
            <pc:docMk/>
            <pc:sldMk cId="3041225426" sldId="495"/>
            <ac:spMk id="13" creationId="{8BAEF0F8-65D3-8BED-7971-8AF78CE21DFB}"/>
          </ac:spMkLst>
        </pc:spChg>
        <pc:picChg chg="add mod">
          <ac:chgData name="Marco Pizzolato - NATT" userId="4036ecee-9622-4d14-8e77-530841043cfd" providerId="ADAL" clId="{8C248670-D125-4598-A969-FCFC5CFACD3F}" dt="2026-05-18T22:43:16.552" v="7417"/>
          <ac:picMkLst>
            <pc:docMk/>
            <pc:sldMk cId="3041225426" sldId="495"/>
            <ac:picMk id="3" creationId="{10897E6B-625F-16D7-6EEB-F4D653187CE7}"/>
          </ac:picMkLst>
        </pc:picChg>
        <pc:picChg chg="del">
          <ac:chgData name="Marco Pizzolato - NATT" userId="4036ecee-9622-4d14-8e77-530841043cfd" providerId="ADAL" clId="{8C248670-D125-4598-A969-FCFC5CFACD3F}" dt="2026-05-18T22:42:27.338" v="7409" actId="478"/>
          <ac:picMkLst>
            <pc:docMk/>
            <pc:sldMk cId="3041225426" sldId="495"/>
            <ac:picMk id="4" creationId="{A7217A5D-585B-606D-7A4C-7A2481D5B81F}"/>
          </ac:picMkLst>
        </pc:picChg>
        <pc:picChg chg="add mod">
          <ac:chgData name="Marco Pizzolato - NATT" userId="4036ecee-9622-4d14-8e77-530841043cfd" providerId="ADAL" clId="{8C248670-D125-4598-A969-FCFC5CFACD3F}" dt="2026-05-18T22:43:25.369" v="7419" actId="1076"/>
          <ac:picMkLst>
            <pc:docMk/>
            <pc:sldMk cId="3041225426" sldId="495"/>
            <ac:picMk id="6" creationId="{D3B741F6-5996-FA10-635E-559FCC27E6E0}"/>
          </ac:picMkLst>
        </pc:picChg>
        <pc:picChg chg="del">
          <ac:chgData name="Marco Pizzolato - NATT" userId="4036ecee-9622-4d14-8e77-530841043cfd" providerId="ADAL" clId="{8C248670-D125-4598-A969-FCFC5CFACD3F}" dt="2026-05-18T22:42:31.719" v="7413" actId="478"/>
          <ac:picMkLst>
            <pc:docMk/>
            <pc:sldMk cId="3041225426" sldId="495"/>
            <ac:picMk id="7" creationId="{C9999FCB-D166-8649-F1E0-FFB6DEEE2F4F}"/>
          </ac:picMkLst>
        </pc:picChg>
        <pc:picChg chg="del">
          <ac:chgData name="Marco Pizzolato - NATT" userId="4036ecee-9622-4d14-8e77-530841043cfd" providerId="ADAL" clId="{8C248670-D125-4598-A969-FCFC5CFACD3F}" dt="2026-05-18T22:42:30.598" v="7412" actId="478"/>
          <ac:picMkLst>
            <pc:docMk/>
            <pc:sldMk cId="3041225426" sldId="495"/>
            <ac:picMk id="10" creationId="{98005B2D-F1E6-8D29-7776-B1D635E75B96}"/>
          </ac:picMkLst>
        </pc:picChg>
        <pc:picChg chg="add mod">
          <ac:chgData name="Marco Pizzolato - NATT" userId="4036ecee-9622-4d14-8e77-530841043cfd" providerId="ADAL" clId="{8C248670-D125-4598-A969-FCFC5CFACD3F}" dt="2026-05-18T22:43:32.247" v="7422" actId="1076"/>
          <ac:picMkLst>
            <pc:docMk/>
            <pc:sldMk cId="3041225426" sldId="495"/>
            <ac:picMk id="12" creationId="{D2940219-9716-6433-5106-CBC407254A0C}"/>
          </ac:picMkLst>
        </pc:picChg>
      </pc:sldChg>
      <pc:sldChg chg="add">
        <pc:chgData name="Marco Pizzolato - NATT" userId="4036ecee-9622-4d14-8e77-530841043cfd" providerId="ADAL" clId="{8C248670-D125-4598-A969-FCFC5CFACD3F}" dt="2026-05-18T22:45:55.869" v="7533"/>
        <pc:sldMkLst>
          <pc:docMk/>
          <pc:sldMk cId="2186229866" sldId="496"/>
        </pc:sldMkLst>
      </pc:sldChg>
      <pc:sldChg chg="modSp add mod">
        <pc:chgData name="Marco Pizzolato - NATT" userId="4036ecee-9622-4d14-8e77-530841043cfd" providerId="ADAL" clId="{8C248670-D125-4598-A969-FCFC5CFACD3F}" dt="2026-05-18T22:46:15.221" v="7567" actId="20577"/>
        <pc:sldMkLst>
          <pc:docMk/>
          <pc:sldMk cId="1243322029" sldId="497"/>
        </pc:sldMkLst>
        <pc:spChg chg="mod">
          <ac:chgData name="Marco Pizzolato - NATT" userId="4036ecee-9622-4d14-8e77-530841043cfd" providerId="ADAL" clId="{8C248670-D125-4598-A969-FCFC5CFACD3F}" dt="2026-05-18T22:46:15.221" v="7567" actId="20577"/>
          <ac:spMkLst>
            <pc:docMk/>
            <pc:sldMk cId="1243322029" sldId="497"/>
            <ac:spMk id="5" creationId="{C2F90061-6B6A-2602-FA33-31940207DC7A}"/>
          </ac:spMkLst>
        </pc:spChg>
      </pc:sldChg>
      <pc:sldChg chg="new del">
        <pc:chgData name="Marco Pizzolato - NATT" userId="4036ecee-9622-4d14-8e77-530841043cfd" providerId="ADAL" clId="{8C248670-D125-4598-A969-FCFC5CFACD3F}" dt="2026-05-18T22:46:06.965" v="7546" actId="47"/>
        <pc:sldMkLst>
          <pc:docMk/>
          <pc:sldMk cId="2592485432" sldId="497"/>
        </pc:sldMkLst>
      </pc:sldChg>
      <pc:sldChg chg="addSp delSp modSp add mod ord">
        <pc:chgData name="Marco Pizzolato - NATT" userId="4036ecee-9622-4d14-8e77-530841043cfd" providerId="ADAL" clId="{8C248670-D125-4598-A969-FCFC5CFACD3F}" dt="2026-05-18T23:19:19.749" v="8280" actId="14100"/>
        <pc:sldMkLst>
          <pc:docMk/>
          <pc:sldMk cId="1098920045" sldId="498"/>
        </pc:sldMkLst>
        <pc:spChg chg="del">
          <ac:chgData name="Marco Pizzolato - NATT" userId="4036ecee-9622-4d14-8e77-530841043cfd" providerId="ADAL" clId="{8C248670-D125-4598-A969-FCFC5CFACD3F}" dt="2026-05-18T22:50:42.126" v="7594" actId="478"/>
          <ac:spMkLst>
            <pc:docMk/>
            <pc:sldMk cId="1098920045" sldId="498"/>
            <ac:spMk id="7" creationId="{B41278C7-F12B-B1DB-32CC-F7418E9272E6}"/>
          </ac:spMkLst>
        </pc:spChg>
        <pc:spChg chg="mod">
          <ac:chgData name="Marco Pizzolato - NATT" userId="4036ecee-9622-4d14-8e77-530841043cfd" providerId="ADAL" clId="{8C248670-D125-4598-A969-FCFC5CFACD3F}" dt="2026-05-18T22:50:31.510" v="7591" actId="207"/>
          <ac:spMkLst>
            <pc:docMk/>
            <pc:sldMk cId="1098920045" sldId="498"/>
            <ac:spMk id="11" creationId="{808242F0-AC32-3B0A-7A03-DEA7E4F9BE83}"/>
          </ac:spMkLst>
        </pc:spChg>
        <pc:spChg chg="add mod">
          <ac:chgData name="Marco Pizzolato - NATT" userId="4036ecee-9622-4d14-8e77-530841043cfd" providerId="ADAL" clId="{8C248670-D125-4598-A969-FCFC5CFACD3F}" dt="2026-05-18T23:19:19.749" v="8280" actId="14100"/>
          <ac:spMkLst>
            <pc:docMk/>
            <pc:sldMk cId="1098920045" sldId="498"/>
            <ac:spMk id="12" creationId="{57184B30-7B9A-7AE9-C61C-A1497432BF36}"/>
          </ac:spMkLst>
        </pc:spChg>
        <pc:spChg chg="del">
          <ac:chgData name="Marco Pizzolato - NATT" userId="4036ecee-9622-4d14-8e77-530841043cfd" providerId="ADAL" clId="{8C248670-D125-4598-A969-FCFC5CFACD3F}" dt="2026-05-18T22:50:36.737" v="7592" actId="478"/>
          <ac:spMkLst>
            <pc:docMk/>
            <pc:sldMk cId="1098920045" sldId="498"/>
            <ac:spMk id="18" creationId="{31D070D7-6B56-5B42-2610-1072948DEFF8}"/>
          </ac:spMkLst>
        </pc:spChg>
        <pc:spChg chg="mod">
          <ac:chgData name="Marco Pizzolato - NATT" userId="4036ecee-9622-4d14-8e77-530841043cfd" providerId="ADAL" clId="{8C248670-D125-4598-A969-FCFC5CFACD3F}" dt="2026-05-18T22:50:41.032" v="7593" actId="1076"/>
          <ac:spMkLst>
            <pc:docMk/>
            <pc:sldMk cId="1098920045" sldId="498"/>
            <ac:spMk id="19" creationId="{282D99A5-1DAC-7088-6D7C-A8E86F5B7AA2}"/>
          </ac:spMkLst>
        </pc:spChg>
        <pc:spChg chg="mod">
          <ac:chgData name="Marco Pizzolato - NATT" userId="4036ecee-9622-4d14-8e77-530841043cfd" providerId="ADAL" clId="{8C248670-D125-4598-A969-FCFC5CFACD3F}" dt="2026-05-18T22:50:22.320" v="7589" actId="1076"/>
          <ac:spMkLst>
            <pc:docMk/>
            <pc:sldMk cId="1098920045" sldId="498"/>
            <ac:spMk id="20" creationId="{80EF585B-9DE9-84E9-5330-0D6DDD0A6AAB}"/>
          </ac:spMkLst>
        </pc:spChg>
        <pc:picChg chg="add mod ord">
          <ac:chgData name="Marco Pizzolato - NATT" userId="4036ecee-9622-4d14-8e77-530841043cfd" providerId="ADAL" clId="{8C248670-D125-4598-A969-FCFC5CFACD3F}" dt="2026-05-18T22:50:17.069" v="7588" actId="167"/>
          <ac:picMkLst>
            <pc:docMk/>
            <pc:sldMk cId="1098920045" sldId="498"/>
            <ac:picMk id="3" creationId="{7B657D0E-2F2A-5C41-3A9F-455316768B9A}"/>
          </ac:picMkLst>
        </pc:picChg>
        <pc:picChg chg="del">
          <ac:chgData name="Marco Pizzolato - NATT" userId="4036ecee-9622-4d14-8e77-530841043cfd" providerId="ADAL" clId="{8C248670-D125-4598-A969-FCFC5CFACD3F}" dt="2026-05-18T22:47:04.789" v="7571" actId="478"/>
          <ac:picMkLst>
            <pc:docMk/>
            <pc:sldMk cId="1098920045" sldId="498"/>
            <ac:picMk id="4" creationId="{4CDAF49D-F931-D284-A131-9998B60D1604}"/>
          </ac:picMkLst>
        </pc:picChg>
        <pc:picChg chg="add mod">
          <ac:chgData name="Marco Pizzolato - NATT" userId="4036ecee-9622-4d14-8e77-530841043cfd" providerId="ADAL" clId="{8C248670-D125-4598-A969-FCFC5CFACD3F}" dt="2026-05-18T22:51:08.162" v="7598" actId="1076"/>
          <ac:picMkLst>
            <pc:docMk/>
            <pc:sldMk cId="1098920045" sldId="498"/>
            <ac:picMk id="6" creationId="{2FEB02B0-0904-D147-4E0C-2ABB61BD6915}"/>
          </ac:picMkLst>
        </pc:picChg>
        <pc:picChg chg="del">
          <ac:chgData name="Marco Pizzolato - NATT" userId="4036ecee-9622-4d14-8e77-530841043cfd" providerId="ADAL" clId="{8C248670-D125-4598-A969-FCFC5CFACD3F}" dt="2026-05-18T22:50:43.074" v="7595" actId="478"/>
          <ac:picMkLst>
            <pc:docMk/>
            <pc:sldMk cId="1098920045" sldId="498"/>
            <ac:picMk id="8" creationId="{F21E2790-86E5-207D-E3BD-615F8DD56EC3}"/>
          </ac:picMkLst>
        </pc:picChg>
        <pc:picChg chg="add mod">
          <ac:chgData name="Marco Pizzolato - NATT" userId="4036ecee-9622-4d14-8e77-530841043cfd" providerId="ADAL" clId="{8C248670-D125-4598-A969-FCFC5CFACD3F}" dt="2026-05-18T23:18:56.734" v="8251" actId="1076"/>
          <ac:picMkLst>
            <pc:docMk/>
            <pc:sldMk cId="1098920045" sldId="498"/>
            <ac:picMk id="10" creationId="{6FBC4598-CBCC-6DD8-F0BA-4EA5F4F09FED}"/>
          </ac:picMkLst>
        </pc:picChg>
        <pc:picChg chg="del">
          <ac:chgData name="Marco Pizzolato - NATT" userId="4036ecee-9622-4d14-8e77-530841043cfd" providerId="ADAL" clId="{8C248670-D125-4598-A969-FCFC5CFACD3F}" dt="2026-05-18T22:47:05.488" v="7572" actId="478"/>
          <ac:picMkLst>
            <pc:docMk/>
            <pc:sldMk cId="1098920045" sldId="498"/>
            <ac:picMk id="13" creationId="{D7D9AE58-59D8-34EF-393B-4A05D292C274}"/>
          </ac:picMkLst>
        </pc:picChg>
      </pc:sldChg>
      <pc:sldChg chg="addSp delSp modSp add mod ord">
        <pc:chgData name="Marco Pizzolato - NATT" userId="4036ecee-9622-4d14-8e77-530841043cfd" providerId="ADAL" clId="{8C248670-D125-4598-A969-FCFC5CFACD3F}" dt="2026-05-18T22:57:45.413" v="7728" actId="1076"/>
        <pc:sldMkLst>
          <pc:docMk/>
          <pc:sldMk cId="550544624" sldId="499"/>
        </pc:sldMkLst>
        <pc:spChg chg="add mod ord">
          <ac:chgData name="Marco Pizzolato - NATT" userId="4036ecee-9622-4d14-8e77-530841043cfd" providerId="ADAL" clId="{8C248670-D125-4598-A969-FCFC5CFACD3F}" dt="2026-05-18T22:56:15.205" v="7718" actId="1076"/>
          <ac:spMkLst>
            <pc:docMk/>
            <pc:sldMk cId="550544624" sldId="499"/>
            <ac:spMk id="5" creationId="{15514F39-B949-1FEB-4DF3-025250C48E3D}"/>
          </ac:spMkLst>
        </pc:spChg>
        <pc:spChg chg="add del">
          <ac:chgData name="Marco Pizzolato - NATT" userId="4036ecee-9622-4d14-8e77-530841043cfd" providerId="ADAL" clId="{8C248670-D125-4598-A969-FCFC5CFACD3F}" dt="2026-05-18T22:55:18.177" v="7697" actId="478"/>
          <ac:spMkLst>
            <pc:docMk/>
            <pc:sldMk cId="550544624" sldId="499"/>
            <ac:spMk id="7" creationId="{2F84D07C-99B1-4DD2-E6AC-B41075F6C300}"/>
          </ac:spMkLst>
        </pc:spChg>
        <pc:spChg chg="add mod">
          <ac:chgData name="Marco Pizzolato - NATT" userId="4036ecee-9622-4d14-8e77-530841043cfd" providerId="ADAL" clId="{8C248670-D125-4598-A969-FCFC5CFACD3F}" dt="2026-05-18T22:56:04.250" v="7713" actId="20577"/>
          <ac:spMkLst>
            <pc:docMk/>
            <pc:sldMk cId="550544624" sldId="499"/>
            <ac:spMk id="8" creationId="{DB390B53-5025-8E6B-A628-147C183DF7B8}"/>
          </ac:spMkLst>
        </pc:spChg>
        <pc:spChg chg="mod">
          <ac:chgData name="Marco Pizzolato - NATT" userId="4036ecee-9622-4d14-8e77-530841043cfd" providerId="ADAL" clId="{8C248670-D125-4598-A969-FCFC5CFACD3F}" dt="2026-05-18T22:57:45.413" v="7728" actId="1076"/>
          <ac:spMkLst>
            <pc:docMk/>
            <pc:sldMk cId="550544624" sldId="499"/>
            <ac:spMk id="11" creationId="{C634CCB2-0DFC-7FBD-5CA4-0640B6478FBD}"/>
          </ac:spMkLst>
        </pc:spChg>
        <pc:spChg chg="add mod">
          <ac:chgData name="Marco Pizzolato - NATT" userId="4036ecee-9622-4d14-8e77-530841043cfd" providerId="ADAL" clId="{8C248670-D125-4598-A969-FCFC5CFACD3F}" dt="2026-05-18T22:57:31.930" v="7727" actId="1076"/>
          <ac:spMkLst>
            <pc:docMk/>
            <pc:sldMk cId="550544624" sldId="499"/>
            <ac:spMk id="12" creationId="{990A130D-38D4-00F0-2355-D70D07F1CE75}"/>
          </ac:spMkLst>
        </pc:spChg>
        <pc:spChg chg="mod">
          <ac:chgData name="Marco Pizzolato - NATT" userId="4036ecee-9622-4d14-8e77-530841043cfd" providerId="ADAL" clId="{8C248670-D125-4598-A969-FCFC5CFACD3F}" dt="2026-05-18T22:53:58.139" v="7616" actId="1076"/>
          <ac:spMkLst>
            <pc:docMk/>
            <pc:sldMk cId="550544624" sldId="499"/>
            <ac:spMk id="19" creationId="{07F679F7-2414-81AF-AE87-E2DFF83E1CCF}"/>
          </ac:spMkLst>
        </pc:spChg>
        <pc:spChg chg="del">
          <ac:chgData name="Marco Pizzolato - NATT" userId="4036ecee-9622-4d14-8e77-530841043cfd" providerId="ADAL" clId="{8C248670-D125-4598-A969-FCFC5CFACD3F}" dt="2026-05-18T22:51:53.261" v="7606" actId="478"/>
          <ac:spMkLst>
            <pc:docMk/>
            <pc:sldMk cId="550544624" sldId="499"/>
            <ac:spMk id="20" creationId="{16E76D9B-1EA7-4501-35E1-8053A1EF708A}"/>
          </ac:spMkLst>
        </pc:spChg>
        <pc:picChg chg="del">
          <ac:chgData name="Marco Pizzolato - NATT" userId="4036ecee-9622-4d14-8e77-530841043cfd" providerId="ADAL" clId="{8C248670-D125-4598-A969-FCFC5CFACD3F}" dt="2026-05-18T22:53:23.691" v="7608" actId="478"/>
          <ac:picMkLst>
            <pc:docMk/>
            <pc:sldMk cId="550544624" sldId="499"/>
            <ac:picMk id="3" creationId="{19C65859-B14C-4835-CDE8-763F6749156B}"/>
          </ac:picMkLst>
        </pc:picChg>
        <pc:picChg chg="add mod ord">
          <ac:chgData name="Marco Pizzolato - NATT" userId="4036ecee-9622-4d14-8e77-530841043cfd" providerId="ADAL" clId="{8C248670-D125-4598-A969-FCFC5CFACD3F}" dt="2026-05-18T22:53:55.633" v="7615" actId="1076"/>
          <ac:picMkLst>
            <pc:docMk/>
            <pc:sldMk cId="550544624" sldId="499"/>
            <ac:picMk id="4" creationId="{41C1A092-3FDF-CB87-E76E-D7EEC7B67A5F}"/>
          </ac:picMkLst>
        </pc:picChg>
        <pc:picChg chg="mod ord">
          <ac:chgData name="Marco Pizzolato - NATT" userId="4036ecee-9622-4d14-8e77-530841043cfd" providerId="ADAL" clId="{8C248670-D125-4598-A969-FCFC5CFACD3F}" dt="2026-05-18T22:51:45.841" v="7604" actId="167"/>
          <ac:picMkLst>
            <pc:docMk/>
            <pc:sldMk cId="550544624" sldId="499"/>
            <ac:picMk id="6" creationId="{B28C1592-0E56-8EB5-530B-2D22D09179DC}"/>
          </ac:picMkLst>
        </pc:picChg>
        <pc:picChg chg="add mod">
          <ac:chgData name="Marco Pizzolato - NATT" userId="4036ecee-9622-4d14-8e77-530841043cfd" providerId="ADAL" clId="{8C248670-D125-4598-A969-FCFC5CFACD3F}" dt="2026-05-18T22:57:10.101" v="7721" actId="1076"/>
          <ac:picMkLst>
            <pc:docMk/>
            <pc:sldMk cId="550544624" sldId="499"/>
            <ac:picMk id="10" creationId="{68EB7628-1180-EF34-54A8-25FF9C16F812}"/>
          </ac:picMkLst>
        </pc:picChg>
        <pc:picChg chg="del">
          <ac:chgData name="Marco Pizzolato - NATT" userId="4036ecee-9622-4d14-8e77-530841043cfd" providerId="ADAL" clId="{8C248670-D125-4598-A969-FCFC5CFACD3F}" dt="2026-05-18T22:51:41.160" v="7602" actId="478"/>
          <ac:picMkLst>
            <pc:docMk/>
            <pc:sldMk cId="550544624" sldId="499"/>
            <ac:picMk id="14" creationId="{CA474E54-1D77-27AF-ED93-0CCD8C71A139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3:02:43.259" v="7849" actId="20577"/>
        <pc:sldMkLst>
          <pc:docMk/>
          <pc:sldMk cId="712037286" sldId="500"/>
        </pc:sldMkLst>
        <pc:spChg chg="del mod">
          <ac:chgData name="Marco Pizzolato - NATT" userId="4036ecee-9622-4d14-8e77-530841043cfd" providerId="ADAL" clId="{8C248670-D125-4598-A969-FCFC5CFACD3F}" dt="2026-05-18T22:58:24.105" v="7735" actId="478"/>
          <ac:spMkLst>
            <pc:docMk/>
            <pc:sldMk cId="712037286" sldId="500"/>
            <ac:spMk id="5" creationId="{F604227D-1008-E367-D710-8D752D4F37CA}"/>
          </ac:spMkLst>
        </pc:spChg>
        <pc:spChg chg="add mod">
          <ac:chgData name="Marco Pizzolato - NATT" userId="4036ecee-9622-4d14-8e77-530841043cfd" providerId="ADAL" clId="{8C248670-D125-4598-A969-FCFC5CFACD3F}" dt="2026-05-18T22:58:52.716" v="7746" actId="20577"/>
          <ac:spMkLst>
            <pc:docMk/>
            <pc:sldMk cId="712037286" sldId="500"/>
            <ac:spMk id="7" creationId="{CECA8588-59FB-FF4D-5F81-FC48804ABC20}"/>
          </ac:spMkLst>
        </pc:spChg>
        <pc:spChg chg="mod">
          <ac:chgData name="Marco Pizzolato - NATT" userId="4036ecee-9622-4d14-8e77-530841043cfd" providerId="ADAL" clId="{8C248670-D125-4598-A969-FCFC5CFACD3F}" dt="2026-05-18T22:59:06.753" v="7749" actId="208"/>
          <ac:spMkLst>
            <pc:docMk/>
            <pc:sldMk cId="712037286" sldId="500"/>
            <ac:spMk id="11" creationId="{7473C64C-E1F9-C987-844E-4F03C1FEAB9E}"/>
          </ac:spMkLst>
        </pc:spChg>
        <pc:spChg chg="del">
          <ac:chgData name="Marco Pizzolato - NATT" userId="4036ecee-9622-4d14-8e77-530841043cfd" providerId="ADAL" clId="{8C248670-D125-4598-A969-FCFC5CFACD3F}" dt="2026-05-18T22:58:22.071" v="7733" actId="478"/>
          <ac:spMkLst>
            <pc:docMk/>
            <pc:sldMk cId="712037286" sldId="500"/>
            <ac:spMk id="12" creationId="{3F69E3E0-2225-C831-7CA4-C148916538FE}"/>
          </ac:spMkLst>
        </pc:spChg>
        <pc:spChg chg="add mod">
          <ac:chgData name="Marco Pizzolato - NATT" userId="4036ecee-9622-4d14-8e77-530841043cfd" providerId="ADAL" clId="{8C248670-D125-4598-A969-FCFC5CFACD3F}" dt="2026-05-18T23:00:16.563" v="7758" actId="208"/>
          <ac:spMkLst>
            <pc:docMk/>
            <pc:sldMk cId="712037286" sldId="500"/>
            <ac:spMk id="18" creationId="{A320250E-1B77-1F23-B988-E8507AE36F87}"/>
          </ac:spMkLst>
        </pc:spChg>
        <pc:spChg chg="del">
          <ac:chgData name="Marco Pizzolato - NATT" userId="4036ecee-9622-4d14-8e77-530841043cfd" providerId="ADAL" clId="{8C248670-D125-4598-A969-FCFC5CFACD3F}" dt="2026-05-18T22:58:21.228" v="7732" actId="478"/>
          <ac:spMkLst>
            <pc:docMk/>
            <pc:sldMk cId="712037286" sldId="500"/>
            <ac:spMk id="19" creationId="{443F20DD-D994-CB94-F45E-387DD835F9D7}"/>
          </ac:spMkLst>
        </pc:spChg>
        <pc:spChg chg="add mod">
          <ac:chgData name="Marco Pizzolato - NATT" userId="4036ecee-9622-4d14-8e77-530841043cfd" providerId="ADAL" clId="{8C248670-D125-4598-A969-FCFC5CFACD3F}" dt="2026-05-18T23:00:29.140" v="7760" actId="1076"/>
          <ac:spMkLst>
            <pc:docMk/>
            <pc:sldMk cId="712037286" sldId="500"/>
            <ac:spMk id="20" creationId="{BD02701F-A52A-4D3A-F7AA-ADD5D54DB015}"/>
          </ac:spMkLst>
        </pc:spChg>
        <pc:spChg chg="add mod">
          <ac:chgData name="Marco Pizzolato - NATT" userId="4036ecee-9622-4d14-8e77-530841043cfd" providerId="ADAL" clId="{8C248670-D125-4598-A969-FCFC5CFACD3F}" dt="2026-05-18T23:00:40.813" v="7764" actId="1076"/>
          <ac:spMkLst>
            <pc:docMk/>
            <pc:sldMk cId="712037286" sldId="500"/>
            <ac:spMk id="21" creationId="{BEAFA666-3686-48C6-7A73-0584BC407186}"/>
          </ac:spMkLst>
        </pc:spChg>
        <pc:spChg chg="add mod">
          <ac:chgData name="Marco Pizzolato - NATT" userId="4036ecee-9622-4d14-8e77-530841043cfd" providerId="ADAL" clId="{8C248670-D125-4598-A969-FCFC5CFACD3F}" dt="2026-05-18T23:00:47.069" v="7767" actId="20577"/>
          <ac:spMkLst>
            <pc:docMk/>
            <pc:sldMk cId="712037286" sldId="500"/>
            <ac:spMk id="22" creationId="{AB3223AE-D4AE-5CFD-079C-4CEEFAABD751}"/>
          </ac:spMkLst>
        </pc:spChg>
        <pc:spChg chg="add mod">
          <ac:chgData name="Marco Pizzolato - NATT" userId="4036ecee-9622-4d14-8e77-530841043cfd" providerId="ADAL" clId="{8C248670-D125-4598-A969-FCFC5CFACD3F}" dt="2026-05-18T23:01:01.267" v="7772" actId="20577"/>
          <ac:spMkLst>
            <pc:docMk/>
            <pc:sldMk cId="712037286" sldId="500"/>
            <ac:spMk id="24" creationId="{DEF9A5FD-C781-2117-58A0-9CE599680756}"/>
          </ac:spMkLst>
        </pc:spChg>
        <pc:spChg chg="add mod">
          <ac:chgData name="Marco Pizzolato - NATT" userId="4036ecee-9622-4d14-8e77-530841043cfd" providerId="ADAL" clId="{8C248670-D125-4598-A969-FCFC5CFACD3F}" dt="2026-05-18T23:02:43.259" v="7849" actId="20577"/>
          <ac:spMkLst>
            <pc:docMk/>
            <pc:sldMk cId="712037286" sldId="500"/>
            <ac:spMk id="27" creationId="{EC4EBC70-1497-CC4D-29A7-691F44D69EB2}"/>
          </ac:spMkLst>
        </pc:spChg>
        <pc:picChg chg="add mod ord">
          <ac:chgData name="Marco Pizzolato - NATT" userId="4036ecee-9622-4d14-8e77-530841043cfd" providerId="ADAL" clId="{8C248670-D125-4598-A969-FCFC5CFACD3F}" dt="2026-05-18T22:58:34.634" v="7740" actId="167"/>
          <ac:picMkLst>
            <pc:docMk/>
            <pc:sldMk cId="712037286" sldId="500"/>
            <ac:picMk id="3" creationId="{4AA08835-98E3-01DD-75C7-CF588057E890}"/>
          </ac:picMkLst>
        </pc:picChg>
        <pc:picChg chg="del">
          <ac:chgData name="Marco Pizzolato - NATT" userId="4036ecee-9622-4d14-8e77-530841043cfd" providerId="ADAL" clId="{8C248670-D125-4598-A969-FCFC5CFACD3F}" dt="2026-05-18T22:58:19.215" v="7730" actId="478"/>
          <ac:picMkLst>
            <pc:docMk/>
            <pc:sldMk cId="712037286" sldId="500"/>
            <ac:picMk id="4" creationId="{B17818DE-A9A4-7EA3-EA7D-050E61F7734F}"/>
          </ac:picMkLst>
        </pc:picChg>
        <pc:picChg chg="del">
          <ac:chgData name="Marco Pizzolato - NATT" userId="4036ecee-9622-4d14-8e77-530841043cfd" providerId="ADAL" clId="{8C248670-D125-4598-A969-FCFC5CFACD3F}" dt="2026-05-18T22:58:29.146" v="7738" actId="478"/>
          <ac:picMkLst>
            <pc:docMk/>
            <pc:sldMk cId="712037286" sldId="500"/>
            <ac:picMk id="6" creationId="{543FD91A-89DE-80E1-BD4B-C49623D8A8A3}"/>
          </ac:picMkLst>
        </pc:picChg>
        <pc:picChg chg="del">
          <ac:chgData name="Marco Pizzolato - NATT" userId="4036ecee-9622-4d14-8e77-530841043cfd" providerId="ADAL" clId="{8C248670-D125-4598-A969-FCFC5CFACD3F}" dt="2026-05-18T22:58:19.871" v="7731" actId="478"/>
          <ac:picMkLst>
            <pc:docMk/>
            <pc:sldMk cId="712037286" sldId="500"/>
            <ac:picMk id="10" creationId="{3090DB20-558A-EC01-14B0-E6E2F8B20119}"/>
          </ac:picMkLst>
        </pc:picChg>
        <pc:picChg chg="add mod">
          <ac:chgData name="Marco Pizzolato - NATT" userId="4036ecee-9622-4d14-8e77-530841043cfd" providerId="ADAL" clId="{8C248670-D125-4598-A969-FCFC5CFACD3F}" dt="2026-05-18T22:59:40.339" v="7751"/>
          <ac:picMkLst>
            <pc:docMk/>
            <pc:sldMk cId="712037286" sldId="500"/>
            <ac:picMk id="13" creationId="{8B19D614-7446-92D7-5EB5-A935036FBBFF}"/>
          </ac:picMkLst>
        </pc:picChg>
        <pc:picChg chg="add mod">
          <ac:chgData name="Marco Pizzolato - NATT" userId="4036ecee-9622-4d14-8e77-530841043cfd" providerId="ADAL" clId="{8C248670-D125-4598-A969-FCFC5CFACD3F}" dt="2026-05-18T22:59:58.688" v="7754" actId="1076"/>
          <ac:picMkLst>
            <pc:docMk/>
            <pc:sldMk cId="712037286" sldId="500"/>
            <ac:picMk id="15" creationId="{2E065E2E-22E4-D942-A5E4-DFD3503890E9}"/>
          </ac:picMkLst>
        </pc:picChg>
        <pc:picChg chg="add del mod">
          <ac:chgData name="Marco Pizzolato - NATT" userId="4036ecee-9622-4d14-8e77-530841043cfd" providerId="ADAL" clId="{8C248670-D125-4598-A969-FCFC5CFACD3F}" dt="2026-05-18T23:00:52.305" v="7769" actId="478"/>
          <ac:picMkLst>
            <pc:docMk/>
            <pc:sldMk cId="712037286" sldId="500"/>
            <ac:picMk id="23" creationId="{9DE1885F-C1B0-B586-575F-1BF2BA4DD120}"/>
          </ac:picMkLst>
        </pc:picChg>
        <pc:picChg chg="add mod">
          <ac:chgData name="Marco Pizzolato - NATT" userId="4036ecee-9622-4d14-8e77-530841043cfd" providerId="ADAL" clId="{8C248670-D125-4598-A969-FCFC5CFACD3F}" dt="2026-05-18T23:01:38.069" v="7778" actId="1076"/>
          <ac:picMkLst>
            <pc:docMk/>
            <pc:sldMk cId="712037286" sldId="500"/>
            <ac:picMk id="26" creationId="{1C3E5332-BC19-161D-EDA8-F7D2A7714B09}"/>
          </ac:picMkLst>
        </pc:picChg>
      </pc:sldChg>
      <pc:sldChg chg="add del">
        <pc:chgData name="Marco Pizzolato - NATT" userId="4036ecee-9622-4d14-8e77-530841043cfd" providerId="ADAL" clId="{8C248670-D125-4598-A969-FCFC5CFACD3F}" dt="2026-05-18T22:55:22.265" v="7699"/>
        <pc:sldMkLst>
          <pc:docMk/>
          <pc:sldMk cId="3150662010" sldId="500"/>
        </pc:sldMkLst>
      </pc:sldChg>
      <pc:sldChg chg="modSp add mod ord">
        <pc:chgData name="Marco Pizzolato - NATT" userId="4036ecee-9622-4d14-8e77-530841043cfd" providerId="ADAL" clId="{8C248670-D125-4598-A969-FCFC5CFACD3F}" dt="2026-05-18T23:03:07.295" v="7862" actId="20577"/>
        <pc:sldMkLst>
          <pc:docMk/>
          <pc:sldMk cId="3874503692" sldId="501"/>
        </pc:sldMkLst>
        <pc:spChg chg="mod">
          <ac:chgData name="Marco Pizzolato - NATT" userId="4036ecee-9622-4d14-8e77-530841043cfd" providerId="ADAL" clId="{8C248670-D125-4598-A969-FCFC5CFACD3F}" dt="2026-05-18T23:03:07.295" v="7862" actId="20577"/>
          <ac:spMkLst>
            <pc:docMk/>
            <pc:sldMk cId="3874503692" sldId="501"/>
            <ac:spMk id="5" creationId="{B2F9A5CA-7055-BE1C-242D-347F2E4B8AC3}"/>
          </ac:spMkLst>
        </pc:spChg>
      </pc:sldChg>
      <pc:sldChg chg="addSp delSp modSp add mod ord">
        <pc:chgData name="Marco Pizzolato - NATT" userId="4036ecee-9622-4d14-8e77-530841043cfd" providerId="ADAL" clId="{8C248670-D125-4598-A969-FCFC5CFACD3F}" dt="2026-05-18T23:09:10.278" v="7938" actId="478"/>
        <pc:sldMkLst>
          <pc:docMk/>
          <pc:sldMk cId="3507487656" sldId="502"/>
        </pc:sldMkLst>
        <pc:spChg chg="mod">
          <ac:chgData name="Marco Pizzolato - NATT" userId="4036ecee-9622-4d14-8e77-530841043cfd" providerId="ADAL" clId="{8C248670-D125-4598-A969-FCFC5CFACD3F}" dt="2026-05-18T23:04:10.002" v="7877" actId="1076"/>
          <ac:spMkLst>
            <pc:docMk/>
            <pc:sldMk cId="3507487656" sldId="502"/>
            <ac:spMk id="7" creationId="{C13914EB-7326-B8C4-DE00-3050A9AF29AD}"/>
          </ac:spMkLst>
        </pc:spChg>
        <pc:spChg chg="del">
          <ac:chgData name="Marco Pizzolato - NATT" userId="4036ecee-9622-4d14-8e77-530841043cfd" providerId="ADAL" clId="{8C248670-D125-4598-A969-FCFC5CFACD3F}" dt="2026-05-18T23:04:14.731" v="7879" actId="478"/>
          <ac:spMkLst>
            <pc:docMk/>
            <pc:sldMk cId="3507487656" sldId="502"/>
            <ac:spMk id="8" creationId="{F128F569-C89C-3916-304A-0B7311C26AA4}"/>
          </ac:spMkLst>
        </pc:spChg>
        <pc:spChg chg="mod">
          <ac:chgData name="Marco Pizzolato - NATT" userId="4036ecee-9622-4d14-8e77-530841043cfd" providerId="ADAL" clId="{8C248670-D125-4598-A969-FCFC5CFACD3F}" dt="2026-05-18T23:03:44.752" v="7873" actId="1076"/>
          <ac:spMkLst>
            <pc:docMk/>
            <pc:sldMk cId="3507487656" sldId="502"/>
            <ac:spMk id="11" creationId="{D95A8A8B-0888-F8DF-A069-5B82B81D322F}"/>
          </ac:spMkLst>
        </pc:spChg>
        <pc:spChg chg="add mod">
          <ac:chgData name="Marco Pizzolato - NATT" userId="4036ecee-9622-4d14-8e77-530841043cfd" providerId="ADAL" clId="{8C248670-D125-4598-A969-FCFC5CFACD3F}" dt="2026-05-18T23:05:10.385" v="7893" actId="20577"/>
          <ac:spMkLst>
            <pc:docMk/>
            <pc:sldMk cId="3507487656" sldId="502"/>
            <ac:spMk id="12" creationId="{1AB516D1-36FC-B721-9A08-2596D9161C0C}"/>
          </ac:spMkLst>
        </pc:spChg>
        <pc:spChg chg="mod">
          <ac:chgData name="Marco Pizzolato - NATT" userId="4036ecee-9622-4d14-8e77-530841043cfd" providerId="ADAL" clId="{8C248670-D125-4598-A969-FCFC5CFACD3F}" dt="2026-05-18T23:04:21.790" v="7880" actId="1076"/>
          <ac:spMkLst>
            <pc:docMk/>
            <pc:sldMk cId="3507487656" sldId="502"/>
            <ac:spMk id="18" creationId="{204AAC73-6A62-54A5-BAF1-C59C4C8CEF7E}"/>
          </ac:spMkLst>
        </pc:spChg>
        <pc:spChg chg="del mod">
          <ac:chgData name="Marco Pizzolato - NATT" userId="4036ecee-9622-4d14-8e77-530841043cfd" providerId="ADAL" clId="{8C248670-D125-4598-A969-FCFC5CFACD3F}" dt="2026-05-18T23:09:09.471" v="7936" actId="478"/>
          <ac:spMkLst>
            <pc:docMk/>
            <pc:sldMk cId="3507487656" sldId="502"/>
            <ac:spMk id="20" creationId="{5B336188-A07F-98E1-DF96-450DF97A9FB7}"/>
          </ac:spMkLst>
        </pc:spChg>
        <pc:spChg chg="del mod">
          <ac:chgData name="Marco Pizzolato - NATT" userId="4036ecee-9622-4d14-8e77-530841043cfd" providerId="ADAL" clId="{8C248670-D125-4598-A969-FCFC5CFACD3F}" dt="2026-05-18T23:04:54.504" v="7888" actId="478"/>
          <ac:spMkLst>
            <pc:docMk/>
            <pc:sldMk cId="3507487656" sldId="502"/>
            <ac:spMk id="21" creationId="{A3368212-5120-555B-B3B6-2969CC8C56B7}"/>
          </ac:spMkLst>
        </pc:spChg>
        <pc:spChg chg="del">
          <ac:chgData name="Marco Pizzolato - NATT" userId="4036ecee-9622-4d14-8e77-530841043cfd" providerId="ADAL" clId="{8C248670-D125-4598-A969-FCFC5CFACD3F}" dt="2026-05-18T23:04:53.546" v="7887" actId="478"/>
          <ac:spMkLst>
            <pc:docMk/>
            <pc:sldMk cId="3507487656" sldId="502"/>
            <ac:spMk id="22" creationId="{2D49595E-B00D-8929-4E94-E622F4366D2A}"/>
          </ac:spMkLst>
        </pc:spChg>
        <pc:spChg chg="del">
          <ac:chgData name="Marco Pizzolato - NATT" userId="4036ecee-9622-4d14-8e77-530841043cfd" providerId="ADAL" clId="{8C248670-D125-4598-A969-FCFC5CFACD3F}" dt="2026-05-18T23:04:56.396" v="7889" actId="478"/>
          <ac:spMkLst>
            <pc:docMk/>
            <pc:sldMk cId="3507487656" sldId="502"/>
            <ac:spMk id="24" creationId="{D55AF24A-8B3B-C6E8-CC74-1C90BEFC5EF3}"/>
          </ac:spMkLst>
        </pc:spChg>
        <pc:spChg chg="del">
          <ac:chgData name="Marco Pizzolato - NATT" userId="4036ecee-9622-4d14-8e77-530841043cfd" providerId="ADAL" clId="{8C248670-D125-4598-A969-FCFC5CFACD3F}" dt="2026-05-18T23:07:23.710" v="7915" actId="478"/>
          <ac:spMkLst>
            <pc:docMk/>
            <pc:sldMk cId="3507487656" sldId="502"/>
            <ac:spMk id="27" creationId="{38D0AE9F-F8C4-25DF-D41C-20D72A5853E4}"/>
          </ac:spMkLst>
        </pc:spChg>
        <pc:picChg chg="del">
          <ac:chgData name="Marco Pizzolato - NATT" userId="4036ecee-9622-4d14-8e77-530841043cfd" providerId="ADAL" clId="{8C248670-D125-4598-A969-FCFC5CFACD3F}" dt="2026-05-18T23:03:28.362" v="7866" actId="478"/>
          <ac:picMkLst>
            <pc:docMk/>
            <pc:sldMk cId="3507487656" sldId="502"/>
            <ac:picMk id="3" creationId="{4C1F30FB-CF10-6A54-C581-30E6BE704D47}"/>
          </ac:picMkLst>
        </pc:picChg>
        <pc:picChg chg="add mod ord">
          <ac:chgData name="Marco Pizzolato - NATT" userId="4036ecee-9622-4d14-8e77-530841043cfd" providerId="ADAL" clId="{8C248670-D125-4598-A969-FCFC5CFACD3F}" dt="2026-05-18T23:03:41.375" v="7872" actId="167"/>
          <ac:picMkLst>
            <pc:docMk/>
            <pc:sldMk cId="3507487656" sldId="502"/>
            <ac:picMk id="4" creationId="{505CE6F1-67FE-FC80-337B-37654DC82E88}"/>
          </ac:picMkLst>
        </pc:picChg>
        <pc:picChg chg="add mod ord">
          <ac:chgData name="Marco Pizzolato - NATT" userId="4036ecee-9622-4d14-8e77-530841043cfd" providerId="ADAL" clId="{8C248670-D125-4598-A969-FCFC5CFACD3F}" dt="2026-05-18T23:04:13.221" v="7878" actId="167"/>
          <ac:picMkLst>
            <pc:docMk/>
            <pc:sldMk cId="3507487656" sldId="502"/>
            <ac:picMk id="6" creationId="{EEE30C6A-429D-E581-7075-61F36641C0C0}"/>
          </ac:picMkLst>
        </pc:picChg>
        <pc:picChg chg="add del mod ord">
          <ac:chgData name="Marco Pizzolato - NATT" userId="4036ecee-9622-4d14-8e77-530841043cfd" providerId="ADAL" clId="{8C248670-D125-4598-A969-FCFC5CFACD3F}" dt="2026-05-18T23:09:09.751" v="7937" actId="478"/>
          <ac:picMkLst>
            <pc:docMk/>
            <pc:sldMk cId="3507487656" sldId="502"/>
            <ac:picMk id="10" creationId="{AE665B50-76D2-1123-6708-20EF7C4D4EB1}"/>
          </ac:picMkLst>
        </pc:picChg>
        <pc:picChg chg="del">
          <ac:chgData name="Marco Pizzolato - NATT" userId="4036ecee-9622-4d14-8e77-530841043cfd" providerId="ADAL" clId="{8C248670-D125-4598-A969-FCFC5CFACD3F}" dt="2026-05-18T23:03:29.175" v="7867" actId="478"/>
          <ac:picMkLst>
            <pc:docMk/>
            <pc:sldMk cId="3507487656" sldId="502"/>
            <ac:picMk id="13" creationId="{F0ED5A01-3985-4F5C-9231-F3D10E24E5D8}"/>
          </ac:picMkLst>
        </pc:picChg>
        <pc:picChg chg="del">
          <ac:chgData name="Marco Pizzolato - NATT" userId="4036ecee-9622-4d14-8e77-530841043cfd" providerId="ADAL" clId="{8C248670-D125-4598-A969-FCFC5CFACD3F}" dt="2026-05-18T23:03:29.715" v="7868" actId="478"/>
          <ac:picMkLst>
            <pc:docMk/>
            <pc:sldMk cId="3507487656" sldId="502"/>
            <ac:picMk id="15" creationId="{804B14CB-BE3A-71B0-1572-9051C3EAED4C}"/>
          </ac:picMkLst>
        </pc:picChg>
        <pc:picChg chg="del">
          <ac:chgData name="Marco Pizzolato - NATT" userId="4036ecee-9622-4d14-8e77-530841043cfd" providerId="ADAL" clId="{8C248670-D125-4598-A969-FCFC5CFACD3F}" dt="2026-05-18T23:09:10.278" v="7938" actId="478"/>
          <ac:picMkLst>
            <pc:docMk/>
            <pc:sldMk cId="3507487656" sldId="502"/>
            <ac:picMk id="17" creationId="{A26F405E-7E2D-BEBA-A258-49E8C0B952CD}"/>
          </ac:picMkLst>
        </pc:picChg>
        <pc:picChg chg="del">
          <ac:chgData name="Marco Pizzolato - NATT" userId="4036ecee-9622-4d14-8e77-530841043cfd" providerId="ADAL" clId="{8C248670-D125-4598-A969-FCFC5CFACD3F}" dt="2026-05-18T23:04:57.380" v="7890" actId="478"/>
          <ac:picMkLst>
            <pc:docMk/>
            <pc:sldMk cId="3507487656" sldId="502"/>
            <ac:picMk id="26" creationId="{1AB47255-3FC8-5AA5-8C02-F5ABF9CD6E76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3:11:21.288" v="7981" actId="20577"/>
        <pc:sldMkLst>
          <pc:docMk/>
          <pc:sldMk cId="548222268" sldId="503"/>
        </pc:sldMkLst>
        <pc:spChg chg="del mod">
          <ac:chgData name="Marco Pizzolato - NATT" userId="4036ecee-9622-4d14-8e77-530841043cfd" providerId="ADAL" clId="{8C248670-D125-4598-A969-FCFC5CFACD3F}" dt="2026-05-18T23:09:22.812" v="7940" actId="478"/>
          <ac:spMkLst>
            <pc:docMk/>
            <pc:sldMk cId="548222268" sldId="503"/>
            <ac:spMk id="7" creationId="{0E4BFD77-F210-E354-818D-D0DAE9594242}"/>
          </ac:spMkLst>
        </pc:spChg>
        <pc:spChg chg="add mod">
          <ac:chgData name="Marco Pizzolato - NATT" userId="4036ecee-9622-4d14-8e77-530841043cfd" providerId="ADAL" clId="{8C248670-D125-4598-A969-FCFC5CFACD3F}" dt="2026-05-18T23:09:44.723" v="7945" actId="1076"/>
          <ac:spMkLst>
            <pc:docMk/>
            <pc:sldMk cId="548222268" sldId="503"/>
            <ac:spMk id="9" creationId="{B8580550-CA6D-6982-16FC-BA01DB3E55F5}"/>
          </ac:spMkLst>
        </pc:spChg>
        <pc:spChg chg="del">
          <ac:chgData name="Marco Pizzolato - NATT" userId="4036ecee-9622-4d14-8e77-530841043cfd" providerId="ADAL" clId="{8C248670-D125-4598-A969-FCFC5CFACD3F}" dt="2026-05-18T23:06:21.153" v="7903" actId="478"/>
          <ac:spMkLst>
            <pc:docMk/>
            <pc:sldMk cId="548222268" sldId="503"/>
            <ac:spMk id="11" creationId="{0B765F2F-F949-91FC-0004-5C8CAABC95E3}"/>
          </ac:spMkLst>
        </pc:spChg>
        <pc:spChg chg="del">
          <ac:chgData name="Marco Pizzolato - NATT" userId="4036ecee-9622-4d14-8e77-530841043cfd" providerId="ADAL" clId="{8C248670-D125-4598-A969-FCFC5CFACD3F}" dt="2026-05-18T23:06:29.105" v="7906" actId="478"/>
          <ac:spMkLst>
            <pc:docMk/>
            <pc:sldMk cId="548222268" sldId="503"/>
            <ac:spMk id="12" creationId="{C0689035-DC32-6808-C870-5D7A6111E6A1}"/>
          </ac:spMkLst>
        </pc:spChg>
        <pc:spChg chg="del mod">
          <ac:chgData name="Marco Pizzolato - NATT" userId="4036ecee-9622-4d14-8e77-530841043cfd" providerId="ADAL" clId="{8C248670-D125-4598-A969-FCFC5CFACD3F}" dt="2026-05-18T23:09:23.360" v="7941" actId="478"/>
          <ac:spMkLst>
            <pc:docMk/>
            <pc:sldMk cId="548222268" sldId="503"/>
            <ac:spMk id="18" creationId="{1B30D121-D287-8946-4798-245C5815C595}"/>
          </ac:spMkLst>
        </pc:spChg>
        <pc:spChg chg="mod">
          <ac:chgData name="Marco Pizzolato - NATT" userId="4036ecee-9622-4d14-8e77-530841043cfd" providerId="ADAL" clId="{8C248670-D125-4598-A969-FCFC5CFACD3F}" dt="2026-05-18T23:09:31.097" v="7943" actId="1076"/>
          <ac:spMkLst>
            <pc:docMk/>
            <pc:sldMk cId="548222268" sldId="503"/>
            <ac:spMk id="20" creationId="{F65D70D7-FCBA-0CBD-1BFC-84F1A801517E}"/>
          </ac:spMkLst>
        </pc:spChg>
        <pc:spChg chg="add mod">
          <ac:chgData name="Marco Pizzolato - NATT" userId="4036ecee-9622-4d14-8e77-530841043cfd" providerId="ADAL" clId="{8C248670-D125-4598-A969-FCFC5CFACD3F}" dt="2026-05-18T23:11:17.832" v="7979" actId="20577"/>
          <ac:spMkLst>
            <pc:docMk/>
            <pc:sldMk cId="548222268" sldId="503"/>
            <ac:spMk id="21" creationId="{A3AB3821-6838-D39B-5750-DA7E29D80AFF}"/>
          </ac:spMkLst>
        </pc:spChg>
        <pc:spChg chg="add mod">
          <ac:chgData name="Marco Pizzolato - NATT" userId="4036ecee-9622-4d14-8e77-530841043cfd" providerId="ADAL" clId="{8C248670-D125-4598-A969-FCFC5CFACD3F}" dt="2026-05-18T23:11:19.004" v="7980" actId="20577"/>
          <ac:spMkLst>
            <pc:docMk/>
            <pc:sldMk cId="548222268" sldId="503"/>
            <ac:spMk id="22" creationId="{3E13D1CD-A61D-CEDB-6F16-8123973514FB}"/>
          </ac:spMkLst>
        </pc:spChg>
        <pc:spChg chg="add mod">
          <ac:chgData name="Marco Pizzolato - NATT" userId="4036ecee-9622-4d14-8e77-530841043cfd" providerId="ADAL" clId="{8C248670-D125-4598-A969-FCFC5CFACD3F}" dt="2026-05-18T23:11:21.288" v="7981" actId="20577"/>
          <ac:spMkLst>
            <pc:docMk/>
            <pc:sldMk cId="548222268" sldId="503"/>
            <ac:spMk id="23" creationId="{806F0228-70D1-2B01-34EF-309F01F3B528}"/>
          </ac:spMkLst>
        </pc:spChg>
        <pc:spChg chg="del">
          <ac:chgData name="Marco Pizzolato - NATT" userId="4036ecee-9622-4d14-8e77-530841043cfd" providerId="ADAL" clId="{8C248670-D125-4598-A969-FCFC5CFACD3F}" dt="2026-05-18T23:07:20.479" v="7914" actId="478"/>
          <ac:spMkLst>
            <pc:docMk/>
            <pc:sldMk cId="548222268" sldId="503"/>
            <ac:spMk id="27" creationId="{7E61BDEB-D031-84C0-B5AF-7B0154CBCBC0}"/>
          </ac:spMkLst>
        </pc:spChg>
        <pc:picChg chg="add del mod ord">
          <ac:chgData name="Marco Pizzolato - NATT" userId="4036ecee-9622-4d14-8e77-530841043cfd" providerId="ADAL" clId="{8C248670-D125-4598-A969-FCFC5CFACD3F}" dt="2026-05-18T23:09:22.147" v="7939" actId="478"/>
          <ac:picMkLst>
            <pc:docMk/>
            <pc:sldMk cId="548222268" sldId="503"/>
            <ac:picMk id="3" creationId="{F08DC1A9-646D-CE70-1F0D-1A4B8F7278F7}"/>
          </ac:picMkLst>
        </pc:picChg>
        <pc:picChg chg="del">
          <ac:chgData name="Marco Pizzolato - NATT" userId="4036ecee-9622-4d14-8e77-530841043cfd" providerId="ADAL" clId="{8C248670-D125-4598-A969-FCFC5CFACD3F}" dt="2026-05-18T23:05:47.642" v="7895" actId="478"/>
          <ac:picMkLst>
            <pc:docMk/>
            <pc:sldMk cId="548222268" sldId="503"/>
            <ac:picMk id="4" creationId="{CD1238E1-3C9D-D04C-B745-7EBC37A8A12C}"/>
          </ac:picMkLst>
        </pc:picChg>
        <pc:picChg chg="del">
          <ac:chgData name="Marco Pizzolato - NATT" userId="4036ecee-9622-4d14-8e77-530841043cfd" providerId="ADAL" clId="{8C248670-D125-4598-A969-FCFC5CFACD3F}" dt="2026-05-18T23:05:47.991" v="7896" actId="478"/>
          <ac:picMkLst>
            <pc:docMk/>
            <pc:sldMk cId="548222268" sldId="503"/>
            <ac:picMk id="6" creationId="{DC7D2070-E940-236E-2AE9-24458CC4C329}"/>
          </ac:picMkLst>
        </pc:picChg>
        <pc:picChg chg="add mod ord">
          <ac:chgData name="Marco Pizzolato - NATT" userId="4036ecee-9622-4d14-8e77-530841043cfd" providerId="ADAL" clId="{8C248670-D125-4598-A969-FCFC5CFACD3F}" dt="2026-05-18T23:09:39.459" v="7944" actId="1076"/>
          <ac:picMkLst>
            <pc:docMk/>
            <pc:sldMk cId="548222268" sldId="503"/>
            <ac:picMk id="8" creationId="{13483EE5-F26A-A711-2B07-96A1452761F3}"/>
          </ac:picMkLst>
        </pc:picChg>
        <pc:picChg chg="add del mod ord">
          <ac:chgData name="Marco Pizzolato - NATT" userId="4036ecee-9622-4d14-8e77-530841043cfd" providerId="ADAL" clId="{8C248670-D125-4598-A969-FCFC5CFACD3F}" dt="2026-05-18T23:09:26.322" v="7942" actId="1076"/>
          <ac:picMkLst>
            <pc:docMk/>
            <pc:sldMk cId="548222268" sldId="503"/>
            <ac:picMk id="10" creationId="{2CB51F1D-E024-549F-334C-98FBEAF096AB}"/>
          </ac:picMkLst>
        </pc:picChg>
        <pc:picChg chg="add del mod">
          <ac:chgData name="Marco Pizzolato - NATT" userId="4036ecee-9622-4d14-8e77-530841043cfd" providerId="ADAL" clId="{8C248670-D125-4598-A969-FCFC5CFACD3F}" dt="2026-05-18T23:09:55.919" v="7951" actId="478"/>
          <ac:picMkLst>
            <pc:docMk/>
            <pc:sldMk cId="548222268" sldId="503"/>
            <ac:picMk id="14" creationId="{29916E58-33E2-7B20-F73D-8F72CBA06C07}"/>
          </ac:picMkLst>
        </pc:picChg>
        <pc:picChg chg="add mod">
          <ac:chgData name="Marco Pizzolato - NATT" userId="4036ecee-9622-4d14-8e77-530841043cfd" providerId="ADAL" clId="{8C248670-D125-4598-A969-FCFC5CFACD3F}" dt="2026-05-18T23:09:58.284" v="7952" actId="1076"/>
          <ac:picMkLst>
            <pc:docMk/>
            <pc:sldMk cId="548222268" sldId="503"/>
            <ac:picMk id="19" creationId="{0BD6D221-E7F4-1B45-5F25-733ABE19B127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3:09:04.029" v="7935" actId="478"/>
        <pc:sldMkLst>
          <pc:docMk/>
          <pc:sldMk cId="4174534746" sldId="504"/>
        </pc:sldMkLst>
        <pc:spChg chg="add mod">
          <ac:chgData name="Marco Pizzolato - NATT" userId="4036ecee-9622-4d14-8e77-530841043cfd" providerId="ADAL" clId="{8C248670-D125-4598-A969-FCFC5CFACD3F}" dt="2026-05-18T23:08:59.072" v="7934" actId="1076"/>
          <ac:spMkLst>
            <pc:docMk/>
            <pc:sldMk cId="4174534746" sldId="504"/>
            <ac:spMk id="3" creationId="{13347226-864A-3277-B2EB-0027DC7A8561}"/>
          </ac:spMkLst>
        </pc:spChg>
        <pc:spChg chg="add mod">
          <ac:chgData name="Marco Pizzolato - NATT" userId="4036ecee-9622-4d14-8e77-530841043cfd" providerId="ADAL" clId="{8C248670-D125-4598-A969-FCFC5CFACD3F}" dt="2026-05-18T23:08:59.072" v="7934" actId="1076"/>
          <ac:spMkLst>
            <pc:docMk/>
            <pc:sldMk cId="4174534746" sldId="504"/>
            <ac:spMk id="5" creationId="{AC06BD6D-0FC1-7317-C7B6-FC5A20F5E7F4}"/>
          </ac:spMkLst>
        </pc:spChg>
        <pc:spChg chg="del">
          <ac:chgData name="Marco Pizzolato - NATT" userId="4036ecee-9622-4d14-8e77-530841043cfd" providerId="ADAL" clId="{8C248670-D125-4598-A969-FCFC5CFACD3F}" dt="2026-05-18T23:08:16.447" v="7926" actId="478"/>
          <ac:spMkLst>
            <pc:docMk/>
            <pc:sldMk cId="4174534746" sldId="504"/>
            <ac:spMk id="7" creationId="{60348BFB-A4B2-0942-79B7-19E6F22713BA}"/>
          </ac:spMkLst>
        </pc:spChg>
        <pc:spChg chg="del">
          <ac:chgData name="Marco Pizzolato - NATT" userId="4036ecee-9622-4d14-8e77-530841043cfd" providerId="ADAL" clId="{8C248670-D125-4598-A969-FCFC5CFACD3F}" dt="2026-05-18T23:08:17.578" v="7927" actId="478"/>
          <ac:spMkLst>
            <pc:docMk/>
            <pc:sldMk cId="4174534746" sldId="504"/>
            <ac:spMk id="11" creationId="{01AFE4BC-895A-41B2-167E-E8ECEB07299F}"/>
          </ac:spMkLst>
        </pc:spChg>
        <pc:spChg chg="del">
          <ac:chgData name="Marco Pizzolato - NATT" userId="4036ecee-9622-4d14-8e77-530841043cfd" providerId="ADAL" clId="{8C248670-D125-4598-A969-FCFC5CFACD3F}" dt="2026-05-18T23:08:15.679" v="7925" actId="478"/>
          <ac:spMkLst>
            <pc:docMk/>
            <pc:sldMk cId="4174534746" sldId="504"/>
            <ac:spMk id="12" creationId="{4B19DB80-285D-F62C-B1B9-C1DE14B0CDE7}"/>
          </ac:spMkLst>
        </pc:spChg>
        <pc:spChg chg="del">
          <ac:chgData name="Marco Pizzolato - NATT" userId="4036ecee-9622-4d14-8e77-530841043cfd" providerId="ADAL" clId="{8C248670-D125-4598-A969-FCFC5CFACD3F}" dt="2026-05-18T23:08:15.047" v="7924" actId="478"/>
          <ac:spMkLst>
            <pc:docMk/>
            <pc:sldMk cId="4174534746" sldId="504"/>
            <ac:spMk id="18" creationId="{6462B90A-396C-7576-EE73-040430DD7411}"/>
          </ac:spMkLst>
        </pc:spChg>
        <pc:spChg chg="mod">
          <ac:chgData name="Marco Pizzolato - NATT" userId="4036ecee-9622-4d14-8e77-530841043cfd" providerId="ADAL" clId="{8C248670-D125-4598-A969-FCFC5CFACD3F}" dt="2026-05-18T23:08:24.435" v="7930" actId="1076"/>
          <ac:spMkLst>
            <pc:docMk/>
            <pc:sldMk cId="4174534746" sldId="504"/>
            <ac:spMk id="20" creationId="{0BB598AA-A4DD-73BF-F5EC-9F30E4E00D19}"/>
          </ac:spMkLst>
        </pc:spChg>
        <pc:picChg chg="add mod">
          <ac:chgData name="Marco Pizzolato - NATT" userId="4036ecee-9622-4d14-8e77-530841043cfd" providerId="ADAL" clId="{8C248670-D125-4598-A969-FCFC5CFACD3F}" dt="2026-05-18T23:08:46.811" v="7932" actId="1076"/>
          <ac:picMkLst>
            <pc:docMk/>
            <pc:sldMk cId="4174534746" sldId="504"/>
            <ac:picMk id="2" creationId="{39C216E4-0DBC-ACA5-6D0C-4FF55DEF1D27}"/>
          </ac:picMkLst>
        </pc:picChg>
        <pc:picChg chg="del">
          <ac:chgData name="Marco Pizzolato - NATT" userId="4036ecee-9622-4d14-8e77-530841043cfd" providerId="ADAL" clId="{8C248670-D125-4598-A969-FCFC5CFACD3F}" dt="2026-05-18T23:08:18.157" v="7928" actId="478"/>
          <ac:picMkLst>
            <pc:docMk/>
            <pc:sldMk cId="4174534746" sldId="504"/>
            <ac:picMk id="4" creationId="{2DA7E21F-A4A6-7CF3-EC0A-CD07D1145559}"/>
          </ac:picMkLst>
        </pc:picChg>
        <pc:picChg chg="del">
          <ac:chgData name="Marco Pizzolato - NATT" userId="4036ecee-9622-4d14-8e77-530841043cfd" providerId="ADAL" clId="{8C248670-D125-4598-A969-FCFC5CFACD3F}" dt="2026-05-18T23:08:14.211" v="7923" actId="478"/>
          <ac:picMkLst>
            <pc:docMk/>
            <pc:sldMk cId="4174534746" sldId="504"/>
            <ac:picMk id="6" creationId="{9FB50BF8-F89E-3ABC-8824-32CF42C57A37}"/>
          </ac:picMkLst>
        </pc:picChg>
        <pc:picChg chg="mod">
          <ac:chgData name="Marco Pizzolato - NATT" userId="4036ecee-9622-4d14-8e77-530841043cfd" providerId="ADAL" clId="{8C248670-D125-4598-A969-FCFC5CFACD3F}" dt="2026-05-18T23:08:21.398" v="7929" actId="1076"/>
          <ac:picMkLst>
            <pc:docMk/>
            <pc:sldMk cId="4174534746" sldId="504"/>
            <ac:picMk id="10" creationId="{2E28B36D-3873-4054-7D0B-4A14B161B2A7}"/>
          </ac:picMkLst>
        </pc:picChg>
        <pc:picChg chg="del">
          <ac:chgData name="Marco Pizzolato - NATT" userId="4036ecee-9622-4d14-8e77-530841043cfd" providerId="ADAL" clId="{8C248670-D125-4598-A969-FCFC5CFACD3F}" dt="2026-05-18T23:09:04.029" v="7935" actId="478"/>
          <ac:picMkLst>
            <pc:docMk/>
            <pc:sldMk cId="4174534746" sldId="504"/>
            <ac:picMk id="17" creationId="{C6E9DB06-4EC2-FD39-9AB8-61532E359975}"/>
          </ac:picMkLst>
        </pc:picChg>
      </pc:sldChg>
      <pc:sldChg chg="modSp add mod ord">
        <pc:chgData name="Marco Pizzolato - NATT" userId="4036ecee-9622-4d14-8e77-530841043cfd" providerId="ADAL" clId="{8C248670-D125-4598-A969-FCFC5CFACD3F}" dt="2026-05-18T23:10:28.955" v="7966" actId="20577"/>
        <pc:sldMkLst>
          <pc:docMk/>
          <pc:sldMk cId="1640156095" sldId="505"/>
        </pc:sldMkLst>
        <pc:spChg chg="mod">
          <ac:chgData name="Marco Pizzolato - NATT" userId="4036ecee-9622-4d14-8e77-530841043cfd" providerId="ADAL" clId="{8C248670-D125-4598-A969-FCFC5CFACD3F}" dt="2026-05-18T23:10:28.955" v="7966" actId="20577"/>
          <ac:spMkLst>
            <pc:docMk/>
            <pc:sldMk cId="1640156095" sldId="505"/>
            <ac:spMk id="5" creationId="{DD8097E1-CB63-24DD-5352-5B0CF02AECAE}"/>
          </ac:spMkLst>
        </pc:spChg>
      </pc:sldChg>
      <pc:sldChg chg="modSp add mod ord">
        <pc:chgData name="Marco Pizzolato - NATT" userId="4036ecee-9622-4d14-8e77-530841043cfd" providerId="ADAL" clId="{8C248670-D125-4598-A969-FCFC5CFACD3F}" dt="2026-05-18T23:10:35.861" v="7975" actId="20577"/>
        <pc:sldMkLst>
          <pc:docMk/>
          <pc:sldMk cId="1213905273" sldId="506"/>
        </pc:sldMkLst>
        <pc:spChg chg="mod">
          <ac:chgData name="Marco Pizzolato - NATT" userId="4036ecee-9622-4d14-8e77-530841043cfd" providerId="ADAL" clId="{8C248670-D125-4598-A969-FCFC5CFACD3F}" dt="2026-05-18T23:10:35.861" v="7975" actId="20577"/>
          <ac:spMkLst>
            <pc:docMk/>
            <pc:sldMk cId="1213905273" sldId="506"/>
            <ac:spMk id="5" creationId="{5AD1168C-C2CD-38CE-82CD-BDA10FADDA9D}"/>
          </ac:spMkLst>
        </pc:spChg>
      </pc:sldChg>
      <pc:sldChg chg="modSp add mod ord">
        <pc:chgData name="Marco Pizzolato - NATT" userId="4036ecee-9622-4d14-8e77-530841043cfd" providerId="ADAL" clId="{8C248670-D125-4598-A969-FCFC5CFACD3F}" dt="2026-05-18T23:12:41.546" v="7992" actId="20577"/>
        <pc:sldMkLst>
          <pc:docMk/>
          <pc:sldMk cId="703393706" sldId="507"/>
        </pc:sldMkLst>
        <pc:spChg chg="mod">
          <ac:chgData name="Marco Pizzolato - NATT" userId="4036ecee-9622-4d14-8e77-530841043cfd" providerId="ADAL" clId="{8C248670-D125-4598-A969-FCFC5CFACD3F}" dt="2026-05-18T23:12:41.546" v="7992" actId="20577"/>
          <ac:spMkLst>
            <pc:docMk/>
            <pc:sldMk cId="703393706" sldId="507"/>
            <ac:spMk id="5" creationId="{ACDE0892-041E-49EB-074B-DC777EE4907F}"/>
          </ac:spMkLst>
        </pc:spChg>
      </pc:sldChg>
      <pc:sldChg chg="new del">
        <pc:chgData name="Marco Pizzolato - NATT" userId="4036ecee-9622-4d14-8e77-530841043cfd" providerId="ADAL" clId="{8C248670-D125-4598-A969-FCFC5CFACD3F}" dt="2026-05-18T23:12:35.179" v="7983" actId="47"/>
        <pc:sldMkLst>
          <pc:docMk/>
          <pc:sldMk cId="3496633582" sldId="507"/>
        </pc:sldMkLst>
      </pc:sldChg>
      <pc:sldChg chg="addSp delSp modSp add mod ord">
        <pc:chgData name="Marco Pizzolato - NATT" userId="4036ecee-9622-4d14-8e77-530841043cfd" providerId="ADAL" clId="{8C248670-D125-4598-A969-FCFC5CFACD3F}" dt="2026-05-18T23:14:51.197" v="8030" actId="1076"/>
        <pc:sldMkLst>
          <pc:docMk/>
          <pc:sldMk cId="3216026101" sldId="508"/>
        </pc:sldMkLst>
        <pc:spChg chg="add mod">
          <ac:chgData name="Marco Pizzolato - NATT" userId="4036ecee-9622-4d14-8e77-530841043cfd" providerId="ADAL" clId="{8C248670-D125-4598-A969-FCFC5CFACD3F}" dt="2026-05-18T23:13:09.231" v="8001" actId="207"/>
          <ac:spMkLst>
            <pc:docMk/>
            <pc:sldMk cId="3216026101" sldId="508"/>
            <ac:spMk id="2" creationId="{F38B0451-3B01-BFC2-A934-1B00E49CEFF2}"/>
          </ac:spMkLst>
        </pc:spChg>
        <pc:spChg chg="del">
          <ac:chgData name="Marco Pizzolato - NATT" userId="4036ecee-9622-4d14-8e77-530841043cfd" providerId="ADAL" clId="{8C248670-D125-4598-A969-FCFC5CFACD3F}" dt="2026-05-18T23:13:13.845" v="8003" actId="478"/>
          <ac:spMkLst>
            <pc:docMk/>
            <pc:sldMk cId="3216026101" sldId="508"/>
            <ac:spMk id="7" creationId="{1E972D8C-65DD-DC99-0F40-2983C9B69485}"/>
          </ac:spMkLst>
        </pc:spChg>
        <pc:spChg chg="del mod">
          <ac:chgData name="Marco Pizzolato - NATT" userId="4036ecee-9622-4d14-8e77-530841043cfd" providerId="ADAL" clId="{8C248670-D125-4598-A969-FCFC5CFACD3F}" dt="2026-05-18T23:13:03.119" v="7999" actId="478"/>
          <ac:spMkLst>
            <pc:docMk/>
            <pc:sldMk cId="3216026101" sldId="508"/>
            <ac:spMk id="11" creationId="{5BCF28EB-6330-FE34-ABCE-BC4EA777768D}"/>
          </ac:spMkLst>
        </pc:spChg>
        <pc:spChg chg="add mod">
          <ac:chgData name="Marco Pizzolato - NATT" userId="4036ecee-9622-4d14-8e77-530841043cfd" providerId="ADAL" clId="{8C248670-D125-4598-A969-FCFC5CFACD3F}" dt="2026-05-18T23:14:11.771" v="8020" actId="20577"/>
          <ac:spMkLst>
            <pc:docMk/>
            <pc:sldMk cId="3216026101" sldId="508"/>
            <ac:spMk id="15" creationId="{07A976DF-93B6-923B-1F04-A6C3888429C9}"/>
          </ac:spMkLst>
        </pc:spChg>
        <pc:spChg chg="del">
          <ac:chgData name="Marco Pizzolato - NATT" userId="4036ecee-9622-4d14-8e77-530841043cfd" providerId="ADAL" clId="{8C248670-D125-4598-A969-FCFC5CFACD3F}" dt="2026-05-18T23:13:13.845" v="8003" actId="478"/>
          <ac:spMkLst>
            <pc:docMk/>
            <pc:sldMk cId="3216026101" sldId="508"/>
            <ac:spMk id="18" creationId="{506EFC65-8376-5150-96E7-4C905D254998}"/>
          </ac:spMkLst>
        </pc:spChg>
        <pc:spChg chg="del">
          <ac:chgData name="Marco Pizzolato - NATT" userId="4036ecee-9622-4d14-8e77-530841043cfd" providerId="ADAL" clId="{8C248670-D125-4598-A969-FCFC5CFACD3F}" dt="2026-05-18T23:13:18.330" v="8006" actId="478"/>
          <ac:spMkLst>
            <pc:docMk/>
            <pc:sldMk cId="3216026101" sldId="508"/>
            <ac:spMk id="19" creationId="{59BDC5A4-BEB4-FCA8-7D4C-346835CF0169}"/>
          </ac:spMkLst>
        </pc:spChg>
        <pc:spChg chg="del">
          <ac:chgData name="Marco Pizzolato - NATT" userId="4036ecee-9622-4d14-8e77-530841043cfd" providerId="ADAL" clId="{8C248670-D125-4598-A969-FCFC5CFACD3F}" dt="2026-05-18T23:13:13.845" v="8003" actId="478"/>
          <ac:spMkLst>
            <pc:docMk/>
            <pc:sldMk cId="3216026101" sldId="508"/>
            <ac:spMk id="20" creationId="{86236A1E-6E71-A230-2E6C-1D37A5698293}"/>
          </ac:spMkLst>
        </pc:spChg>
        <pc:spChg chg="del">
          <ac:chgData name="Marco Pizzolato - NATT" userId="4036ecee-9622-4d14-8e77-530841043cfd" providerId="ADAL" clId="{8C248670-D125-4598-A969-FCFC5CFACD3F}" dt="2026-05-18T23:13:15.942" v="8005" actId="478"/>
          <ac:spMkLst>
            <pc:docMk/>
            <pc:sldMk cId="3216026101" sldId="508"/>
            <ac:spMk id="21" creationId="{48DFCC3C-8DFB-E556-C465-40717A8CA6AF}"/>
          </ac:spMkLst>
        </pc:spChg>
        <pc:spChg chg="add mod">
          <ac:chgData name="Marco Pizzolato - NATT" userId="4036ecee-9622-4d14-8e77-530841043cfd" providerId="ADAL" clId="{8C248670-D125-4598-A969-FCFC5CFACD3F}" dt="2026-05-18T23:14:23.659" v="8023" actId="20577"/>
          <ac:spMkLst>
            <pc:docMk/>
            <pc:sldMk cId="3216026101" sldId="508"/>
            <ac:spMk id="22" creationId="{E38959CD-1C2A-F2E4-F58B-7666A171E0C3}"/>
          </ac:spMkLst>
        </pc:spChg>
        <pc:spChg chg="add mod">
          <ac:chgData name="Marco Pizzolato - NATT" userId="4036ecee-9622-4d14-8e77-530841043cfd" providerId="ADAL" clId="{8C248670-D125-4598-A969-FCFC5CFACD3F}" dt="2026-05-18T23:14:34.216" v="8026" actId="20577"/>
          <ac:spMkLst>
            <pc:docMk/>
            <pc:sldMk cId="3216026101" sldId="508"/>
            <ac:spMk id="23" creationId="{F15BF6B6-6FDB-426D-F693-A1782F31B858}"/>
          </ac:spMkLst>
        </pc:spChg>
        <pc:spChg chg="add mod">
          <ac:chgData name="Marco Pizzolato - NATT" userId="4036ecee-9622-4d14-8e77-530841043cfd" providerId="ADAL" clId="{8C248670-D125-4598-A969-FCFC5CFACD3F}" dt="2026-05-18T23:14:51.197" v="8030" actId="1076"/>
          <ac:spMkLst>
            <pc:docMk/>
            <pc:sldMk cId="3216026101" sldId="508"/>
            <ac:spMk id="24" creationId="{9E7A66B5-F524-A496-C805-DC9E366645B2}"/>
          </ac:spMkLst>
        </pc:spChg>
        <pc:picChg chg="del">
          <ac:chgData name="Marco Pizzolato - NATT" userId="4036ecee-9622-4d14-8e77-530841043cfd" providerId="ADAL" clId="{8C248670-D125-4598-A969-FCFC5CFACD3F}" dt="2026-05-18T23:13:10.582" v="8002" actId="478"/>
          <ac:picMkLst>
            <pc:docMk/>
            <pc:sldMk cId="3216026101" sldId="508"/>
            <ac:picMk id="4" creationId="{C373DD57-E567-6E14-B7C3-C7A03D539CE6}"/>
          </ac:picMkLst>
        </pc:picChg>
        <pc:picChg chg="add del mod">
          <ac:chgData name="Marco Pizzolato - NATT" userId="4036ecee-9622-4d14-8e77-530841043cfd" providerId="ADAL" clId="{8C248670-D125-4598-A969-FCFC5CFACD3F}" dt="2026-05-18T23:13:41.665" v="8013" actId="478"/>
          <ac:picMkLst>
            <pc:docMk/>
            <pc:sldMk cId="3216026101" sldId="508"/>
            <ac:picMk id="5" creationId="{DD7567D2-01D5-ACE7-707F-41F8B95DEFF6}"/>
          </ac:picMkLst>
        </pc:picChg>
        <pc:picChg chg="del">
          <ac:chgData name="Marco Pizzolato - NATT" userId="4036ecee-9622-4d14-8e77-530841043cfd" providerId="ADAL" clId="{8C248670-D125-4598-A969-FCFC5CFACD3F}" dt="2026-05-18T23:13:13.845" v="8003" actId="478"/>
          <ac:picMkLst>
            <pc:docMk/>
            <pc:sldMk cId="3216026101" sldId="508"/>
            <ac:picMk id="8" creationId="{EEEE3E4A-7704-04FA-1083-365AE4F92A11}"/>
          </ac:picMkLst>
        </pc:picChg>
        <pc:picChg chg="add mod">
          <ac:chgData name="Marco Pizzolato - NATT" userId="4036ecee-9622-4d14-8e77-530841043cfd" providerId="ADAL" clId="{8C248670-D125-4598-A969-FCFC5CFACD3F}" dt="2026-05-18T23:13:50.110" v="8015" actId="1076"/>
          <ac:picMkLst>
            <pc:docMk/>
            <pc:sldMk cId="3216026101" sldId="508"/>
            <ac:picMk id="9" creationId="{47B20665-779B-F2A5-FB13-7A00A636F038}"/>
          </ac:picMkLst>
        </pc:picChg>
        <pc:picChg chg="add mod">
          <ac:chgData name="Marco Pizzolato - NATT" userId="4036ecee-9622-4d14-8e77-530841043cfd" providerId="ADAL" clId="{8C248670-D125-4598-A969-FCFC5CFACD3F}" dt="2026-05-18T23:14:04.055" v="8017"/>
          <ac:picMkLst>
            <pc:docMk/>
            <pc:sldMk cId="3216026101" sldId="508"/>
            <ac:picMk id="12" creationId="{D58F5F19-9A08-0258-AE0B-D30021FA6C4F}"/>
          </ac:picMkLst>
        </pc:picChg>
        <pc:picChg chg="del">
          <ac:chgData name="Marco Pizzolato - NATT" userId="4036ecee-9622-4d14-8e77-530841043cfd" providerId="ADAL" clId="{8C248670-D125-4598-A969-FCFC5CFACD3F}" dt="2026-05-18T23:13:14.828" v="8004" actId="478"/>
          <ac:picMkLst>
            <pc:docMk/>
            <pc:sldMk cId="3216026101" sldId="508"/>
            <ac:picMk id="13" creationId="{47805726-1349-BEEE-D2C7-AEEECCA5D580}"/>
          </ac:picMkLst>
        </pc:picChg>
      </pc:sldChg>
      <pc:sldChg chg="add del">
        <pc:chgData name="Marco Pizzolato - NATT" userId="4036ecee-9622-4d14-8e77-530841043cfd" providerId="ADAL" clId="{8C248670-D125-4598-A969-FCFC5CFACD3F}" dt="2026-05-18T23:31:18.702" v="8282" actId="47"/>
        <pc:sldMkLst>
          <pc:docMk/>
          <pc:sldMk cId="1278891939" sldId="509"/>
        </pc:sldMkLst>
      </pc:sldChg>
      <pc:sldChg chg="addSp modSp add mod ord">
        <pc:chgData name="Marco Pizzolato - NATT" userId="4036ecee-9622-4d14-8e77-530841043cfd" providerId="ADAL" clId="{8C248670-D125-4598-A969-FCFC5CFACD3F}" dt="2026-05-19T00:36:45.351" v="9436" actId="1076"/>
        <pc:sldMkLst>
          <pc:docMk/>
          <pc:sldMk cId="1323753785" sldId="509"/>
        </pc:sldMkLst>
        <pc:spChg chg="mod">
          <ac:chgData name="Marco Pizzolato - NATT" userId="4036ecee-9622-4d14-8e77-530841043cfd" providerId="ADAL" clId="{8C248670-D125-4598-A969-FCFC5CFACD3F}" dt="2026-05-18T23:31:33.294" v="8300" actId="20577"/>
          <ac:spMkLst>
            <pc:docMk/>
            <pc:sldMk cId="1323753785" sldId="509"/>
            <ac:spMk id="5" creationId="{94D89C29-F35C-9108-4A72-2AB01B732291}"/>
          </ac:spMkLst>
        </pc:spChg>
        <pc:picChg chg="add mod">
          <ac:chgData name="Marco Pizzolato - NATT" userId="4036ecee-9622-4d14-8e77-530841043cfd" providerId="ADAL" clId="{8C248670-D125-4598-A969-FCFC5CFACD3F}" dt="2026-05-19T00:36:45.351" v="9436" actId="1076"/>
          <ac:picMkLst>
            <pc:docMk/>
            <pc:sldMk cId="1323753785" sldId="509"/>
            <ac:picMk id="2" creationId="{103F8603-CE5F-55A0-927F-89FB246D6861}"/>
          </ac:picMkLst>
        </pc:picChg>
      </pc:sldChg>
      <pc:sldChg chg="addSp modSp add mod ord">
        <pc:chgData name="Marco Pizzolato - NATT" userId="4036ecee-9622-4d14-8e77-530841043cfd" providerId="ADAL" clId="{8C248670-D125-4598-A969-FCFC5CFACD3F}" dt="2026-05-19T08:32:23.024" v="9924" actId="1076"/>
        <pc:sldMkLst>
          <pc:docMk/>
          <pc:sldMk cId="1853813609" sldId="510"/>
        </pc:sldMkLst>
        <pc:spChg chg="add mod">
          <ac:chgData name="Marco Pizzolato - NATT" userId="4036ecee-9622-4d14-8e77-530841043cfd" providerId="ADAL" clId="{8C248670-D125-4598-A969-FCFC5CFACD3F}" dt="2026-05-19T08:32:23.024" v="9924" actId="1076"/>
          <ac:spMkLst>
            <pc:docMk/>
            <pc:sldMk cId="1853813609" sldId="510"/>
            <ac:spMk id="3" creationId="{74EC2C86-5201-2A5E-DDC6-8CFB53AE1098}"/>
          </ac:spMkLst>
        </pc:spChg>
        <pc:spChg chg="mod">
          <ac:chgData name="Marco Pizzolato - NATT" userId="4036ecee-9622-4d14-8e77-530841043cfd" providerId="ADAL" clId="{8C248670-D125-4598-A969-FCFC5CFACD3F}" dt="2026-05-18T23:32:05.543" v="8321" actId="20577"/>
          <ac:spMkLst>
            <pc:docMk/>
            <pc:sldMk cId="1853813609" sldId="510"/>
            <ac:spMk id="5" creationId="{EB387825-CC13-DEE4-1BCC-520E1EF15DB6}"/>
          </ac:spMkLst>
        </pc:spChg>
        <pc:picChg chg="add mod">
          <ac:chgData name="Marco Pizzolato - NATT" userId="4036ecee-9622-4d14-8e77-530841043cfd" providerId="ADAL" clId="{8C248670-D125-4598-A969-FCFC5CFACD3F}" dt="2026-05-19T00:37:16.483" v="9442" actId="1076"/>
          <ac:picMkLst>
            <pc:docMk/>
            <pc:sldMk cId="1853813609" sldId="510"/>
            <ac:picMk id="2" creationId="{BC7FE71E-657B-362C-9AA4-1821263E5F9E}"/>
          </ac:picMkLst>
        </pc:picChg>
      </pc:sldChg>
      <pc:sldChg chg="add del">
        <pc:chgData name="Marco Pizzolato - NATT" userId="4036ecee-9622-4d14-8e77-530841043cfd" providerId="ADAL" clId="{8C248670-D125-4598-A969-FCFC5CFACD3F}" dt="2026-05-18T23:34:00.984" v="8348" actId="47"/>
        <pc:sldMkLst>
          <pc:docMk/>
          <pc:sldMk cId="1864302130" sldId="511"/>
        </pc:sldMkLst>
      </pc:sldChg>
      <pc:sldChg chg="addSp delSp modSp add mod">
        <pc:chgData name="Marco Pizzolato - NATT" userId="4036ecee-9622-4d14-8e77-530841043cfd" providerId="ADAL" clId="{8C248670-D125-4598-A969-FCFC5CFACD3F}" dt="2026-05-18T23:36:33.071" v="8390" actId="20577"/>
        <pc:sldMkLst>
          <pc:docMk/>
          <pc:sldMk cId="1871028372" sldId="512"/>
        </pc:sldMkLst>
        <pc:spChg chg="add mod">
          <ac:chgData name="Marco Pizzolato - NATT" userId="4036ecee-9622-4d14-8e77-530841043cfd" providerId="ADAL" clId="{8C248670-D125-4598-A969-FCFC5CFACD3F}" dt="2026-05-18T23:34:49.943" v="8361" actId="20577"/>
          <ac:spMkLst>
            <pc:docMk/>
            <pc:sldMk cId="1871028372" sldId="512"/>
            <ac:spMk id="5" creationId="{4476B961-D440-DAB7-45F6-34019D18ACF0}"/>
          </ac:spMkLst>
        </pc:spChg>
        <pc:spChg chg="del mod">
          <ac:chgData name="Marco Pizzolato - NATT" userId="4036ecee-9622-4d14-8e77-530841043cfd" providerId="ADAL" clId="{8C248670-D125-4598-A969-FCFC5CFACD3F}" dt="2026-05-18T23:34:27.007" v="8358" actId="478"/>
          <ac:spMkLst>
            <pc:docMk/>
            <pc:sldMk cId="1871028372" sldId="512"/>
            <ac:spMk id="12" creationId="{CEFD7BC6-D7D4-2B48-FE3D-14222F327351}"/>
          </ac:spMkLst>
        </pc:spChg>
        <pc:spChg chg="mod">
          <ac:chgData name="Marco Pizzolato - NATT" userId="4036ecee-9622-4d14-8e77-530841043cfd" providerId="ADAL" clId="{8C248670-D125-4598-A969-FCFC5CFACD3F}" dt="2026-05-18T23:35:16.731" v="8367" actId="1076"/>
          <ac:spMkLst>
            <pc:docMk/>
            <pc:sldMk cId="1871028372" sldId="512"/>
            <ac:spMk id="14" creationId="{5B455F6A-9538-48CF-672E-3244453C2CDE}"/>
          </ac:spMkLst>
        </pc:spChg>
        <pc:spChg chg="del">
          <ac:chgData name="Marco Pizzolato - NATT" userId="4036ecee-9622-4d14-8e77-530841043cfd" providerId="ADAL" clId="{8C248670-D125-4598-A969-FCFC5CFACD3F}" dt="2026-05-18T23:35:18.415" v="8368" actId="478"/>
          <ac:spMkLst>
            <pc:docMk/>
            <pc:sldMk cId="1871028372" sldId="512"/>
            <ac:spMk id="15" creationId="{0C57E240-D781-1E77-CF4A-F656BEE4E7B2}"/>
          </ac:spMkLst>
        </pc:spChg>
        <pc:spChg chg="add mod">
          <ac:chgData name="Marco Pizzolato - NATT" userId="4036ecee-9622-4d14-8e77-530841043cfd" providerId="ADAL" clId="{8C248670-D125-4598-A969-FCFC5CFACD3F}" dt="2026-05-18T23:36:24.958" v="8386" actId="207"/>
          <ac:spMkLst>
            <pc:docMk/>
            <pc:sldMk cId="1871028372" sldId="512"/>
            <ac:spMk id="18" creationId="{7AF9BDAC-62B5-AD3B-A91F-A4B65EFB3E11}"/>
          </ac:spMkLst>
        </pc:spChg>
        <pc:spChg chg="add mod">
          <ac:chgData name="Marco Pizzolato - NATT" userId="4036ecee-9622-4d14-8e77-530841043cfd" providerId="ADAL" clId="{8C248670-D125-4598-A969-FCFC5CFACD3F}" dt="2026-05-18T23:36:30.117" v="8388" actId="207"/>
          <ac:spMkLst>
            <pc:docMk/>
            <pc:sldMk cId="1871028372" sldId="512"/>
            <ac:spMk id="21" creationId="{1917841C-2527-771F-963E-36F68A32C059}"/>
          </ac:spMkLst>
        </pc:spChg>
        <pc:spChg chg="add mod">
          <ac:chgData name="Marco Pizzolato - NATT" userId="4036ecee-9622-4d14-8e77-530841043cfd" providerId="ADAL" clId="{8C248670-D125-4598-A969-FCFC5CFACD3F}" dt="2026-05-18T23:36:33.071" v="8390" actId="20577"/>
          <ac:spMkLst>
            <pc:docMk/>
            <pc:sldMk cId="1871028372" sldId="512"/>
            <ac:spMk id="22" creationId="{A1559C56-010C-EB6C-FD0E-03BF067EFC99}"/>
          </ac:spMkLst>
        </pc:spChg>
        <pc:picChg chg="del">
          <ac:chgData name="Marco Pizzolato - NATT" userId="4036ecee-9622-4d14-8e77-530841043cfd" providerId="ADAL" clId="{8C248670-D125-4598-A969-FCFC5CFACD3F}" dt="2026-05-18T23:34:03.705" v="8349" actId="478"/>
          <ac:picMkLst>
            <pc:docMk/>
            <pc:sldMk cId="1871028372" sldId="512"/>
            <ac:picMk id="3" creationId="{F8A4FBA2-7945-4252-C2FC-4079351523EA}"/>
          </ac:picMkLst>
        </pc:picChg>
        <pc:picChg chg="add mod ord">
          <ac:chgData name="Marco Pizzolato - NATT" userId="4036ecee-9622-4d14-8e77-530841043cfd" providerId="ADAL" clId="{8C248670-D125-4598-A969-FCFC5CFACD3F}" dt="2026-05-18T23:34:12.003" v="8356" actId="167"/>
          <ac:picMkLst>
            <pc:docMk/>
            <pc:sldMk cId="1871028372" sldId="512"/>
            <ac:picMk id="4" creationId="{A53433F1-3EC1-D679-9C80-05BB45E7BAF0}"/>
          </ac:picMkLst>
        </pc:picChg>
        <pc:picChg chg="del mod">
          <ac:chgData name="Marco Pizzolato - NATT" userId="4036ecee-9622-4d14-8e77-530841043cfd" providerId="ADAL" clId="{8C248670-D125-4598-A969-FCFC5CFACD3F}" dt="2026-05-18T23:34:04.299" v="8351" actId="478"/>
          <ac:picMkLst>
            <pc:docMk/>
            <pc:sldMk cId="1871028372" sldId="512"/>
            <ac:picMk id="6" creationId="{6C8860B9-8A1E-89C6-B491-7BEA1DDF65D5}"/>
          </ac:picMkLst>
        </pc:picChg>
        <pc:picChg chg="add mod">
          <ac:chgData name="Marco Pizzolato - NATT" userId="4036ecee-9622-4d14-8e77-530841043cfd" providerId="ADAL" clId="{8C248670-D125-4598-A969-FCFC5CFACD3F}" dt="2026-05-18T23:34:47.364" v="8360" actId="1076"/>
          <ac:picMkLst>
            <pc:docMk/>
            <pc:sldMk cId="1871028372" sldId="512"/>
            <ac:picMk id="7" creationId="{BAE65360-0727-760A-1345-6642BF1B5FCF}"/>
          </ac:picMkLst>
        </pc:picChg>
        <pc:picChg chg="add mod ord">
          <ac:chgData name="Marco Pizzolato - NATT" userId="4036ecee-9622-4d14-8e77-530841043cfd" providerId="ADAL" clId="{8C248670-D125-4598-A969-FCFC5CFACD3F}" dt="2026-05-18T23:35:09.939" v="8364" actId="167"/>
          <ac:picMkLst>
            <pc:docMk/>
            <pc:sldMk cId="1871028372" sldId="512"/>
            <ac:picMk id="9" creationId="{46A0F7ED-01DF-15DA-D452-F24D5724BC28}"/>
          </ac:picMkLst>
        </pc:picChg>
        <pc:picChg chg="del">
          <ac:chgData name="Marco Pizzolato - NATT" userId="4036ecee-9622-4d14-8e77-530841043cfd" providerId="ADAL" clId="{8C248670-D125-4598-A969-FCFC5CFACD3F}" dt="2026-05-18T23:34:04.968" v="8352" actId="478"/>
          <ac:picMkLst>
            <pc:docMk/>
            <pc:sldMk cId="1871028372" sldId="512"/>
            <ac:picMk id="11" creationId="{A63E7F78-024A-E879-5EB7-DEAF966122C4}"/>
          </ac:picMkLst>
        </pc:picChg>
        <pc:picChg chg="add del mod">
          <ac:chgData name="Marco Pizzolato - NATT" userId="4036ecee-9622-4d14-8e77-530841043cfd" providerId="ADAL" clId="{8C248670-D125-4598-A969-FCFC5CFACD3F}" dt="2026-05-18T23:35:42.464" v="8374" actId="478"/>
          <ac:picMkLst>
            <pc:docMk/>
            <pc:sldMk cId="1871028372" sldId="512"/>
            <ac:picMk id="13" creationId="{6D9BA183-3B7F-95E2-EF54-F53D882DFE6E}"/>
          </ac:picMkLst>
        </pc:picChg>
        <pc:picChg chg="add mod ord">
          <ac:chgData name="Marco Pizzolato - NATT" userId="4036ecee-9622-4d14-8e77-530841043cfd" providerId="ADAL" clId="{8C248670-D125-4598-A969-FCFC5CFACD3F}" dt="2026-05-18T23:35:48.694" v="8379" actId="167"/>
          <ac:picMkLst>
            <pc:docMk/>
            <pc:sldMk cId="1871028372" sldId="512"/>
            <ac:picMk id="20" creationId="{88536857-30C1-64A2-3E5D-375064964B71}"/>
          </ac:picMkLst>
        </pc:picChg>
      </pc:sldChg>
      <pc:sldChg chg="new del">
        <pc:chgData name="Marco Pizzolato - NATT" userId="4036ecee-9622-4d14-8e77-530841043cfd" providerId="ADAL" clId="{8C248670-D125-4598-A969-FCFC5CFACD3F}" dt="2026-05-18T23:36:52.051" v="8393" actId="47"/>
        <pc:sldMkLst>
          <pc:docMk/>
          <pc:sldMk cId="958895201" sldId="513"/>
        </pc:sldMkLst>
      </pc:sldChg>
      <pc:sldChg chg="modSp add mod">
        <pc:chgData name="Marco Pizzolato - NATT" userId="4036ecee-9622-4d14-8e77-530841043cfd" providerId="ADAL" clId="{8C248670-D125-4598-A969-FCFC5CFACD3F}" dt="2026-05-18T23:37:00.469" v="8416" actId="20577"/>
        <pc:sldMkLst>
          <pc:docMk/>
          <pc:sldMk cId="4207312400" sldId="514"/>
        </pc:sldMkLst>
        <pc:spChg chg="mod">
          <ac:chgData name="Marco Pizzolato - NATT" userId="4036ecee-9622-4d14-8e77-530841043cfd" providerId="ADAL" clId="{8C248670-D125-4598-A969-FCFC5CFACD3F}" dt="2026-05-18T23:37:00.469" v="8416" actId="20577"/>
          <ac:spMkLst>
            <pc:docMk/>
            <pc:sldMk cId="4207312400" sldId="514"/>
            <ac:spMk id="5" creationId="{123F0F9F-DA2D-2549-E66B-C5188B7DAC48}"/>
          </ac:spMkLst>
        </pc:spChg>
      </pc:sldChg>
      <pc:sldChg chg="addSp delSp modSp add mod ord">
        <pc:chgData name="Marco Pizzolato - NATT" userId="4036ecee-9622-4d14-8e77-530841043cfd" providerId="ADAL" clId="{8C248670-D125-4598-A969-FCFC5CFACD3F}" dt="2026-05-18T23:41:29.477" v="8453" actId="1076"/>
        <pc:sldMkLst>
          <pc:docMk/>
          <pc:sldMk cId="2915296286" sldId="515"/>
        </pc:sldMkLst>
        <pc:spChg chg="del">
          <ac:chgData name="Marco Pizzolato - NATT" userId="4036ecee-9622-4d14-8e77-530841043cfd" providerId="ADAL" clId="{8C248670-D125-4598-A969-FCFC5CFACD3F}" dt="2026-05-18T23:40:58.412" v="8442" actId="478"/>
          <ac:spMkLst>
            <pc:docMk/>
            <pc:sldMk cId="2915296286" sldId="515"/>
            <ac:spMk id="5" creationId="{CB2FE664-F39F-C870-C3F2-16C97E37633C}"/>
          </ac:spMkLst>
        </pc:spChg>
        <pc:spChg chg="mod">
          <ac:chgData name="Marco Pizzolato - NATT" userId="4036ecee-9622-4d14-8e77-530841043cfd" providerId="ADAL" clId="{8C248670-D125-4598-A969-FCFC5CFACD3F}" dt="2026-05-18T23:38:27.547" v="8429" actId="1076"/>
          <ac:spMkLst>
            <pc:docMk/>
            <pc:sldMk cId="2915296286" sldId="515"/>
            <ac:spMk id="14" creationId="{9AA41950-B510-5E3E-24F5-C7D73862454C}"/>
          </ac:spMkLst>
        </pc:spChg>
        <pc:spChg chg="mod">
          <ac:chgData name="Marco Pizzolato - NATT" userId="4036ecee-9622-4d14-8e77-530841043cfd" providerId="ADAL" clId="{8C248670-D125-4598-A969-FCFC5CFACD3F}" dt="2026-05-18T23:41:06.546" v="8445" actId="6549"/>
          <ac:spMkLst>
            <pc:docMk/>
            <pc:sldMk cId="2915296286" sldId="515"/>
            <ac:spMk id="18" creationId="{7ABEE751-E50A-7A1F-8119-B8F97BE26B0D}"/>
          </ac:spMkLst>
        </pc:spChg>
        <pc:spChg chg="del">
          <ac:chgData name="Marco Pizzolato - NATT" userId="4036ecee-9622-4d14-8e77-530841043cfd" providerId="ADAL" clId="{8C248670-D125-4598-A969-FCFC5CFACD3F}" dt="2026-05-18T23:41:10.628" v="8447" actId="478"/>
          <ac:spMkLst>
            <pc:docMk/>
            <pc:sldMk cId="2915296286" sldId="515"/>
            <ac:spMk id="21" creationId="{94DBD3DA-74D9-257D-3AF7-01FDE89ACCFB}"/>
          </ac:spMkLst>
        </pc:spChg>
        <pc:spChg chg="del">
          <ac:chgData name="Marco Pizzolato - NATT" userId="4036ecee-9622-4d14-8e77-530841043cfd" providerId="ADAL" clId="{8C248670-D125-4598-A969-FCFC5CFACD3F}" dt="2026-05-18T23:41:09.845" v="8446" actId="478"/>
          <ac:spMkLst>
            <pc:docMk/>
            <pc:sldMk cId="2915296286" sldId="515"/>
            <ac:spMk id="22" creationId="{694411E1-2CC9-9FB8-ED3B-B105677D21A6}"/>
          </ac:spMkLst>
        </pc:spChg>
        <pc:spChg chg="add mod">
          <ac:chgData name="Marco Pizzolato - NATT" userId="4036ecee-9622-4d14-8e77-530841043cfd" providerId="ADAL" clId="{8C248670-D125-4598-A969-FCFC5CFACD3F}" dt="2026-05-18T23:41:29.477" v="8453" actId="1076"/>
          <ac:spMkLst>
            <pc:docMk/>
            <pc:sldMk cId="2915296286" sldId="515"/>
            <ac:spMk id="23" creationId="{7B82E1DC-8CD7-6653-BA03-DCEABD5A1322}"/>
          </ac:spMkLst>
        </pc:spChg>
        <pc:picChg chg="add mod ord">
          <ac:chgData name="Marco Pizzolato - NATT" userId="4036ecee-9622-4d14-8e77-530841043cfd" providerId="ADAL" clId="{8C248670-D125-4598-A969-FCFC5CFACD3F}" dt="2026-05-18T23:38:23.468" v="8428" actId="167"/>
          <ac:picMkLst>
            <pc:docMk/>
            <pc:sldMk cId="2915296286" sldId="515"/>
            <ac:picMk id="3" creationId="{BF3EE037-FE77-0B5A-F762-6B1376324083}"/>
          </ac:picMkLst>
        </pc:picChg>
        <pc:picChg chg="del">
          <ac:chgData name="Marco Pizzolato - NATT" userId="4036ecee-9622-4d14-8e77-530841043cfd" providerId="ADAL" clId="{8C248670-D125-4598-A969-FCFC5CFACD3F}" dt="2026-05-18T23:37:25.636" v="8420" actId="478"/>
          <ac:picMkLst>
            <pc:docMk/>
            <pc:sldMk cId="2915296286" sldId="515"/>
            <ac:picMk id="4" creationId="{365C3953-007A-ADB0-7702-D710806E3133}"/>
          </ac:picMkLst>
        </pc:picChg>
        <pc:picChg chg="del">
          <ac:chgData name="Marco Pizzolato - NATT" userId="4036ecee-9622-4d14-8e77-530841043cfd" providerId="ADAL" clId="{8C248670-D125-4598-A969-FCFC5CFACD3F}" dt="2026-05-18T23:40:59.655" v="8443" actId="478"/>
          <ac:picMkLst>
            <pc:docMk/>
            <pc:sldMk cId="2915296286" sldId="515"/>
            <ac:picMk id="7" creationId="{8A9A20F4-E3B3-9111-6002-BB5AC0C700DF}"/>
          </ac:picMkLst>
        </pc:picChg>
        <pc:picChg chg="add del mod">
          <ac:chgData name="Marco Pizzolato - NATT" userId="4036ecee-9622-4d14-8e77-530841043cfd" providerId="ADAL" clId="{8C248670-D125-4598-A969-FCFC5CFACD3F}" dt="2026-05-18T23:39:04.454" v="8433" actId="478"/>
          <ac:picMkLst>
            <pc:docMk/>
            <pc:sldMk cId="2915296286" sldId="515"/>
            <ac:picMk id="8" creationId="{7C9803C2-CED2-5B09-E957-9A089C86BB66}"/>
          </ac:picMkLst>
        </pc:picChg>
        <pc:picChg chg="del">
          <ac:chgData name="Marco Pizzolato - NATT" userId="4036ecee-9622-4d14-8e77-530841043cfd" providerId="ADAL" clId="{8C248670-D125-4598-A969-FCFC5CFACD3F}" dt="2026-05-18T23:37:26.290" v="8421" actId="478"/>
          <ac:picMkLst>
            <pc:docMk/>
            <pc:sldMk cId="2915296286" sldId="515"/>
            <ac:picMk id="9" creationId="{4486DF80-4BC7-2154-F318-E2DF2CFB5044}"/>
          </ac:picMkLst>
        </pc:picChg>
        <pc:picChg chg="add del mod">
          <ac:chgData name="Marco Pizzolato - NATT" userId="4036ecee-9622-4d14-8e77-530841043cfd" providerId="ADAL" clId="{8C248670-D125-4598-A969-FCFC5CFACD3F}" dt="2026-05-18T23:40:46.289" v="8437" actId="478"/>
          <ac:picMkLst>
            <pc:docMk/>
            <pc:sldMk cId="2915296286" sldId="515"/>
            <ac:picMk id="11" creationId="{94B7F48F-87F5-9E3D-B582-700D87AA8D1C}"/>
          </ac:picMkLst>
        </pc:picChg>
        <pc:picChg chg="add mod ord">
          <ac:chgData name="Marco Pizzolato - NATT" userId="4036ecee-9622-4d14-8e77-530841043cfd" providerId="ADAL" clId="{8C248670-D125-4598-A969-FCFC5CFACD3F}" dt="2026-05-18T23:40:56.088" v="8441" actId="167"/>
          <ac:picMkLst>
            <pc:docMk/>
            <pc:sldMk cId="2915296286" sldId="515"/>
            <ac:picMk id="13" creationId="{3BAE5306-5789-BC59-2CAB-7A9A13001CAE}"/>
          </ac:picMkLst>
        </pc:picChg>
        <pc:picChg chg="add mod">
          <ac:chgData name="Marco Pizzolato - NATT" userId="4036ecee-9622-4d14-8e77-530841043cfd" providerId="ADAL" clId="{8C248670-D125-4598-A969-FCFC5CFACD3F}" dt="2026-05-18T23:41:24.526" v="8451" actId="1076"/>
          <ac:picMkLst>
            <pc:docMk/>
            <pc:sldMk cId="2915296286" sldId="515"/>
            <ac:picMk id="19" creationId="{CBA11DBE-969D-0AE9-5215-F414F02E92E9}"/>
          </ac:picMkLst>
        </pc:picChg>
        <pc:picChg chg="del mod">
          <ac:chgData name="Marco Pizzolato - NATT" userId="4036ecee-9622-4d14-8e77-530841043cfd" providerId="ADAL" clId="{8C248670-D125-4598-A969-FCFC5CFACD3F}" dt="2026-05-18T23:37:26.873" v="8423" actId="478"/>
          <ac:picMkLst>
            <pc:docMk/>
            <pc:sldMk cId="2915296286" sldId="515"/>
            <ac:picMk id="20" creationId="{21D8E53F-98C6-C233-49F8-92A0CD73B2D9}"/>
          </ac:picMkLst>
        </pc:picChg>
      </pc:sldChg>
      <pc:sldChg chg="modSp add mod ord">
        <pc:chgData name="Marco Pizzolato - NATT" userId="4036ecee-9622-4d14-8e77-530841043cfd" providerId="ADAL" clId="{8C248670-D125-4598-A969-FCFC5CFACD3F}" dt="2026-05-18T23:42:43.287" v="8492" actId="14100"/>
        <pc:sldMkLst>
          <pc:docMk/>
          <pc:sldMk cId="4110880266" sldId="516"/>
        </pc:sldMkLst>
        <pc:spChg chg="mod">
          <ac:chgData name="Marco Pizzolato - NATT" userId="4036ecee-9622-4d14-8e77-530841043cfd" providerId="ADAL" clId="{8C248670-D125-4598-A969-FCFC5CFACD3F}" dt="2026-05-18T23:42:43.287" v="8492" actId="14100"/>
          <ac:spMkLst>
            <pc:docMk/>
            <pc:sldMk cId="4110880266" sldId="516"/>
            <ac:spMk id="5" creationId="{2D60B484-683A-26DC-681F-C9C591E21534}"/>
          </ac:spMkLst>
        </pc:spChg>
      </pc:sldChg>
      <pc:sldChg chg="addSp delSp modSp add mod ord">
        <pc:chgData name="Marco Pizzolato - NATT" userId="4036ecee-9622-4d14-8e77-530841043cfd" providerId="ADAL" clId="{8C248670-D125-4598-A969-FCFC5CFACD3F}" dt="2026-05-18T23:44:27.906" v="8523" actId="1076"/>
        <pc:sldMkLst>
          <pc:docMk/>
          <pc:sldMk cId="3359221992" sldId="517"/>
        </pc:sldMkLst>
        <pc:spChg chg="add mod">
          <ac:chgData name="Marco Pizzolato - NATT" userId="4036ecee-9622-4d14-8e77-530841043cfd" providerId="ADAL" clId="{8C248670-D125-4598-A969-FCFC5CFACD3F}" dt="2026-05-18T23:43:19.824" v="8504" actId="1076"/>
          <ac:spMkLst>
            <pc:docMk/>
            <pc:sldMk cId="3359221992" sldId="517"/>
            <ac:spMk id="7" creationId="{56D501FC-6E62-B951-BE7B-2CA258DDDDFF}"/>
          </ac:spMkLst>
        </pc:spChg>
        <pc:spChg chg="add mod">
          <ac:chgData name="Marco Pizzolato - NATT" userId="4036ecee-9622-4d14-8e77-530841043cfd" providerId="ADAL" clId="{8C248670-D125-4598-A969-FCFC5CFACD3F}" dt="2026-05-18T23:43:55.909" v="8515" actId="207"/>
          <ac:spMkLst>
            <pc:docMk/>
            <pc:sldMk cId="3359221992" sldId="517"/>
            <ac:spMk id="8" creationId="{F542DB36-EA40-4CBC-344C-CCC2EF33DA8E}"/>
          </ac:spMkLst>
        </pc:spChg>
        <pc:spChg chg="add mod">
          <ac:chgData name="Marco Pizzolato - NATT" userId="4036ecee-9622-4d14-8e77-530841043cfd" providerId="ADAL" clId="{8C248670-D125-4598-A969-FCFC5CFACD3F}" dt="2026-05-18T23:44:04.437" v="8518" actId="20577"/>
          <ac:spMkLst>
            <pc:docMk/>
            <pc:sldMk cId="3359221992" sldId="517"/>
            <ac:spMk id="9" creationId="{A85C65A3-F2E0-1128-106C-22AF38B9CA49}"/>
          </ac:spMkLst>
        </pc:spChg>
        <pc:spChg chg="mod">
          <ac:chgData name="Marco Pizzolato - NATT" userId="4036ecee-9622-4d14-8e77-530841043cfd" providerId="ADAL" clId="{8C248670-D125-4598-A969-FCFC5CFACD3F}" dt="2026-05-18T23:43:44.535" v="8512" actId="208"/>
          <ac:spMkLst>
            <pc:docMk/>
            <pc:sldMk cId="3359221992" sldId="517"/>
            <ac:spMk id="14" creationId="{D19525CF-2B2B-5A1D-D03D-578DCCEF3421}"/>
          </ac:spMkLst>
        </pc:spChg>
        <pc:spChg chg="mod">
          <ac:chgData name="Marco Pizzolato - NATT" userId="4036ecee-9622-4d14-8e77-530841043cfd" providerId="ADAL" clId="{8C248670-D125-4598-A969-FCFC5CFACD3F}" dt="2026-05-18T23:43:18.668" v="8503" actId="1076"/>
          <ac:spMkLst>
            <pc:docMk/>
            <pc:sldMk cId="3359221992" sldId="517"/>
            <ac:spMk id="18" creationId="{C9044862-A75E-4BFC-8156-8255EA7C5F0C}"/>
          </ac:spMkLst>
        </pc:spChg>
        <pc:spChg chg="mod">
          <ac:chgData name="Marco Pizzolato - NATT" userId="4036ecee-9622-4d14-8e77-530841043cfd" providerId="ADAL" clId="{8C248670-D125-4598-A969-FCFC5CFACD3F}" dt="2026-05-18T23:44:27.906" v="8523" actId="1076"/>
          <ac:spMkLst>
            <pc:docMk/>
            <pc:sldMk cId="3359221992" sldId="517"/>
            <ac:spMk id="23" creationId="{59A2626D-7545-0B07-27BD-4D7889F93EFB}"/>
          </ac:spMkLst>
        </pc:spChg>
        <pc:picChg chg="del">
          <ac:chgData name="Marco Pizzolato - NATT" userId="4036ecee-9622-4d14-8e77-530841043cfd" providerId="ADAL" clId="{8C248670-D125-4598-A969-FCFC5CFACD3F}" dt="2026-05-18T23:42:25.854" v="8476" actId="478"/>
          <ac:picMkLst>
            <pc:docMk/>
            <pc:sldMk cId="3359221992" sldId="517"/>
            <ac:picMk id="3" creationId="{EFDEC82F-62A8-CD7B-C734-BCF8C07E8A9A}"/>
          </ac:picMkLst>
        </pc:picChg>
        <pc:picChg chg="add mod ord">
          <ac:chgData name="Marco Pizzolato - NATT" userId="4036ecee-9622-4d14-8e77-530841043cfd" providerId="ADAL" clId="{8C248670-D125-4598-A969-FCFC5CFACD3F}" dt="2026-05-18T23:42:35.316" v="8482" actId="167"/>
          <ac:picMkLst>
            <pc:docMk/>
            <pc:sldMk cId="3359221992" sldId="517"/>
            <ac:picMk id="4" creationId="{0A865D76-C063-FDC3-C1A4-47396097E0BF}"/>
          </ac:picMkLst>
        </pc:picChg>
        <pc:picChg chg="add mod ord">
          <ac:chgData name="Marco Pizzolato - NATT" userId="4036ecee-9622-4d14-8e77-530841043cfd" providerId="ADAL" clId="{8C248670-D125-4598-A969-FCFC5CFACD3F}" dt="2026-05-18T23:42:51.549" v="8495" actId="167"/>
          <ac:picMkLst>
            <pc:docMk/>
            <pc:sldMk cId="3359221992" sldId="517"/>
            <ac:picMk id="6" creationId="{9D93E60B-63DB-B1B4-23E1-2DE180904F5D}"/>
          </ac:picMkLst>
        </pc:picChg>
        <pc:picChg chg="add mod ord">
          <ac:chgData name="Marco Pizzolato - NATT" userId="4036ecee-9622-4d14-8e77-530841043cfd" providerId="ADAL" clId="{8C248670-D125-4598-A969-FCFC5CFACD3F}" dt="2026-05-18T23:44:24.215" v="8522" actId="167"/>
          <ac:picMkLst>
            <pc:docMk/>
            <pc:sldMk cId="3359221992" sldId="517"/>
            <ac:picMk id="11" creationId="{11D62069-6889-D734-E8B0-4AEA5ADB0903}"/>
          </ac:picMkLst>
        </pc:picChg>
        <pc:picChg chg="del">
          <ac:chgData name="Marco Pizzolato - NATT" userId="4036ecee-9622-4d14-8e77-530841043cfd" providerId="ADAL" clId="{8C248670-D125-4598-A969-FCFC5CFACD3F}" dt="2026-05-18T23:42:27.512" v="8478" actId="478"/>
          <ac:picMkLst>
            <pc:docMk/>
            <pc:sldMk cId="3359221992" sldId="517"/>
            <ac:picMk id="13" creationId="{D052D007-6755-0BB4-B735-4022C871114A}"/>
          </ac:picMkLst>
        </pc:picChg>
        <pc:picChg chg="del">
          <ac:chgData name="Marco Pizzolato - NATT" userId="4036ecee-9622-4d14-8e77-530841043cfd" providerId="ADAL" clId="{8C248670-D125-4598-A969-FCFC5CFACD3F}" dt="2026-05-18T23:42:26.596" v="8477" actId="478"/>
          <ac:picMkLst>
            <pc:docMk/>
            <pc:sldMk cId="3359221992" sldId="517"/>
            <ac:picMk id="19" creationId="{12FD72A3-D12B-CA65-D116-F96A2B917502}"/>
          </ac:picMkLst>
        </pc:picChg>
      </pc:sldChg>
      <pc:sldChg chg="modSp add mod">
        <pc:chgData name="Marco Pizzolato - NATT" userId="4036ecee-9622-4d14-8e77-530841043cfd" providerId="ADAL" clId="{8C248670-D125-4598-A969-FCFC5CFACD3F}" dt="2026-05-18T23:45:23.035" v="8537" actId="20577"/>
        <pc:sldMkLst>
          <pc:docMk/>
          <pc:sldMk cId="4218397328" sldId="518"/>
        </pc:sldMkLst>
        <pc:spChg chg="mod">
          <ac:chgData name="Marco Pizzolato - NATT" userId="4036ecee-9622-4d14-8e77-530841043cfd" providerId="ADAL" clId="{8C248670-D125-4598-A969-FCFC5CFACD3F}" dt="2026-05-18T23:45:23.035" v="8537" actId="20577"/>
          <ac:spMkLst>
            <pc:docMk/>
            <pc:sldMk cId="4218397328" sldId="518"/>
            <ac:spMk id="5" creationId="{FEC3DD2B-D603-7CED-61C4-53AFE32D7763}"/>
          </ac:spMkLst>
        </pc:spChg>
      </pc:sldChg>
      <pc:sldChg chg="addSp delSp modSp add mod">
        <pc:chgData name="Marco Pizzolato - NATT" userId="4036ecee-9622-4d14-8e77-530841043cfd" providerId="ADAL" clId="{8C248670-D125-4598-A969-FCFC5CFACD3F}" dt="2026-05-18T23:48:44.255" v="8581" actId="20577"/>
        <pc:sldMkLst>
          <pc:docMk/>
          <pc:sldMk cId="2288308232" sldId="519"/>
        </pc:sldMkLst>
        <pc:spChg chg="del">
          <ac:chgData name="Marco Pizzolato - NATT" userId="4036ecee-9622-4d14-8e77-530841043cfd" providerId="ADAL" clId="{8C248670-D125-4598-A969-FCFC5CFACD3F}" dt="2026-05-18T23:46:01.076" v="8541" actId="478"/>
          <ac:spMkLst>
            <pc:docMk/>
            <pc:sldMk cId="2288308232" sldId="519"/>
            <ac:spMk id="7" creationId="{36FBE252-057B-BF66-B561-2EB7D37FEE86}"/>
          </ac:spMkLst>
        </pc:spChg>
        <pc:spChg chg="del">
          <ac:chgData name="Marco Pizzolato - NATT" userId="4036ecee-9622-4d14-8e77-530841043cfd" providerId="ADAL" clId="{8C248670-D125-4598-A969-FCFC5CFACD3F}" dt="2026-05-18T23:46:03.735" v="8544" actId="478"/>
          <ac:spMkLst>
            <pc:docMk/>
            <pc:sldMk cId="2288308232" sldId="519"/>
            <ac:spMk id="8" creationId="{F49BD7CF-0DB4-2562-6909-E9A994AB0DC1}"/>
          </ac:spMkLst>
        </pc:spChg>
        <pc:spChg chg="del">
          <ac:chgData name="Marco Pizzolato - NATT" userId="4036ecee-9622-4d14-8e77-530841043cfd" providerId="ADAL" clId="{8C248670-D125-4598-A969-FCFC5CFACD3F}" dt="2026-05-18T23:46:04.602" v="8545" actId="478"/>
          <ac:spMkLst>
            <pc:docMk/>
            <pc:sldMk cId="2288308232" sldId="519"/>
            <ac:spMk id="9" creationId="{A2102B5D-971A-7E65-EF02-D1FB5006E288}"/>
          </ac:spMkLst>
        </pc:spChg>
        <pc:spChg chg="add mod">
          <ac:chgData name="Marco Pizzolato - NATT" userId="4036ecee-9622-4d14-8e77-530841043cfd" providerId="ADAL" clId="{8C248670-D125-4598-A969-FCFC5CFACD3F}" dt="2026-05-18T23:47:45.363" v="8569" actId="20577"/>
          <ac:spMkLst>
            <pc:docMk/>
            <pc:sldMk cId="2288308232" sldId="519"/>
            <ac:spMk id="12" creationId="{08500A45-7150-6728-1245-EBB475BC5844}"/>
          </ac:spMkLst>
        </pc:spChg>
        <pc:spChg chg="add del mod">
          <ac:chgData name="Marco Pizzolato - NATT" userId="4036ecee-9622-4d14-8e77-530841043cfd" providerId="ADAL" clId="{8C248670-D125-4598-A969-FCFC5CFACD3F}" dt="2026-05-18T23:47:35.387" v="8565" actId="478"/>
          <ac:spMkLst>
            <pc:docMk/>
            <pc:sldMk cId="2288308232" sldId="519"/>
            <ac:spMk id="13" creationId="{EEF10706-4B57-E1FE-5A66-F857D9F4C0FF}"/>
          </ac:spMkLst>
        </pc:spChg>
        <pc:spChg chg="del">
          <ac:chgData name="Marco Pizzolato - NATT" userId="4036ecee-9622-4d14-8e77-530841043cfd" providerId="ADAL" clId="{8C248670-D125-4598-A969-FCFC5CFACD3F}" dt="2026-05-18T23:46:02.048" v="8542" actId="478"/>
          <ac:spMkLst>
            <pc:docMk/>
            <pc:sldMk cId="2288308232" sldId="519"/>
            <ac:spMk id="14" creationId="{DF5C3F4A-B7C2-BDBB-BB52-B729E9FBAAC4}"/>
          </ac:spMkLst>
        </pc:spChg>
        <pc:spChg chg="mod">
          <ac:chgData name="Marco Pizzolato - NATT" userId="4036ecee-9622-4d14-8e77-530841043cfd" providerId="ADAL" clId="{8C248670-D125-4598-A969-FCFC5CFACD3F}" dt="2026-05-18T23:47:48.831" v="8570" actId="20577"/>
          <ac:spMkLst>
            <pc:docMk/>
            <pc:sldMk cId="2288308232" sldId="519"/>
            <ac:spMk id="18" creationId="{3281046F-4F2B-A531-10AD-D4A455D0C479}"/>
          </ac:spMkLst>
        </pc:spChg>
        <pc:spChg chg="add mod">
          <ac:chgData name="Marco Pizzolato - NATT" userId="4036ecee-9622-4d14-8e77-530841043cfd" providerId="ADAL" clId="{8C248670-D125-4598-A969-FCFC5CFACD3F}" dt="2026-05-18T23:48:42.386" v="8580" actId="20577"/>
          <ac:spMkLst>
            <pc:docMk/>
            <pc:sldMk cId="2288308232" sldId="519"/>
            <ac:spMk id="19" creationId="{154A9D6D-AAF1-9FE4-64F3-0582A91A6C9C}"/>
          </ac:spMkLst>
        </pc:spChg>
        <pc:spChg chg="add mod">
          <ac:chgData name="Marco Pizzolato - NATT" userId="4036ecee-9622-4d14-8e77-530841043cfd" providerId="ADAL" clId="{8C248670-D125-4598-A969-FCFC5CFACD3F}" dt="2026-05-18T23:48:44.255" v="8581" actId="20577"/>
          <ac:spMkLst>
            <pc:docMk/>
            <pc:sldMk cId="2288308232" sldId="519"/>
            <ac:spMk id="22" creationId="{A762E883-4277-410A-F535-EC7193156E46}"/>
          </ac:spMkLst>
        </pc:spChg>
        <pc:spChg chg="del">
          <ac:chgData name="Marco Pizzolato - NATT" userId="4036ecee-9622-4d14-8e77-530841043cfd" providerId="ADAL" clId="{8C248670-D125-4598-A969-FCFC5CFACD3F}" dt="2026-05-18T23:46:02.789" v="8543" actId="478"/>
          <ac:spMkLst>
            <pc:docMk/>
            <pc:sldMk cId="2288308232" sldId="519"/>
            <ac:spMk id="23" creationId="{C95C219C-0ED9-F85B-D215-95826AF5338F}"/>
          </ac:spMkLst>
        </pc:spChg>
        <pc:picChg chg="add mod ord">
          <ac:chgData name="Marco Pizzolato - NATT" userId="4036ecee-9622-4d14-8e77-530841043cfd" providerId="ADAL" clId="{8C248670-D125-4598-A969-FCFC5CFACD3F}" dt="2026-05-18T23:47:30.079" v="8563" actId="167"/>
          <ac:picMkLst>
            <pc:docMk/>
            <pc:sldMk cId="2288308232" sldId="519"/>
            <ac:picMk id="3" creationId="{6B36FEE5-6A22-454A-3BFB-DBD29FBAB807}"/>
          </ac:picMkLst>
        </pc:picChg>
        <pc:picChg chg="del">
          <ac:chgData name="Marco Pizzolato - NATT" userId="4036ecee-9622-4d14-8e77-530841043cfd" providerId="ADAL" clId="{8C248670-D125-4598-A969-FCFC5CFACD3F}" dt="2026-05-18T23:45:58.252" v="8538" actId="478"/>
          <ac:picMkLst>
            <pc:docMk/>
            <pc:sldMk cId="2288308232" sldId="519"/>
            <ac:picMk id="4" creationId="{102B1144-0DE5-2DB8-8C15-6D24C7C2095A}"/>
          </ac:picMkLst>
        </pc:picChg>
        <pc:picChg chg="del">
          <ac:chgData name="Marco Pizzolato - NATT" userId="4036ecee-9622-4d14-8e77-530841043cfd" providerId="ADAL" clId="{8C248670-D125-4598-A969-FCFC5CFACD3F}" dt="2026-05-18T23:45:58.816" v="8539" actId="478"/>
          <ac:picMkLst>
            <pc:docMk/>
            <pc:sldMk cId="2288308232" sldId="519"/>
            <ac:picMk id="6" creationId="{403F45CD-A242-1C4E-7988-4495DE855BE1}"/>
          </ac:picMkLst>
        </pc:picChg>
        <pc:picChg chg="add mod ord">
          <ac:chgData name="Marco Pizzolato - NATT" userId="4036ecee-9622-4d14-8e77-530841043cfd" providerId="ADAL" clId="{8C248670-D125-4598-A969-FCFC5CFACD3F}" dt="2026-05-18T23:47:40.691" v="8567" actId="167"/>
          <ac:picMkLst>
            <pc:docMk/>
            <pc:sldMk cId="2288308232" sldId="519"/>
            <ac:picMk id="10" creationId="{4994FA77-D49A-2EDC-052E-93C8C1C70654}"/>
          </ac:picMkLst>
        </pc:picChg>
        <pc:picChg chg="del">
          <ac:chgData name="Marco Pizzolato - NATT" userId="4036ecee-9622-4d14-8e77-530841043cfd" providerId="ADAL" clId="{8C248670-D125-4598-A969-FCFC5CFACD3F}" dt="2026-05-18T23:45:59.356" v="8540" actId="478"/>
          <ac:picMkLst>
            <pc:docMk/>
            <pc:sldMk cId="2288308232" sldId="519"/>
            <ac:picMk id="11" creationId="{2E635C3C-80BA-7254-32A7-8EA22DFE8D79}"/>
          </ac:picMkLst>
        </pc:picChg>
        <pc:picChg chg="add mod">
          <ac:chgData name="Marco Pizzolato - NATT" userId="4036ecee-9622-4d14-8e77-530841043cfd" providerId="ADAL" clId="{8C248670-D125-4598-A969-FCFC5CFACD3F}" dt="2026-05-18T23:47:54.170" v="8572" actId="1076"/>
          <ac:picMkLst>
            <pc:docMk/>
            <pc:sldMk cId="2288308232" sldId="519"/>
            <ac:picMk id="15" creationId="{6BC20C23-89D6-AEFD-0792-58545ECBC2F6}"/>
          </ac:picMkLst>
        </pc:picChg>
        <pc:picChg chg="add mod">
          <ac:chgData name="Marco Pizzolato - NATT" userId="4036ecee-9622-4d14-8e77-530841043cfd" providerId="ADAL" clId="{8C248670-D125-4598-A969-FCFC5CFACD3F}" dt="2026-05-18T23:48:33.820" v="8577" actId="207"/>
          <ac:picMkLst>
            <pc:docMk/>
            <pc:sldMk cId="2288308232" sldId="519"/>
            <ac:picMk id="21" creationId="{D4DB75E2-8961-CB29-91DF-3720AC31795E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3:50:10.496" v="8613" actId="20577"/>
        <pc:sldMkLst>
          <pc:docMk/>
          <pc:sldMk cId="3049572175" sldId="520"/>
        </pc:sldMkLst>
        <pc:spChg chg="add mod">
          <ac:chgData name="Marco Pizzolato - NATT" userId="4036ecee-9622-4d14-8e77-530841043cfd" providerId="ADAL" clId="{8C248670-D125-4598-A969-FCFC5CFACD3F}" dt="2026-05-18T23:49:14.780" v="8591" actId="20577"/>
          <ac:spMkLst>
            <pc:docMk/>
            <pc:sldMk cId="3049572175" sldId="520"/>
            <ac:spMk id="5" creationId="{15974B89-FCFA-E943-80C3-59234D5BD718}"/>
          </ac:spMkLst>
        </pc:spChg>
        <pc:spChg chg="mod">
          <ac:chgData name="Marco Pizzolato - NATT" userId="4036ecee-9622-4d14-8e77-530841043cfd" providerId="ADAL" clId="{8C248670-D125-4598-A969-FCFC5CFACD3F}" dt="2026-05-18T23:49:16.258" v="8592" actId="20577"/>
          <ac:spMkLst>
            <pc:docMk/>
            <pc:sldMk cId="3049572175" sldId="520"/>
            <ac:spMk id="12" creationId="{A231FB87-CDBC-97F8-BF6E-8E040140F884}"/>
          </ac:spMkLst>
        </pc:spChg>
        <pc:spChg chg="add mod">
          <ac:chgData name="Marco Pizzolato - NATT" userId="4036ecee-9622-4d14-8e77-530841043cfd" providerId="ADAL" clId="{8C248670-D125-4598-A969-FCFC5CFACD3F}" dt="2026-05-18T23:50:10.496" v="8613" actId="20577"/>
          <ac:spMkLst>
            <pc:docMk/>
            <pc:sldMk cId="3049572175" sldId="520"/>
            <ac:spMk id="14" creationId="{EBB76F89-EBF0-B292-2591-982D9053A0DA}"/>
          </ac:spMkLst>
        </pc:spChg>
        <pc:spChg chg="mod">
          <ac:chgData name="Marco Pizzolato - NATT" userId="4036ecee-9622-4d14-8e77-530841043cfd" providerId="ADAL" clId="{8C248670-D125-4598-A969-FCFC5CFACD3F}" dt="2026-05-18T23:49:43.929" v="8602" actId="1076"/>
          <ac:spMkLst>
            <pc:docMk/>
            <pc:sldMk cId="3049572175" sldId="520"/>
            <ac:spMk id="18" creationId="{504EAB22-0591-9D74-E569-AE206D7367A4}"/>
          </ac:spMkLst>
        </pc:spChg>
        <pc:spChg chg="mod">
          <ac:chgData name="Marco Pizzolato - NATT" userId="4036ecee-9622-4d14-8e77-530841043cfd" providerId="ADAL" clId="{8C248670-D125-4598-A969-FCFC5CFACD3F}" dt="2026-05-18T23:50:04.362" v="8610" actId="1076"/>
          <ac:spMkLst>
            <pc:docMk/>
            <pc:sldMk cId="3049572175" sldId="520"/>
            <ac:spMk id="19" creationId="{7B4BE94D-52F8-717D-2151-5419F3445514}"/>
          </ac:spMkLst>
        </pc:spChg>
        <pc:spChg chg="del">
          <ac:chgData name="Marco Pizzolato - NATT" userId="4036ecee-9622-4d14-8e77-530841043cfd" providerId="ADAL" clId="{8C248670-D125-4598-A969-FCFC5CFACD3F}" dt="2026-05-18T23:49:52.668" v="8605" actId="478"/>
          <ac:spMkLst>
            <pc:docMk/>
            <pc:sldMk cId="3049572175" sldId="520"/>
            <ac:spMk id="22" creationId="{19D22439-7AF5-1D2D-F0F6-AD1E7EEA018A}"/>
          </ac:spMkLst>
        </pc:spChg>
        <pc:picChg chg="del">
          <ac:chgData name="Marco Pizzolato - NATT" userId="4036ecee-9622-4d14-8e77-530841043cfd" providerId="ADAL" clId="{8C248670-D125-4598-A969-FCFC5CFACD3F}" dt="2026-05-18T23:48:54.582" v="8583" actId="478"/>
          <ac:picMkLst>
            <pc:docMk/>
            <pc:sldMk cId="3049572175" sldId="520"/>
            <ac:picMk id="3" creationId="{C9568C35-F0B5-1DAA-7EC3-D0C3DB369736}"/>
          </ac:picMkLst>
        </pc:picChg>
        <pc:picChg chg="add del mod ord">
          <ac:chgData name="Marco Pizzolato - NATT" userId="4036ecee-9622-4d14-8e77-530841043cfd" providerId="ADAL" clId="{8C248670-D125-4598-A969-FCFC5CFACD3F}" dt="2026-05-18T23:49:34.672" v="8597" actId="478"/>
          <ac:picMkLst>
            <pc:docMk/>
            <pc:sldMk cId="3049572175" sldId="520"/>
            <ac:picMk id="4" creationId="{6ADCDABB-E713-B33E-D310-4FF0E84AB1E6}"/>
          </ac:picMkLst>
        </pc:picChg>
        <pc:picChg chg="add del mod">
          <ac:chgData name="Marco Pizzolato - NATT" userId="4036ecee-9622-4d14-8e77-530841043cfd" providerId="ADAL" clId="{8C248670-D125-4598-A969-FCFC5CFACD3F}" dt="2026-05-18T23:49:34.148" v="8596" actId="931"/>
          <ac:picMkLst>
            <pc:docMk/>
            <pc:sldMk cId="3049572175" sldId="520"/>
            <ac:picMk id="7" creationId="{3DB71327-140C-F669-6207-58B0A2BBE187}"/>
          </ac:picMkLst>
        </pc:picChg>
        <pc:picChg chg="add mod ord">
          <ac:chgData name="Marco Pizzolato - NATT" userId="4036ecee-9622-4d14-8e77-530841043cfd" providerId="ADAL" clId="{8C248670-D125-4598-A969-FCFC5CFACD3F}" dt="2026-05-18T23:49:40.932" v="8601" actId="167"/>
          <ac:picMkLst>
            <pc:docMk/>
            <pc:sldMk cId="3049572175" sldId="520"/>
            <ac:picMk id="9" creationId="{335FE50E-8CAF-79D7-D0AD-09BBCBBC0104}"/>
          </ac:picMkLst>
        </pc:picChg>
        <pc:picChg chg="add del">
          <ac:chgData name="Marco Pizzolato - NATT" userId="4036ecee-9622-4d14-8e77-530841043cfd" providerId="ADAL" clId="{8C248670-D125-4598-A969-FCFC5CFACD3F}" dt="2026-05-18T23:49:37.366" v="8598" actId="478"/>
          <ac:picMkLst>
            <pc:docMk/>
            <pc:sldMk cId="3049572175" sldId="520"/>
            <ac:picMk id="10" creationId="{E2F93FB2-3B35-CAB2-D995-E291587BCA82}"/>
          </ac:picMkLst>
        </pc:picChg>
        <pc:picChg chg="add mod ord">
          <ac:chgData name="Marco Pizzolato - NATT" userId="4036ecee-9622-4d14-8e77-530841043cfd" providerId="ADAL" clId="{8C248670-D125-4598-A969-FCFC5CFACD3F}" dt="2026-05-18T23:50:00.220" v="8609" actId="167"/>
          <ac:picMkLst>
            <pc:docMk/>
            <pc:sldMk cId="3049572175" sldId="520"/>
            <ac:picMk id="13" creationId="{57913DCD-35D8-AA3D-A7C0-17740924FBE9}"/>
          </ac:picMkLst>
        </pc:picChg>
        <pc:picChg chg="del">
          <ac:chgData name="Marco Pizzolato - NATT" userId="4036ecee-9622-4d14-8e77-530841043cfd" providerId="ADAL" clId="{8C248670-D125-4598-A969-FCFC5CFACD3F}" dt="2026-05-18T23:49:50.576" v="8603" actId="478"/>
          <ac:picMkLst>
            <pc:docMk/>
            <pc:sldMk cId="3049572175" sldId="520"/>
            <ac:picMk id="15" creationId="{E003E5AE-ED03-02CE-8AA4-234067B4DDF3}"/>
          </ac:picMkLst>
        </pc:picChg>
        <pc:picChg chg="del">
          <ac:chgData name="Marco Pizzolato - NATT" userId="4036ecee-9622-4d14-8e77-530841043cfd" providerId="ADAL" clId="{8C248670-D125-4598-A969-FCFC5CFACD3F}" dt="2026-05-18T23:49:51.391" v="8604" actId="478"/>
          <ac:picMkLst>
            <pc:docMk/>
            <pc:sldMk cId="3049572175" sldId="520"/>
            <ac:picMk id="21" creationId="{10DDEC6D-9208-09B9-1B64-B4FAEBB62573}"/>
          </ac:picMkLst>
        </pc:picChg>
      </pc:sldChg>
      <pc:sldChg chg="modSp add mod ord">
        <pc:chgData name="Marco Pizzolato - NATT" userId="4036ecee-9622-4d14-8e77-530841043cfd" providerId="ADAL" clId="{8C248670-D125-4598-A969-FCFC5CFACD3F}" dt="2026-05-18T23:53:24.443" v="8686" actId="20577"/>
        <pc:sldMkLst>
          <pc:docMk/>
          <pc:sldMk cId="2966006316" sldId="521"/>
        </pc:sldMkLst>
        <pc:spChg chg="mod">
          <ac:chgData name="Marco Pizzolato - NATT" userId="4036ecee-9622-4d14-8e77-530841043cfd" providerId="ADAL" clId="{8C248670-D125-4598-A969-FCFC5CFACD3F}" dt="2026-05-18T23:53:24.443" v="8686" actId="20577"/>
          <ac:spMkLst>
            <pc:docMk/>
            <pc:sldMk cId="2966006316" sldId="521"/>
            <ac:spMk id="5" creationId="{1ABB8C92-9C4C-7407-3F92-5611048F0D22}"/>
          </ac:spMkLst>
        </pc:spChg>
      </pc:sldChg>
      <pc:sldChg chg="modSp add mod">
        <pc:chgData name="Marco Pizzolato - NATT" userId="4036ecee-9622-4d14-8e77-530841043cfd" providerId="ADAL" clId="{8C248670-D125-4598-A969-FCFC5CFACD3F}" dt="2026-05-18T23:50:45.613" v="8627" actId="20577"/>
        <pc:sldMkLst>
          <pc:docMk/>
          <pc:sldMk cId="293673108" sldId="522"/>
        </pc:sldMkLst>
        <pc:spChg chg="mod">
          <ac:chgData name="Marco Pizzolato - NATT" userId="4036ecee-9622-4d14-8e77-530841043cfd" providerId="ADAL" clId="{8C248670-D125-4598-A969-FCFC5CFACD3F}" dt="2026-05-18T23:50:45.613" v="8627" actId="20577"/>
          <ac:spMkLst>
            <pc:docMk/>
            <pc:sldMk cId="293673108" sldId="522"/>
            <ac:spMk id="5" creationId="{58E5594C-E930-CEEC-E991-D93057C5980E}"/>
          </ac:spMkLst>
        </pc:spChg>
      </pc:sldChg>
      <pc:sldChg chg="addSp modSp add mod">
        <pc:chgData name="Marco Pizzolato - NATT" userId="4036ecee-9622-4d14-8e77-530841043cfd" providerId="ADAL" clId="{8C248670-D125-4598-A969-FCFC5CFACD3F}" dt="2026-05-19T00:38:00.598" v="9447" actId="1076"/>
        <pc:sldMkLst>
          <pc:docMk/>
          <pc:sldMk cId="2988337331" sldId="523"/>
        </pc:sldMkLst>
        <pc:spChg chg="mod">
          <ac:chgData name="Marco Pizzolato - NATT" userId="4036ecee-9622-4d14-8e77-530841043cfd" providerId="ADAL" clId="{8C248670-D125-4598-A969-FCFC5CFACD3F}" dt="2026-05-18T23:51:02.320" v="8648" actId="20577"/>
          <ac:spMkLst>
            <pc:docMk/>
            <pc:sldMk cId="2988337331" sldId="523"/>
            <ac:spMk id="5" creationId="{738767F0-B9FD-F3C6-CB3C-3E07EB282A2D}"/>
          </ac:spMkLst>
        </pc:spChg>
        <pc:picChg chg="add mod">
          <ac:chgData name="Marco Pizzolato - NATT" userId="4036ecee-9622-4d14-8e77-530841043cfd" providerId="ADAL" clId="{8C248670-D125-4598-A969-FCFC5CFACD3F}" dt="2026-05-19T00:38:00.598" v="9447" actId="1076"/>
          <ac:picMkLst>
            <pc:docMk/>
            <pc:sldMk cId="2988337331" sldId="523"/>
            <ac:picMk id="2" creationId="{CA4E577D-6F12-D922-2D37-6CF882C6FFF8}"/>
          </ac:picMkLst>
        </pc:picChg>
      </pc:sldChg>
      <pc:sldChg chg="modSp add del mod">
        <pc:chgData name="Marco Pizzolato - NATT" userId="4036ecee-9622-4d14-8e77-530841043cfd" providerId="ADAL" clId="{8C248670-D125-4598-A969-FCFC5CFACD3F}" dt="2026-05-19T00:00:40.336" v="8844" actId="47"/>
        <pc:sldMkLst>
          <pc:docMk/>
          <pc:sldMk cId="1439016685" sldId="524"/>
        </pc:sldMkLst>
        <pc:spChg chg="mod">
          <ac:chgData name="Marco Pizzolato - NATT" userId="4036ecee-9622-4d14-8e77-530841043cfd" providerId="ADAL" clId="{8C248670-D125-4598-A969-FCFC5CFACD3F}" dt="2026-05-18T23:51:09.986" v="8653" actId="20577"/>
          <ac:spMkLst>
            <pc:docMk/>
            <pc:sldMk cId="1439016685" sldId="524"/>
            <ac:spMk id="5" creationId="{77ED4DCF-FB8C-9A7E-548F-1DCA27BBAA74}"/>
          </ac:spMkLst>
        </pc:spChg>
      </pc:sldChg>
      <pc:sldChg chg="addSp delSp modSp add del mod ord">
        <pc:chgData name="Marco Pizzolato - NATT" userId="4036ecee-9622-4d14-8e77-530841043cfd" providerId="ADAL" clId="{8C248670-D125-4598-A969-FCFC5CFACD3F}" dt="2026-05-18T23:54:00.423" v="8691" actId="1076"/>
        <pc:sldMkLst>
          <pc:docMk/>
          <pc:sldMk cId="4228682879" sldId="525"/>
        </pc:sldMkLst>
        <pc:spChg chg="del">
          <ac:chgData name="Marco Pizzolato - NATT" userId="4036ecee-9622-4d14-8e77-530841043cfd" providerId="ADAL" clId="{8C248670-D125-4598-A969-FCFC5CFACD3F}" dt="2026-05-18T23:51:32.215" v="8665" actId="478"/>
          <ac:spMkLst>
            <pc:docMk/>
            <pc:sldMk cId="4228682879" sldId="525"/>
            <ac:spMk id="5" creationId="{FE09A408-C3E6-D990-E121-1B92A20C389F}"/>
          </ac:spMkLst>
        </pc:spChg>
        <pc:spChg chg="add mod">
          <ac:chgData name="Marco Pizzolato - NATT" userId="4036ecee-9622-4d14-8e77-530841043cfd" providerId="ADAL" clId="{8C248670-D125-4598-A969-FCFC5CFACD3F}" dt="2026-05-18T23:52:42.582" v="8677" actId="1076"/>
          <ac:spMkLst>
            <pc:docMk/>
            <pc:sldMk cId="4228682879" sldId="525"/>
            <ac:spMk id="6" creationId="{6531C420-FD3F-8D9B-E381-313BAD839D15}"/>
          </ac:spMkLst>
        </pc:spChg>
        <pc:spChg chg="add mod">
          <ac:chgData name="Marco Pizzolato - NATT" userId="4036ecee-9622-4d14-8e77-530841043cfd" providerId="ADAL" clId="{8C248670-D125-4598-A969-FCFC5CFACD3F}" dt="2026-05-18T23:53:09.670" v="8682" actId="20577"/>
          <ac:spMkLst>
            <pc:docMk/>
            <pc:sldMk cId="4228682879" sldId="525"/>
            <ac:spMk id="10" creationId="{D50AC094-BCC4-80F2-53BD-E6B40C10B4BA}"/>
          </ac:spMkLst>
        </pc:spChg>
        <pc:spChg chg="mod ord">
          <ac:chgData name="Marco Pizzolato - NATT" userId="4036ecee-9622-4d14-8e77-530841043cfd" providerId="ADAL" clId="{8C248670-D125-4598-A969-FCFC5CFACD3F}" dt="2026-05-18T23:51:47.582" v="8672" actId="1076"/>
          <ac:spMkLst>
            <pc:docMk/>
            <pc:sldMk cId="4228682879" sldId="525"/>
            <ac:spMk id="12" creationId="{14177979-80C2-9D37-85D7-2357F7DE4D8A}"/>
          </ac:spMkLst>
        </pc:spChg>
        <pc:spChg chg="del">
          <ac:chgData name="Marco Pizzolato - NATT" userId="4036ecee-9622-4d14-8e77-530841043cfd" providerId="ADAL" clId="{8C248670-D125-4598-A969-FCFC5CFACD3F}" dt="2026-05-18T23:51:29.615" v="8662" actId="478"/>
          <ac:spMkLst>
            <pc:docMk/>
            <pc:sldMk cId="4228682879" sldId="525"/>
            <ac:spMk id="14" creationId="{76B1C73B-6EF8-F9E4-74D0-0CD3D514782A}"/>
          </ac:spMkLst>
        </pc:spChg>
        <pc:spChg chg="del">
          <ac:chgData name="Marco Pizzolato - NATT" userId="4036ecee-9622-4d14-8e77-530841043cfd" providerId="ADAL" clId="{8C248670-D125-4598-A969-FCFC5CFACD3F}" dt="2026-05-18T23:51:31.380" v="8664" actId="478"/>
          <ac:spMkLst>
            <pc:docMk/>
            <pc:sldMk cId="4228682879" sldId="525"/>
            <ac:spMk id="18" creationId="{939D5C6F-8B79-9CAF-2D1A-149A6D3D657B}"/>
          </ac:spMkLst>
        </pc:spChg>
        <pc:spChg chg="del">
          <ac:chgData name="Marco Pizzolato - NATT" userId="4036ecee-9622-4d14-8e77-530841043cfd" providerId="ADAL" clId="{8C248670-D125-4598-A969-FCFC5CFACD3F}" dt="2026-05-18T23:51:30.555" v="8663" actId="478"/>
          <ac:spMkLst>
            <pc:docMk/>
            <pc:sldMk cId="4228682879" sldId="525"/>
            <ac:spMk id="19" creationId="{D9EACD51-A510-CA63-CF09-9DCF93ADEA26}"/>
          </ac:spMkLst>
        </pc:spChg>
        <pc:spChg chg="add mod">
          <ac:chgData name="Marco Pizzolato - NATT" userId="4036ecee-9622-4d14-8e77-530841043cfd" providerId="ADAL" clId="{8C248670-D125-4598-A969-FCFC5CFACD3F}" dt="2026-05-18T23:54:00.423" v="8691" actId="1076"/>
          <ac:spMkLst>
            <pc:docMk/>
            <pc:sldMk cId="4228682879" sldId="525"/>
            <ac:spMk id="20" creationId="{FE729ECD-FC02-040A-208D-381AA802A8A9}"/>
          </ac:spMkLst>
        </pc:spChg>
        <pc:picChg chg="add mod">
          <ac:chgData name="Marco Pizzolato - NATT" userId="4036ecee-9622-4d14-8e77-530841043cfd" providerId="ADAL" clId="{8C248670-D125-4598-A969-FCFC5CFACD3F}" dt="2026-05-18T23:51:39.103" v="8669" actId="1076"/>
          <ac:picMkLst>
            <pc:docMk/>
            <pc:sldMk cId="4228682879" sldId="525"/>
            <ac:picMk id="3" creationId="{A0C2D87F-F73D-B0CD-4363-13F271013C38}"/>
          </ac:picMkLst>
        </pc:picChg>
        <pc:picChg chg="del">
          <ac:chgData name="Marco Pizzolato - NATT" userId="4036ecee-9622-4d14-8e77-530841043cfd" providerId="ADAL" clId="{8C248670-D125-4598-A969-FCFC5CFACD3F}" dt="2026-05-18T23:51:26.124" v="8659" actId="478"/>
          <ac:picMkLst>
            <pc:docMk/>
            <pc:sldMk cId="4228682879" sldId="525"/>
            <ac:picMk id="4" creationId="{4CF72ACD-53FA-6ABC-5CDA-CB13B5AAC29B}"/>
          </ac:picMkLst>
        </pc:picChg>
        <pc:picChg chg="add mod">
          <ac:chgData name="Marco Pizzolato - NATT" userId="4036ecee-9622-4d14-8e77-530841043cfd" providerId="ADAL" clId="{8C248670-D125-4598-A969-FCFC5CFACD3F}" dt="2026-05-18T23:52:59.709" v="8679"/>
          <ac:picMkLst>
            <pc:docMk/>
            <pc:sldMk cId="4228682879" sldId="525"/>
            <ac:picMk id="8" creationId="{F7271F4C-E139-9736-E1EB-7B378ED6C7AB}"/>
          </ac:picMkLst>
        </pc:picChg>
        <pc:picChg chg="del">
          <ac:chgData name="Marco Pizzolato - NATT" userId="4036ecee-9622-4d14-8e77-530841043cfd" providerId="ADAL" clId="{8C248670-D125-4598-A969-FCFC5CFACD3F}" dt="2026-05-18T23:51:27.215" v="8660" actId="478"/>
          <ac:picMkLst>
            <pc:docMk/>
            <pc:sldMk cId="4228682879" sldId="525"/>
            <ac:picMk id="9" creationId="{C41CE310-6EF3-2857-8582-6D1B71B3194A}"/>
          </ac:picMkLst>
        </pc:picChg>
        <pc:picChg chg="del">
          <ac:chgData name="Marco Pizzolato - NATT" userId="4036ecee-9622-4d14-8e77-530841043cfd" providerId="ADAL" clId="{8C248670-D125-4598-A969-FCFC5CFACD3F}" dt="2026-05-18T23:51:28.240" v="8661" actId="478"/>
          <ac:picMkLst>
            <pc:docMk/>
            <pc:sldMk cId="4228682879" sldId="525"/>
            <ac:picMk id="13" creationId="{B279A7F4-C58D-FAEB-2CD8-72D53E94C860}"/>
          </ac:picMkLst>
        </pc:picChg>
        <pc:picChg chg="add mod">
          <ac:chgData name="Marco Pizzolato - NATT" userId="4036ecee-9622-4d14-8e77-530841043cfd" providerId="ADAL" clId="{8C248670-D125-4598-A969-FCFC5CFACD3F}" dt="2026-05-18T23:53:53.002" v="8689" actId="1076"/>
          <ac:picMkLst>
            <pc:docMk/>
            <pc:sldMk cId="4228682879" sldId="525"/>
            <ac:picMk id="15" creationId="{02B6B87F-8758-3B6F-1E32-3BE73BDD4DCB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3:55:44.586" v="8716" actId="478"/>
        <pc:sldMkLst>
          <pc:docMk/>
          <pc:sldMk cId="642958275" sldId="526"/>
        </pc:sldMkLst>
        <pc:spChg chg="del">
          <ac:chgData name="Marco Pizzolato - NATT" userId="4036ecee-9622-4d14-8e77-530841043cfd" providerId="ADAL" clId="{8C248670-D125-4598-A969-FCFC5CFACD3F}" dt="2026-05-18T23:54:21.894" v="8696" actId="478"/>
          <ac:spMkLst>
            <pc:docMk/>
            <pc:sldMk cId="642958275" sldId="526"/>
            <ac:spMk id="6" creationId="{0EB43574-00FA-E6A1-105B-9554ED952355}"/>
          </ac:spMkLst>
        </pc:spChg>
        <pc:spChg chg="add mod">
          <ac:chgData name="Marco Pizzolato - NATT" userId="4036ecee-9622-4d14-8e77-530841043cfd" providerId="ADAL" clId="{8C248670-D125-4598-A969-FCFC5CFACD3F}" dt="2026-05-18T23:55:23.453" v="8712" actId="20577"/>
          <ac:spMkLst>
            <pc:docMk/>
            <pc:sldMk cId="642958275" sldId="526"/>
            <ac:spMk id="9" creationId="{73739932-894F-00B3-57A2-F9F8E7025FED}"/>
          </ac:spMkLst>
        </pc:spChg>
        <pc:spChg chg="del">
          <ac:chgData name="Marco Pizzolato - NATT" userId="4036ecee-9622-4d14-8e77-530841043cfd" providerId="ADAL" clId="{8C248670-D125-4598-A969-FCFC5CFACD3F}" dt="2026-05-18T23:54:22.932" v="8697" actId="478"/>
          <ac:spMkLst>
            <pc:docMk/>
            <pc:sldMk cId="642958275" sldId="526"/>
            <ac:spMk id="10" creationId="{114913C2-1803-A31D-79B4-0B5942C5D451}"/>
          </ac:spMkLst>
        </pc:spChg>
        <pc:spChg chg="add mod">
          <ac:chgData name="Marco Pizzolato - NATT" userId="4036ecee-9622-4d14-8e77-530841043cfd" providerId="ADAL" clId="{8C248670-D125-4598-A969-FCFC5CFACD3F}" dt="2026-05-18T23:55:26.198" v="8713" actId="20577"/>
          <ac:spMkLst>
            <pc:docMk/>
            <pc:sldMk cId="642958275" sldId="526"/>
            <ac:spMk id="11" creationId="{90A30B5A-69E3-FAE8-345A-307F4C4438AA}"/>
          </ac:spMkLst>
        </pc:spChg>
        <pc:spChg chg="del">
          <ac:chgData name="Marco Pizzolato - NATT" userId="4036ecee-9622-4d14-8e77-530841043cfd" providerId="ADAL" clId="{8C248670-D125-4598-A969-FCFC5CFACD3F}" dt="2026-05-18T23:54:21.026" v="8695" actId="478"/>
          <ac:spMkLst>
            <pc:docMk/>
            <pc:sldMk cId="642958275" sldId="526"/>
            <ac:spMk id="12" creationId="{3FE4F83C-D3D5-62FC-AF6D-2A44D1BC117D}"/>
          </ac:spMkLst>
        </pc:spChg>
        <pc:spChg chg="mod ord">
          <ac:chgData name="Marco Pizzolato - NATT" userId="4036ecee-9622-4d14-8e77-530841043cfd" providerId="ADAL" clId="{8C248670-D125-4598-A969-FCFC5CFACD3F}" dt="2026-05-18T23:55:06.216" v="8707" actId="1076"/>
          <ac:spMkLst>
            <pc:docMk/>
            <pc:sldMk cId="642958275" sldId="526"/>
            <ac:spMk id="20" creationId="{1154C931-AB32-C21F-689F-E41E56E78EC4}"/>
          </ac:spMkLst>
        </pc:spChg>
        <pc:picChg chg="del">
          <ac:chgData name="Marco Pizzolato - NATT" userId="4036ecee-9622-4d14-8e77-530841043cfd" providerId="ADAL" clId="{8C248670-D125-4598-A969-FCFC5CFACD3F}" dt="2026-05-18T23:54:19.054" v="8693" actId="478"/>
          <ac:picMkLst>
            <pc:docMk/>
            <pc:sldMk cId="642958275" sldId="526"/>
            <ac:picMk id="3" creationId="{2633148E-50F5-43F1-1E5F-E71944A57D71}"/>
          </ac:picMkLst>
        </pc:picChg>
        <pc:picChg chg="add mod">
          <ac:chgData name="Marco Pizzolato - NATT" userId="4036ecee-9622-4d14-8e77-530841043cfd" providerId="ADAL" clId="{8C248670-D125-4598-A969-FCFC5CFACD3F}" dt="2026-05-18T23:54:27.424" v="8701" actId="1076"/>
          <ac:picMkLst>
            <pc:docMk/>
            <pc:sldMk cId="642958275" sldId="526"/>
            <ac:picMk id="4" creationId="{B458EF03-7ACF-5B0A-56C6-A305760732CB}"/>
          </ac:picMkLst>
        </pc:picChg>
        <pc:picChg chg="add mod">
          <ac:chgData name="Marco Pizzolato - NATT" userId="4036ecee-9622-4d14-8e77-530841043cfd" providerId="ADAL" clId="{8C248670-D125-4598-A969-FCFC5CFACD3F}" dt="2026-05-18T23:55:02.082" v="8706"/>
          <ac:picMkLst>
            <pc:docMk/>
            <pc:sldMk cId="642958275" sldId="526"/>
            <ac:picMk id="7" creationId="{6B8E8C02-7EF3-E8D5-8D5F-5C53764F0730}"/>
          </ac:picMkLst>
        </pc:picChg>
        <pc:picChg chg="del">
          <ac:chgData name="Marco Pizzolato - NATT" userId="4036ecee-9622-4d14-8e77-530841043cfd" providerId="ADAL" clId="{8C248670-D125-4598-A969-FCFC5CFACD3F}" dt="2026-05-18T23:54:19.764" v="8694" actId="478"/>
          <ac:picMkLst>
            <pc:docMk/>
            <pc:sldMk cId="642958275" sldId="526"/>
            <ac:picMk id="8" creationId="{E95E5C86-E57B-8EA2-2EC5-8007D65D5F96}"/>
          </ac:picMkLst>
        </pc:picChg>
        <pc:picChg chg="add mod">
          <ac:chgData name="Marco Pizzolato - NATT" userId="4036ecee-9622-4d14-8e77-530841043cfd" providerId="ADAL" clId="{8C248670-D125-4598-A969-FCFC5CFACD3F}" dt="2026-05-18T23:55:42.625" v="8715" actId="1076"/>
          <ac:picMkLst>
            <pc:docMk/>
            <pc:sldMk cId="642958275" sldId="526"/>
            <ac:picMk id="13" creationId="{CC9DB3E4-49FD-B69B-74C8-95D27F8459B2}"/>
          </ac:picMkLst>
        </pc:picChg>
        <pc:picChg chg="del">
          <ac:chgData name="Marco Pizzolato - NATT" userId="4036ecee-9622-4d14-8e77-530841043cfd" providerId="ADAL" clId="{8C248670-D125-4598-A969-FCFC5CFACD3F}" dt="2026-05-18T23:54:24.009" v="8698" actId="478"/>
          <ac:picMkLst>
            <pc:docMk/>
            <pc:sldMk cId="642958275" sldId="526"/>
            <ac:picMk id="15" creationId="{82D5EC70-383F-3732-D00A-8B52ABFE68E1}"/>
          </ac:picMkLst>
        </pc:picChg>
        <pc:picChg chg="del">
          <ac:chgData name="Marco Pizzolato - NATT" userId="4036ecee-9622-4d14-8e77-530841043cfd" providerId="ADAL" clId="{8C248670-D125-4598-A969-FCFC5CFACD3F}" dt="2026-05-18T23:55:44.586" v="8716" actId="478"/>
          <ac:picMkLst>
            <pc:docMk/>
            <pc:sldMk cId="642958275" sldId="526"/>
            <ac:picMk id="17" creationId="{A080D28B-DCB4-E286-49AF-D02C42337590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8T23:57:49.108" v="8749" actId="1076"/>
        <pc:sldMkLst>
          <pc:docMk/>
          <pc:sldMk cId="1072610806" sldId="527"/>
        </pc:sldMkLst>
        <pc:spChg chg="add mod">
          <ac:chgData name="Marco Pizzolato - NATT" userId="4036ecee-9622-4d14-8e77-530841043cfd" providerId="ADAL" clId="{8C248670-D125-4598-A969-FCFC5CFACD3F}" dt="2026-05-18T23:56:36.977" v="8730" actId="20577"/>
          <ac:spMkLst>
            <pc:docMk/>
            <pc:sldMk cId="1072610806" sldId="527"/>
            <ac:spMk id="4" creationId="{5D7817B3-968B-C65B-3D6F-D7B5E23ECDC0}"/>
          </ac:spMkLst>
        </pc:spChg>
        <pc:spChg chg="del">
          <ac:chgData name="Marco Pizzolato - NATT" userId="4036ecee-9622-4d14-8e77-530841043cfd" providerId="ADAL" clId="{8C248670-D125-4598-A969-FCFC5CFACD3F}" dt="2026-05-18T23:56:06.984" v="8720" actId="478"/>
          <ac:spMkLst>
            <pc:docMk/>
            <pc:sldMk cId="1072610806" sldId="527"/>
            <ac:spMk id="6" creationId="{9E86D70D-3FC1-1C0C-FA9C-8F803DB05ACC}"/>
          </ac:spMkLst>
        </pc:spChg>
        <pc:spChg chg="mod ord">
          <ac:chgData name="Marco Pizzolato - NATT" userId="4036ecee-9622-4d14-8e77-530841043cfd" providerId="ADAL" clId="{8C248670-D125-4598-A969-FCFC5CFACD3F}" dt="2026-05-18T23:56:28.885" v="8727" actId="20577"/>
          <ac:spMkLst>
            <pc:docMk/>
            <pc:sldMk cId="1072610806" sldId="527"/>
            <ac:spMk id="10" creationId="{C450D885-84E4-7980-0622-4DBC6B693730}"/>
          </ac:spMkLst>
        </pc:spChg>
        <pc:spChg chg="del">
          <ac:chgData name="Marco Pizzolato - NATT" userId="4036ecee-9622-4d14-8e77-530841043cfd" providerId="ADAL" clId="{8C248670-D125-4598-A969-FCFC5CFACD3F}" dt="2026-05-18T23:56:06.249" v="8719" actId="478"/>
          <ac:spMkLst>
            <pc:docMk/>
            <pc:sldMk cId="1072610806" sldId="527"/>
            <ac:spMk id="12" creationId="{C796FC5F-9295-BA11-FEBB-24821CAEB47B}"/>
          </ac:spMkLst>
        </pc:spChg>
        <pc:spChg chg="add mod">
          <ac:chgData name="Marco Pizzolato - NATT" userId="4036ecee-9622-4d14-8e77-530841043cfd" providerId="ADAL" clId="{8C248670-D125-4598-A969-FCFC5CFACD3F}" dt="2026-05-18T23:57:27.977" v="8743" actId="20577"/>
          <ac:spMkLst>
            <pc:docMk/>
            <pc:sldMk cId="1072610806" sldId="527"/>
            <ac:spMk id="13" creationId="{F39ABEE1-76DE-0852-AC83-60985FD5AEA7}"/>
          </ac:spMkLst>
        </pc:spChg>
        <pc:spChg chg="add mod">
          <ac:chgData name="Marco Pizzolato - NATT" userId="4036ecee-9622-4d14-8e77-530841043cfd" providerId="ADAL" clId="{8C248670-D125-4598-A969-FCFC5CFACD3F}" dt="2026-05-18T23:57:26.644" v="8742" actId="20577"/>
          <ac:spMkLst>
            <pc:docMk/>
            <pc:sldMk cId="1072610806" sldId="527"/>
            <ac:spMk id="14" creationId="{A0162523-6E5E-9CD2-484B-ED67E07A79C6}"/>
          </ac:spMkLst>
        </pc:spChg>
        <pc:spChg chg="mod ord">
          <ac:chgData name="Marco Pizzolato - NATT" userId="4036ecee-9622-4d14-8e77-530841043cfd" providerId="ADAL" clId="{8C248670-D125-4598-A969-FCFC5CFACD3F}" dt="2026-05-18T23:56:55.401" v="8734" actId="1076"/>
          <ac:spMkLst>
            <pc:docMk/>
            <pc:sldMk cId="1072610806" sldId="527"/>
            <ac:spMk id="20" creationId="{6ECBC4EB-7C19-1152-89B5-AFF4E741152A}"/>
          </ac:spMkLst>
        </pc:spChg>
        <pc:picChg chg="add mod">
          <ac:chgData name="Marco Pizzolato - NATT" userId="4036ecee-9622-4d14-8e77-530841043cfd" providerId="ADAL" clId="{8C248670-D125-4598-A969-FCFC5CFACD3F}" dt="2026-05-18T23:56:19.156" v="8723"/>
          <ac:picMkLst>
            <pc:docMk/>
            <pc:sldMk cId="1072610806" sldId="527"/>
            <ac:picMk id="2" creationId="{B9B99692-B00F-7BFB-F0F6-94F87E9A4736}"/>
          </ac:picMkLst>
        </pc:picChg>
        <pc:picChg chg="del">
          <ac:chgData name="Marco Pizzolato - NATT" userId="4036ecee-9622-4d14-8e77-530841043cfd" providerId="ADAL" clId="{8C248670-D125-4598-A969-FCFC5CFACD3F}" dt="2026-05-18T23:56:05.169" v="8718" actId="478"/>
          <ac:picMkLst>
            <pc:docMk/>
            <pc:sldMk cId="1072610806" sldId="527"/>
            <ac:picMk id="3" creationId="{D0928B4B-4BFE-1FC4-DD6B-3BCD56933A81}"/>
          </ac:picMkLst>
        </pc:picChg>
        <pc:picChg chg="add mod">
          <ac:chgData name="Marco Pizzolato - NATT" userId="4036ecee-9622-4d14-8e77-530841043cfd" providerId="ADAL" clId="{8C248670-D125-4598-A969-FCFC5CFACD3F}" dt="2026-05-18T23:57:42.342" v="8746" actId="1076"/>
          <ac:picMkLst>
            <pc:docMk/>
            <pc:sldMk cId="1072610806" sldId="527"/>
            <ac:picMk id="7" creationId="{C4FE39F1-FCFC-2197-2EA0-0B284AABD509}"/>
          </ac:picMkLst>
        </pc:picChg>
        <pc:picChg chg="del">
          <ac:chgData name="Marco Pizzolato - NATT" userId="4036ecee-9622-4d14-8e77-530841043cfd" providerId="ADAL" clId="{8C248670-D125-4598-A969-FCFC5CFACD3F}" dt="2026-05-18T23:56:07.520" v="8721" actId="478"/>
          <ac:picMkLst>
            <pc:docMk/>
            <pc:sldMk cId="1072610806" sldId="527"/>
            <ac:picMk id="8" creationId="{E3C12301-F72B-7FDE-979F-3AE88C9DE2B5}"/>
          </ac:picMkLst>
        </pc:picChg>
        <pc:picChg chg="add mod">
          <ac:chgData name="Marco Pizzolato - NATT" userId="4036ecee-9622-4d14-8e77-530841043cfd" providerId="ADAL" clId="{8C248670-D125-4598-A969-FCFC5CFACD3F}" dt="2026-05-18T23:57:49.108" v="8749" actId="1076"/>
          <ac:picMkLst>
            <pc:docMk/>
            <pc:sldMk cId="1072610806" sldId="527"/>
            <ac:picMk id="11" creationId="{0AB552FE-D7F9-EF84-A4B6-A0121B7D0352}"/>
          </ac:picMkLst>
        </pc:picChg>
        <pc:picChg chg="del">
          <ac:chgData name="Marco Pizzolato - NATT" userId="4036ecee-9622-4d14-8e77-530841043cfd" providerId="ADAL" clId="{8C248670-D125-4598-A969-FCFC5CFACD3F}" dt="2026-05-18T23:56:08.079" v="8722" actId="478"/>
          <ac:picMkLst>
            <pc:docMk/>
            <pc:sldMk cId="1072610806" sldId="527"/>
            <ac:picMk id="15" creationId="{0F06047A-7323-CE2F-74AD-5F64B034B244}"/>
          </ac:picMkLst>
        </pc:picChg>
        <pc:picChg chg="add mod">
          <ac:chgData name="Marco Pizzolato - NATT" userId="4036ecee-9622-4d14-8e77-530841043cfd" providerId="ADAL" clId="{8C248670-D125-4598-A969-FCFC5CFACD3F}" dt="2026-05-18T23:57:46.471" v="8747" actId="1076"/>
          <ac:picMkLst>
            <pc:docMk/>
            <pc:sldMk cId="1072610806" sldId="527"/>
            <ac:picMk id="18" creationId="{218B8E30-10E9-55AC-3096-E27DA0F6433C}"/>
          </ac:picMkLst>
        </pc:picChg>
      </pc:sldChg>
      <pc:sldChg chg="modSp add mod ord">
        <pc:chgData name="Marco Pizzolato - NATT" userId="4036ecee-9622-4d14-8e77-530841043cfd" providerId="ADAL" clId="{8C248670-D125-4598-A969-FCFC5CFACD3F}" dt="2026-05-18T23:57:58.820" v="8762" actId="20577"/>
        <pc:sldMkLst>
          <pc:docMk/>
          <pc:sldMk cId="867667536" sldId="528"/>
        </pc:sldMkLst>
        <pc:spChg chg="mod">
          <ac:chgData name="Marco Pizzolato - NATT" userId="4036ecee-9622-4d14-8e77-530841043cfd" providerId="ADAL" clId="{8C248670-D125-4598-A969-FCFC5CFACD3F}" dt="2026-05-18T23:57:58.820" v="8762" actId="20577"/>
          <ac:spMkLst>
            <pc:docMk/>
            <pc:sldMk cId="867667536" sldId="528"/>
            <ac:spMk id="5" creationId="{A7DA435E-660B-57D4-274A-B3A151F6DDA9}"/>
          </ac:spMkLst>
        </pc:spChg>
      </pc:sldChg>
      <pc:sldChg chg="addSp delSp modSp add mod ord">
        <pc:chgData name="Marco Pizzolato - NATT" userId="4036ecee-9622-4d14-8e77-530841043cfd" providerId="ADAL" clId="{8C248670-D125-4598-A969-FCFC5CFACD3F}" dt="2026-05-18T23:58:36.633" v="8771" actId="167"/>
        <pc:sldMkLst>
          <pc:docMk/>
          <pc:sldMk cId="140954767" sldId="529"/>
        </pc:sldMkLst>
        <pc:spChg chg="mod">
          <ac:chgData name="Marco Pizzolato - NATT" userId="4036ecee-9622-4d14-8e77-530841043cfd" providerId="ADAL" clId="{8C248670-D125-4598-A969-FCFC5CFACD3F}" dt="2026-05-18T23:58:23.694" v="8766" actId="1076"/>
          <ac:spMkLst>
            <pc:docMk/>
            <pc:sldMk cId="140954767" sldId="529"/>
            <ac:spMk id="20" creationId="{830EDBB1-6B84-37A1-B101-B724B29CCDBD}"/>
          </ac:spMkLst>
        </pc:spChg>
        <pc:picChg chg="add mod ord">
          <ac:chgData name="Marco Pizzolato - NATT" userId="4036ecee-9622-4d14-8e77-530841043cfd" providerId="ADAL" clId="{8C248670-D125-4598-A969-FCFC5CFACD3F}" dt="2026-05-18T23:58:36.633" v="8771" actId="167"/>
          <ac:picMkLst>
            <pc:docMk/>
            <pc:sldMk cId="140954767" sldId="529"/>
            <ac:picMk id="5" creationId="{234861DD-EC59-5FAB-8CCD-36B39C364FDD}"/>
          </ac:picMkLst>
        </pc:picChg>
        <pc:picChg chg="del">
          <ac:chgData name="Marco Pizzolato - NATT" userId="4036ecee-9622-4d14-8e77-530841043cfd" providerId="ADAL" clId="{8C248670-D125-4598-A969-FCFC5CFACD3F}" dt="2026-05-18T23:58:31.896" v="8769" actId="478"/>
          <ac:picMkLst>
            <pc:docMk/>
            <pc:sldMk cId="140954767" sldId="529"/>
            <ac:picMk id="11" creationId="{B1FC8B15-F7D8-ED73-765A-E51DB9F4E416}"/>
          </ac:picMkLst>
        </pc:picChg>
      </pc:sldChg>
      <pc:sldChg chg="addSp delSp modSp add mod ord">
        <pc:chgData name="Marco Pizzolato - NATT" userId="4036ecee-9622-4d14-8e77-530841043cfd" providerId="ADAL" clId="{8C248670-D125-4598-A969-FCFC5CFACD3F}" dt="2026-05-19T00:00:19.909" v="8843" actId="1076"/>
        <pc:sldMkLst>
          <pc:docMk/>
          <pc:sldMk cId="863010899" sldId="530"/>
        </pc:sldMkLst>
        <pc:spChg chg="del">
          <ac:chgData name="Marco Pizzolato - NATT" userId="4036ecee-9622-4d14-8e77-530841043cfd" providerId="ADAL" clId="{8C248670-D125-4598-A969-FCFC5CFACD3F}" dt="2026-05-18T23:59:02.897" v="8782" actId="478"/>
          <ac:spMkLst>
            <pc:docMk/>
            <pc:sldMk cId="863010899" sldId="530"/>
            <ac:spMk id="4" creationId="{5CFB9B3E-D990-FC30-DCAE-1F860E1804AC}"/>
          </ac:spMkLst>
        </pc:spChg>
        <pc:spChg chg="mod ord">
          <ac:chgData name="Marco Pizzolato - NATT" userId="4036ecee-9622-4d14-8e77-530841043cfd" providerId="ADAL" clId="{8C248670-D125-4598-A969-FCFC5CFACD3F}" dt="2026-05-18T23:59:32.274" v="8795" actId="6549"/>
          <ac:spMkLst>
            <pc:docMk/>
            <pc:sldMk cId="863010899" sldId="530"/>
            <ac:spMk id="10" creationId="{3AB95417-8024-36AF-61A3-7F00CEDD9929}"/>
          </ac:spMkLst>
        </pc:spChg>
        <pc:spChg chg="del">
          <ac:chgData name="Marco Pizzolato - NATT" userId="4036ecee-9622-4d14-8e77-530841043cfd" providerId="ADAL" clId="{8C248670-D125-4598-A969-FCFC5CFACD3F}" dt="2026-05-18T23:59:00.234" v="8779" actId="478"/>
          <ac:spMkLst>
            <pc:docMk/>
            <pc:sldMk cId="863010899" sldId="530"/>
            <ac:spMk id="13" creationId="{93A1F309-9AA7-7E0A-C28B-876A474F6108}"/>
          </ac:spMkLst>
        </pc:spChg>
        <pc:spChg chg="del">
          <ac:chgData name="Marco Pizzolato - NATT" userId="4036ecee-9622-4d14-8e77-530841043cfd" providerId="ADAL" clId="{8C248670-D125-4598-A969-FCFC5CFACD3F}" dt="2026-05-18T23:59:01.093" v="8780" actId="478"/>
          <ac:spMkLst>
            <pc:docMk/>
            <pc:sldMk cId="863010899" sldId="530"/>
            <ac:spMk id="14" creationId="{89DCDCCD-23FD-DAF4-4AAE-B6B7F5CE8B7D}"/>
          </ac:spMkLst>
        </pc:spChg>
        <pc:spChg chg="add mod">
          <ac:chgData name="Marco Pizzolato - NATT" userId="4036ecee-9622-4d14-8e77-530841043cfd" providerId="ADAL" clId="{8C248670-D125-4598-A969-FCFC5CFACD3F}" dt="2026-05-18T23:59:37.338" v="8797" actId="1076"/>
          <ac:spMkLst>
            <pc:docMk/>
            <pc:sldMk cId="863010899" sldId="530"/>
            <ac:spMk id="15" creationId="{C932AAFB-B69E-014C-C06B-B61260F91A69}"/>
          </ac:spMkLst>
        </pc:spChg>
        <pc:spChg chg="add mod">
          <ac:chgData name="Marco Pizzolato - NATT" userId="4036ecee-9622-4d14-8e77-530841043cfd" providerId="ADAL" clId="{8C248670-D125-4598-A969-FCFC5CFACD3F}" dt="2026-05-18T23:59:42.866" v="8799" actId="1076"/>
          <ac:spMkLst>
            <pc:docMk/>
            <pc:sldMk cId="863010899" sldId="530"/>
            <ac:spMk id="19" creationId="{7F34C2E2-66CC-D6D9-B822-08AB395094B6}"/>
          </ac:spMkLst>
        </pc:spChg>
        <pc:spChg chg="del">
          <ac:chgData name="Marco Pizzolato - NATT" userId="4036ecee-9622-4d14-8e77-530841043cfd" providerId="ADAL" clId="{8C248670-D125-4598-A969-FCFC5CFACD3F}" dt="2026-05-18T23:59:01.694" v="8781" actId="478"/>
          <ac:spMkLst>
            <pc:docMk/>
            <pc:sldMk cId="863010899" sldId="530"/>
            <ac:spMk id="20" creationId="{94755EA0-A1AD-30AF-5622-D9C0CE3FC81E}"/>
          </ac:spMkLst>
        </pc:spChg>
        <pc:spChg chg="add mod">
          <ac:chgData name="Marco Pizzolato - NATT" userId="4036ecee-9622-4d14-8e77-530841043cfd" providerId="ADAL" clId="{8C248670-D125-4598-A969-FCFC5CFACD3F}" dt="2026-05-19T00:00:19.909" v="8843" actId="1076"/>
          <ac:spMkLst>
            <pc:docMk/>
            <pc:sldMk cId="863010899" sldId="530"/>
            <ac:spMk id="21" creationId="{AE5D0D88-D60D-F93E-5570-9E6F7EC33FB1}"/>
          </ac:spMkLst>
        </pc:spChg>
        <pc:picChg chg="del">
          <ac:chgData name="Marco Pizzolato - NATT" userId="4036ecee-9622-4d14-8e77-530841043cfd" providerId="ADAL" clId="{8C248670-D125-4598-A969-FCFC5CFACD3F}" dt="2026-05-18T23:58:56.697" v="8775" actId="478"/>
          <ac:picMkLst>
            <pc:docMk/>
            <pc:sldMk cId="863010899" sldId="530"/>
            <ac:picMk id="2" creationId="{7814B495-BA34-448F-E4B5-0DF368B738D9}"/>
          </ac:picMkLst>
        </pc:picChg>
        <pc:picChg chg="del">
          <ac:chgData name="Marco Pizzolato - NATT" userId="4036ecee-9622-4d14-8e77-530841043cfd" providerId="ADAL" clId="{8C248670-D125-4598-A969-FCFC5CFACD3F}" dt="2026-05-18T23:58:58.179" v="8777" actId="478"/>
          <ac:picMkLst>
            <pc:docMk/>
            <pc:sldMk cId="863010899" sldId="530"/>
            <ac:picMk id="5" creationId="{3D9F95E2-57AA-AB5F-D54D-03A44CBD6F0F}"/>
          </ac:picMkLst>
        </pc:picChg>
        <pc:picChg chg="add mod">
          <ac:chgData name="Marco Pizzolato - NATT" userId="4036ecee-9622-4d14-8e77-530841043cfd" providerId="ADAL" clId="{8C248670-D125-4598-A969-FCFC5CFACD3F}" dt="2026-05-18T23:59:09.186" v="8786" actId="1076"/>
          <ac:picMkLst>
            <pc:docMk/>
            <pc:sldMk cId="863010899" sldId="530"/>
            <ac:picMk id="6" creationId="{69CEC87A-7C3C-D04D-CF13-72064CCA337B}"/>
          </ac:picMkLst>
        </pc:picChg>
        <pc:picChg chg="del">
          <ac:chgData name="Marco Pizzolato - NATT" userId="4036ecee-9622-4d14-8e77-530841043cfd" providerId="ADAL" clId="{8C248670-D125-4598-A969-FCFC5CFACD3F}" dt="2026-05-18T23:58:57.174" v="8776" actId="478"/>
          <ac:picMkLst>
            <pc:docMk/>
            <pc:sldMk cId="863010899" sldId="530"/>
            <ac:picMk id="7" creationId="{0F06A67B-3977-0DCE-63A6-108440FCEBE5}"/>
          </ac:picMkLst>
        </pc:picChg>
        <pc:picChg chg="add mod">
          <ac:chgData name="Marco Pizzolato - NATT" userId="4036ecee-9622-4d14-8e77-530841043cfd" providerId="ADAL" clId="{8C248670-D125-4598-A969-FCFC5CFACD3F}" dt="2026-05-18T23:59:23" v="8791"/>
          <ac:picMkLst>
            <pc:docMk/>
            <pc:sldMk cId="863010899" sldId="530"/>
            <ac:picMk id="9" creationId="{7A2B807D-718B-19FF-AA89-5CE5E10F3B0E}"/>
          </ac:picMkLst>
        </pc:picChg>
        <pc:picChg chg="add mod">
          <ac:chgData name="Marco Pizzolato - NATT" userId="4036ecee-9622-4d14-8e77-530841043cfd" providerId="ADAL" clId="{8C248670-D125-4598-A969-FCFC5CFACD3F}" dt="2026-05-18T23:59:28.071" v="8794" actId="1076"/>
          <ac:picMkLst>
            <pc:docMk/>
            <pc:sldMk cId="863010899" sldId="530"/>
            <ac:picMk id="12" creationId="{4A5CB5DB-A344-59A3-C3C8-2FC8F4D5F2DE}"/>
          </ac:picMkLst>
        </pc:picChg>
        <pc:picChg chg="del">
          <ac:chgData name="Marco Pizzolato - NATT" userId="4036ecee-9622-4d14-8e77-530841043cfd" providerId="ADAL" clId="{8C248670-D125-4598-A969-FCFC5CFACD3F}" dt="2026-05-18T23:58:59.206" v="8778" actId="478"/>
          <ac:picMkLst>
            <pc:docMk/>
            <pc:sldMk cId="863010899" sldId="530"/>
            <ac:picMk id="18" creationId="{1A361C0A-856A-E187-072F-6D3BD4940F2C}"/>
          </ac:picMkLst>
        </pc:picChg>
      </pc:sldChg>
      <pc:sldChg chg="addSp delSp modSp new mod">
        <pc:chgData name="Marco Pizzolato - NATT" userId="4036ecee-9622-4d14-8e77-530841043cfd" providerId="ADAL" clId="{8C248670-D125-4598-A969-FCFC5CFACD3F}" dt="2026-05-19T00:33:31.630" v="9394" actId="1076"/>
        <pc:sldMkLst>
          <pc:docMk/>
          <pc:sldMk cId="1755937690" sldId="531"/>
        </pc:sldMkLst>
        <pc:spChg chg="del">
          <ac:chgData name="Marco Pizzolato - NATT" userId="4036ecee-9622-4d14-8e77-530841043cfd" providerId="ADAL" clId="{8C248670-D125-4598-A969-FCFC5CFACD3F}" dt="2026-05-19T00:04:05.549" v="8879" actId="931"/>
          <ac:spMkLst>
            <pc:docMk/>
            <pc:sldMk cId="1755937690" sldId="531"/>
            <ac:spMk id="2" creationId="{B7018B61-17B0-F821-9931-EBAEFB93D1AF}"/>
          </ac:spMkLst>
        </pc:spChg>
        <pc:spChg chg="mod">
          <ac:chgData name="Marco Pizzolato - NATT" userId="4036ecee-9622-4d14-8e77-530841043cfd" providerId="ADAL" clId="{8C248670-D125-4598-A969-FCFC5CFACD3F}" dt="2026-05-19T00:04:57.799" v="8962" actId="255"/>
          <ac:spMkLst>
            <pc:docMk/>
            <pc:sldMk cId="1755937690" sldId="531"/>
            <ac:spMk id="3" creationId="{8E0BB99D-C511-4BDB-2CF7-DBD412CE6D7D}"/>
          </ac:spMkLst>
        </pc:spChg>
        <pc:spChg chg="mod">
          <ac:chgData name="Marco Pizzolato - NATT" userId="4036ecee-9622-4d14-8e77-530841043cfd" providerId="ADAL" clId="{8C248670-D125-4598-A969-FCFC5CFACD3F}" dt="2026-05-19T00:05:15.696" v="8992" actId="20577"/>
          <ac:spMkLst>
            <pc:docMk/>
            <pc:sldMk cId="1755937690" sldId="531"/>
            <ac:spMk id="4" creationId="{09D5E0D7-A099-F736-B502-B5F2DDC885C6}"/>
          </ac:spMkLst>
        </pc:spChg>
        <pc:picChg chg="add mod">
          <ac:chgData name="Marco Pizzolato - NATT" userId="4036ecee-9622-4d14-8e77-530841043cfd" providerId="ADAL" clId="{8C248670-D125-4598-A969-FCFC5CFACD3F}" dt="2026-05-19T00:04:05.549" v="8879" actId="931"/>
          <ac:picMkLst>
            <pc:docMk/>
            <pc:sldMk cId="1755937690" sldId="531"/>
            <ac:picMk id="6" creationId="{7B498510-2FDA-0D92-8182-7B68EC122CBA}"/>
          </ac:picMkLst>
        </pc:picChg>
        <pc:picChg chg="add del mod">
          <ac:chgData name="Marco Pizzolato - NATT" userId="4036ecee-9622-4d14-8e77-530841043cfd" providerId="ADAL" clId="{8C248670-D125-4598-A969-FCFC5CFACD3F}" dt="2026-05-19T00:04:16.175" v="8881" actId="478"/>
          <ac:picMkLst>
            <pc:docMk/>
            <pc:sldMk cId="1755937690" sldId="531"/>
            <ac:picMk id="8" creationId="{59A42ABD-D7D2-774B-565D-14EA63A19B85}"/>
          </ac:picMkLst>
        </pc:picChg>
        <pc:picChg chg="add del mod">
          <ac:chgData name="Marco Pizzolato - NATT" userId="4036ecee-9622-4d14-8e77-530841043cfd" providerId="ADAL" clId="{8C248670-D125-4598-A969-FCFC5CFACD3F}" dt="2026-05-19T00:04:13.364" v="8880" actId="478"/>
          <ac:picMkLst>
            <pc:docMk/>
            <pc:sldMk cId="1755937690" sldId="531"/>
            <ac:picMk id="10" creationId="{7971F102-55BD-2EE6-C1DF-80F8D23B32D1}"/>
          </ac:picMkLst>
        </pc:picChg>
        <pc:picChg chg="add mod">
          <ac:chgData name="Marco Pizzolato - NATT" userId="4036ecee-9622-4d14-8e77-530841043cfd" providerId="ADAL" clId="{8C248670-D125-4598-A969-FCFC5CFACD3F}" dt="2026-05-19T00:33:31.630" v="9394" actId="1076"/>
          <ac:picMkLst>
            <pc:docMk/>
            <pc:sldMk cId="1755937690" sldId="531"/>
            <ac:picMk id="11" creationId="{7EB19B13-F05F-9024-328B-99CBFA850F9D}"/>
          </ac:picMkLst>
        </pc:picChg>
      </pc:sldChg>
      <pc:sldChg chg="addSp delSp modSp new del mod">
        <pc:chgData name="Marco Pizzolato - NATT" userId="4036ecee-9622-4d14-8e77-530841043cfd" providerId="ADAL" clId="{8C248670-D125-4598-A969-FCFC5CFACD3F}" dt="2026-05-19T00:40:40.819" v="9575" actId="47"/>
        <pc:sldMkLst>
          <pc:docMk/>
          <pc:sldMk cId="842803902" sldId="532"/>
        </pc:sldMkLst>
        <pc:picChg chg="del mod">
          <ac:chgData name="Marco Pizzolato - NATT" userId="4036ecee-9622-4d14-8e77-530841043cfd" providerId="ADAL" clId="{8C248670-D125-4598-A969-FCFC5CFACD3F}" dt="2026-05-19T00:34:09.900" v="9402" actId="478"/>
          <ac:picMkLst>
            <pc:docMk/>
            <pc:sldMk cId="842803902" sldId="532"/>
            <ac:picMk id="6" creationId="{CFF76CCC-8BD8-5D8C-E22E-220E89FBAE45}"/>
          </ac:picMkLst>
        </pc:picChg>
        <pc:picChg chg="mod">
          <ac:chgData name="Marco Pizzolato - NATT" userId="4036ecee-9622-4d14-8e77-530841043cfd" providerId="ADAL" clId="{8C248670-D125-4598-A969-FCFC5CFACD3F}" dt="2026-05-19T00:40:32.284" v="9573" actId="1076"/>
          <ac:picMkLst>
            <pc:docMk/>
            <pc:sldMk cId="842803902" sldId="532"/>
            <ac:picMk id="9" creationId="{1CDF28A3-D9C7-9569-B484-9192DC448728}"/>
          </ac:picMkLst>
        </pc:picChg>
        <pc:picChg chg="mod">
          <ac:chgData name="Marco Pizzolato - NATT" userId="4036ecee-9622-4d14-8e77-530841043cfd" providerId="ADAL" clId="{8C248670-D125-4598-A969-FCFC5CFACD3F}" dt="2026-05-19T00:31:11.696" v="9368" actId="1076"/>
          <ac:picMkLst>
            <pc:docMk/>
            <pc:sldMk cId="842803902" sldId="532"/>
            <ac:picMk id="11" creationId="{45625016-7EAE-AA77-B871-B0044A2C969D}"/>
          </ac:picMkLst>
        </pc:picChg>
        <pc:picChg chg="del mod">
          <ac:chgData name="Marco Pizzolato - NATT" userId="4036ecee-9622-4d14-8e77-530841043cfd" providerId="ADAL" clId="{8C248670-D125-4598-A969-FCFC5CFACD3F}" dt="2026-05-19T00:36:51.566" v="9437" actId="478"/>
          <ac:picMkLst>
            <pc:docMk/>
            <pc:sldMk cId="842803902" sldId="532"/>
            <ac:picMk id="13" creationId="{B7425FDA-674F-E2C7-7AC9-ADEEB9240085}"/>
          </ac:picMkLst>
        </pc:picChg>
        <pc:picChg chg="add mod">
          <ac:chgData name="Marco Pizzolato - NATT" userId="4036ecee-9622-4d14-8e77-530841043cfd" providerId="ADAL" clId="{8C248670-D125-4598-A969-FCFC5CFACD3F}" dt="2026-05-19T00:38:10.970" v="9450" actId="1076"/>
          <ac:picMkLst>
            <pc:docMk/>
            <pc:sldMk cId="842803902" sldId="532"/>
            <ac:picMk id="15" creationId="{BAE17885-FDFD-E39B-31AB-BCADA396B216}"/>
          </ac:picMkLst>
        </pc:picChg>
        <pc:picChg chg="add mod">
          <ac:chgData name="Marco Pizzolato - NATT" userId="4036ecee-9622-4d14-8e77-530841043cfd" providerId="ADAL" clId="{8C248670-D125-4598-A969-FCFC5CFACD3F}" dt="2026-05-19T00:31:23.899" v="9372" actId="1076"/>
          <ac:picMkLst>
            <pc:docMk/>
            <pc:sldMk cId="842803902" sldId="532"/>
            <ac:picMk id="17" creationId="{79F9658A-4D1C-066C-02AB-1107AF044C7A}"/>
          </ac:picMkLst>
        </pc:picChg>
        <pc:picChg chg="add del mod">
          <ac:chgData name="Marco Pizzolato - NATT" userId="4036ecee-9622-4d14-8e77-530841043cfd" providerId="ADAL" clId="{8C248670-D125-4598-A969-FCFC5CFACD3F}" dt="2026-05-19T00:34:11.330" v="9404" actId="478"/>
          <ac:picMkLst>
            <pc:docMk/>
            <pc:sldMk cId="842803902" sldId="532"/>
            <ac:picMk id="19" creationId="{58107D0E-E0DA-11A6-66D8-C615B096B596}"/>
          </ac:picMkLst>
        </pc:picChg>
        <pc:picChg chg="add del mod">
          <ac:chgData name="Marco Pizzolato - NATT" userId="4036ecee-9622-4d14-8e77-530841043cfd" providerId="ADAL" clId="{8C248670-D125-4598-A969-FCFC5CFACD3F}" dt="2026-05-19T00:34:13.497" v="9405" actId="478"/>
          <ac:picMkLst>
            <pc:docMk/>
            <pc:sldMk cId="842803902" sldId="532"/>
            <ac:picMk id="21" creationId="{D12ADE85-4F0B-B995-B665-8F0118008175}"/>
          </ac:picMkLst>
        </pc:picChg>
        <pc:picChg chg="del mod">
          <ac:chgData name="Marco Pizzolato - NATT" userId="4036ecee-9622-4d14-8e77-530841043cfd" providerId="ADAL" clId="{8C248670-D125-4598-A969-FCFC5CFACD3F}" dt="2026-05-19T00:38:08.110" v="9448" actId="478"/>
          <ac:picMkLst>
            <pc:docMk/>
            <pc:sldMk cId="842803902" sldId="532"/>
            <ac:picMk id="23" creationId="{C110B75E-8265-1010-C7AE-3B976F769227}"/>
          </ac:picMkLst>
        </pc:picChg>
        <pc:picChg chg="add mod">
          <ac:chgData name="Marco Pizzolato - NATT" userId="4036ecee-9622-4d14-8e77-530841043cfd" providerId="ADAL" clId="{8C248670-D125-4598-A969-FCFC5CFACD3F}" dt="2026-05-19T00:38:18.712" v="9452" actId="1076"/>
          <ac:picMkLst>
            <pc:docMk/>
            <pc:sldMk cId="842803902" sldId="532"/>
            <ac:picMk id="25" creationId="{34650479-1271-EE68-2D3F-8E94FC040FF6}"/>
          </ac:picMkLst>
        </pc:picChg>
        <pc:picChg chg="mod">
          <ac:chgData name="Marco Pizzolato - NATT" userId="4036ecee-9622-4d14-8e77-530841043cfd" providerId="ADAL" clId="{8C248670-D125-4598-A969-FCFC5CFACD3F}" dt="2026-05-19T00:33:13.955" v="9390" actId="1076"/>
          <ac:picMkLst>
            <pc:docMk/>
            <pc:sldMk cId="842803902" sldId="532"/>
            <ac:picMk id="27" creationId="{7A55A501-6DB0-89D0-4DB5-504CC7458934}"/>
          </ac:picMkLst>
        </pc:picChg>
        <pc:picChg chg="add mod">
          <ac:chgData name="Marco Pizzolato - NATT" userId="4036ecee-9622-4d14-8e77-530841043cfd" providerId="ADAL" clId="{8C248670-D125-4598-A969-FCFC5CFACD3F}" dt="2026-05-19T00:40:38.404" v="9574" actId="1076"/>
          <ac:picMkLst>
            <pc:docMk/>
            <pc:sldMk cId="842803902" sldId="532"/>
            <ac:picMk id="29" creationId="{DF1B07A6-4774-A837-4BBB-F59CDDE00451}"/>
          </ac:picMkLst>
        </pc:picChg>
        <pc:picChg chg="mod">
          <ac:chgData name="Marco Pizzolato - NATT" userId="4036ecee-9622-4d14-8e77-530841043cfd" providerId="ADAL" clId="{8C248670-D125-4598-A969-FCFC5CFACD3F}" dt="2026-05-19T00:40:25.960" v="9572" actId="1076"/>
          <ac:picMkLst>
            <pc:docMk/>
            <pc:sldMk cId="842803902" sldId="532"/>
            <ac:picMk id="31" creationId="{93809AE9-7E5D-717A-92ED-EB0C5126BDD0}"/>
          </ac:picMkLst>
        </pc:picChg>
        <pc:picChg chg="mod">
          <ac:chgData name="Marco Pizzolato - NATT" userId="4036ecee-9622-4d14-8e77-530841043cfd" providerId="ADAL" clId="{8C248670-D125-4598-A969-FCFC5CFACD3F}" dt="2026-05-19T00:36:02.302" v="9427" actId="1076"/>
          <ac:picMkLst>
            <pc:docMk/>
            <pc:sldMk cId="842803902" sldId="532"/>
            <ac:picMk id="33" creationId="{F8F85570-B23D-A140-6499-C07E13CF751A}"/>
          </ac:picMkLst>
        </pc:picChg>
        <pc:picChg chg="add del mod">
          <ac:chgData name="Marco Pizzolato - NATT" userId="4036ecee-9622-4d14-8e77-530841043cfd" providerId="ADAL" clId="{8C248670-D125-4598-A969-FCFC5CFACD3F}" dt="2026-05-19T00:34:51.987" v="9414" actId="478"/>
          <ac:picMkLst>
            <pc:docMk/>
            <pc:sldMk cId="842803902" sldId="532"/>
            <ac:picMk id="35" creationId="{A430CA0B-3410-4945-0A0D-87BAD845B325}"/>
          </ac:picMkLst>
        </pc:picChg>
        <pc:picChg chg="add mod">
          <ac:chgData name="Marco Pizzolato - NATT" userId="4036ecee-9622-4d14-8e77-530841043cfd" providerId="ADAL" clId="{8C248670-D125-4598-A969-FCFC5CFACD3F}" dt="2026-05-19T00:40:24.320" v="9571" actId="1076"/>
          <ac:picMkLst>
            <pc:docMk/>
            <pc:sldMk cId="842803902" sldId="532"/>
            <ac:picMk id="37" creationId="{25E26857-3B28-2FEC-9167-4DA5B69844F7}"/>
          </ac:picMkLst>
        </pc:picChg>
        <pc:picChg chg="del mod">
          <ac:chgData name="Marco Pizzolato - NATT" userId="4036ecee-9622-4d14-8e77-530841043cfd" providerId="ADAL" clId="{8C248670-D125-4598-A969-FCFC5CFACD3F}" dt="2026-05-19T00:37:24.448" v="9443" actId="478"/>
          <ac:picMkLst>
            <pc:docMk/>
            <pc:sldMk cId="842803902" sldId="532"/>
            <ac:picMk id="39" creationId="{6CA8F440-04A6-FE5D-07D5-817CDA031068}"/>
          </ac:picMkLst>
        </pc:picChg>
        <pc:picChg chg="del mod">
          <ac:chgData name="Marco Pizzolato - NATT" userId="4036ecee-9622-4d14-8e77-530841043cfd" providerId="ADAL" clId="{8C248670-D125-4598-A969-FCFC5CFACD3F}" dt="2026-05-19T00:34:22.166" v="9409" actId="478"/>
          <ac:picMkLst>
            <pc:docMk/>
            <pc:sldMk cId="842803902" sldId="532"/>
            <ac:picMk id="41" creationId="{13DDE9F7-6EA9-A8DC-ED60-7D6BA4A7A5D7}"/>
          </ac:picMkLst>
        </pc:picChg>
        <pc:picChg chg="add del mod">
          <ac:chgData name="Marco Pizzolato - NATT" userId="4036ecee-9622-4d14-8e77-530841043cfd" providerId="ADAL" clId="{8C248670-D125-4598-A969-FCFC5CFACD3F}" dt="2026-05-19T00:36:10.140" v="9430" actId="478"/>
          <ac:picMkLst>
            <pc:docMk/>
            <pc:sldMk cId="842803902" sldId="532"/>
            <ac:picMk id="43" creationId="{BEA887A0-2D57-B262-C76A-96B5304285A0}"/>
          </ac:picMkLst>
        </pc:picChg>
        <pc:picChg chg="add mod">
          <ac:chgData name="Marco Pizzolato - NATT" userId="4036ecee-9622-4d14-8e77-530841043cfd" providerId="ADAL" clId="{8C248670-D125-4598-A969-FCFC5CFACD3F}" dt="2026-05-19T00:34:55.199" v="9416" actId="1076"/>
          <ac:picMkLst>
            <pc:docMk/>
            <pc:sldMk cId="842803902" sldId="532"/>
            <ac:picMk id="45" creationId="{128EF3E9-BA21-FCED-21FE-B2A7CE7944EF}"/>
          </ac:picMkLst>
        </pc:picChg>
        <pc:picChg chg="mod">
          <ac:chgData name="Marco Pizzolato - NATT" userId="4036ecee-9622-4d14-8e77-530841043cfd" providerId="ADAL" clId="{8C248670-D125-4598-A969-FCFC5CFACD3F}" dt="2026-05-19T00:40:23.384" v="9570" actId="1076"/>
          <ac:picMkLst>
            <pc:docMk/>
            <pc:sldMk cId="842803902" sldId="532"/>
            <ac:picMk id="47" creationId="{EA5D717E-A532-DE21-4FAD-8C598B0A28EA}"/>
          </ac:picMkLst>
        </pc:picChg>
        <pc:picChg chg="mod">
          <ac:chgData name="Marco Pizzolato - NATT" userId="4036ecee-9622-4d14-8e77-530841043cfd" providerId="ADAL" clId="{8C248670-D125-4598-A969-FCFC5CFACD3F}" dt="2026-05-19T00:38:09.085" v="9449" actId="1076"/>
          <ac:picMkLst>
            <pc:docMk/>
            <pc:sldMk cId="842803902" sldId="532"/>
            <ac:picMk id="49" creationId="{DFA0980E-4D32-82F1-90F9-F85F7A9675BF}"/>
          </ac:picMkLst>
        </pc:picChg>
        <pc:picChg chg="mod">
          <ac:chgData name="Marco Pizzolato - NATT" userId="4036ecee-9622-4d14-8e77-530841043cfd" providerId="ADAL" clId="{8C248670-D125-4598-A969-FCFC5CFACD3F}" dt="2026-05-19T00:40:22.416" v="9569" actId="1076"/>
          <ac:picMkLst>
            <pc:docMk/>
            <pc:sldMk cId="842803902" sldId="532"/>
            <ac:picMk id="51" creationId="{C9F73472-0AC9-7C6D-70FA-FD7D80E7A602}"/>
          </ac:picMkLst>
        </pc:picChg>
      </pc:sldChg>
      <pc:sldChg chg="addSp delSp modSp add mod">
        <pc:chgData name="Marco Pizzolato - NATT" userId="4036ecee-9622-4d14-8e77-530841043cfd" providerId="ADAL" clId="{8C248670-D125-4598-A969-FCFC5CFACD3F}" dt="2026-05-19T00:20:33.696" v="9215" actId="255"/>
        <pc:sldMkLst>
          <pc:docMk/>
          <pc:sldMk cId="1807085178" sldId="533"/>
        </pc:sldMkLst>
        <pc:spChg chg="del">
          <ac:chgData name="Marco Pizzolato - NATT" userId="4036ecee-9622-4d14-8e77-530841043cfd" providerId="ADAL" clId="{8C248670-D125-4598-A969-FCFC5CFACD3F}" dt="2026-05-19T00:20:07.047" v="9206" actId="478"/>
          <ac:spMkLst>
            <pc:docMk/>
            <pc:sldMk cId="1807085178" sldId="533"/>
            <ac:spMk id="3" creationId="{97B460CC-1667-67C8-15D1-F786C4005B21}"/>
          </ac:spMkLst>
        </pc:spChg>
        <pc:spChg chg="add mod">
          <ac:chgData name="Marco Pizzolato - NATT" userId="4036ecee-9622-4d14-8e77-530841043cfd" providerId="ADAL" clId="{8C248670-D125-4598-A969-FCFC5CFACD3F}" dt="2026-05-19T00:20:33.696" v="9215" actId="255"/>
          <ac:spMkLst>
            <pc:docMk/>
            <pc:sldMk cId="1807085178" sldId="533"/>
            <ac:spMk id="24" creationId="{0439224F-BEC8-A35C-3BC2-E001D2C8B153}"/>
          </ac:spMkLst>
        </pc:spChg>
        <pc:spChg chg="add del mod">
          <ac:chgData name="Marco Pizzolato - NATT" userId="4036ecee-9622-4d14-8e77-530841043cfd" providerId="ADAL" clId="{8C248670-D125-4598-A969-FCFC5CFACD3F}" dt="2026-05-19T00:20:08.534" v="9207" actId="478"/>
          <ac:spMkLst>
            <pc:docMk/>
            <pc:sldMk cId="1807085178" sldId="533"/>
            <ac:spMk id="26" creationId="{A55C07B8-2A07-70A7-0BFE-98B76C89177D}"/>
          </ac:spMkLst>
        </pc:spChg>
        <pc:graphicFrameChg chg="add mod">
          <ac:chgData name="Marco Pizzolato - NATT" userId="4036ecee-9622-4d14-8e77-530841043cfd" providerId="ADAL" clId="{8C248670-D125-4598-A969-FCFC5CFACD3F}" dt="2026-05-19T00:18:29.650" v="9127"/>
          <ac:graphicFrameMkLst>
            <pc:docMk/>
            <pc:sldMk cId="1807085178" sldId="533"/>
            <ac:graphicFrameMk id="4" creationId="{0D14C991-8A3F-93D9-66A2-367E49A02429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29.650" v="9127"/>
          <ac:graphicFrameMkLst>
            <pc:docMk/>
            <pc:sldMk cId="1807085178" sldId="533"/>
            <ac:graphicFrameMk id="5" creationId="{B084181C-5A79-01F6-F413-CADAC9B2ACA6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29.650" v="9127"/>
          <ac:graphicFrameMkLst>
            <pc:docMk/>
            <pc:sldMk cId="1807085178" sldId="533"/>
            <ac:graphicFrameMk id="6" creationId="{3404AB5A-DAFE-B284-8416-F079E8831335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29.650" v="9127"/>
          <ac:graphicFrameMkLst>
            <pc:docMk/>
            <pc:sldMk cId="1807085178" sldId="533"/>
            <ac:graphicFrameMk id="7" creationId="{75ECAB2B-9374-DC06-4F77-B98591DD794D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29.650" v="9127"/>
          <ac:graphicFrameMkLst>
            <pc:docMk/>
            <pc:sldMk cId="1807085178" sldId="533"/>
            <ac:graphicFrameMk id="9" creationId="{C167332C-B3EE-74B9-050A-C66C870366A7}"/>
          </ac:graphicFrameMkLst>
        </pc:graphicFrameChg>
        <pc:graphicFrameChg chg="add del mod modGraphic">
          <ac:chgData name="Marco Pizzolato - NATT" userId="4036ecee-9622-4d14-8e77-530841043cfd" providerId="ADAL" clId="{8C248670-D125-4598-A969-FCFC5CFACD3F}" dt="2026-05-19T00:18:37.119" v="9133" actId="14100"/>
          <ac:graphicFrameMkLst>
            <pc:docMk/>
            <pc:sldMk cId="1807085178" sldId="533"/>
            <ac:graphicFrameMk id="10" creationId="{291547BB-A403-1F02-FAD5-63F22A906334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1.157" v="9136"/>
          <ac:graphicFrameMkLst>
            <pc:docMk/>
            <pc:sldMk cId="1807085178" sldId="533"/>
            <ac:graphicFrameMk id="11" creationId="{DAD33B7F-9D6B-4CFF-E5F7-DD6FCDFC77BF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1.157" v="9136"/>
          <ac:graphicFrameMkLst>
            <pc:docMk/>
            <pc:sldMk cId="1807085178" sldId="533"/>
            <ac:graphicFrameMk id="12" creationId="{FF7F4834-422B-A1D8-AED7-704ADF739B70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1.157" v="9136"/>
          <ac:graphicFrameMkLst>
            <pc:docMk/>
            <pc:sldMk cId="1807085178" sldId="533"/>
            <ac:graphicFrameMk id="13" creationId="{1F7F12CE-A48E-234F-D7FC-CA502ED126B1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1.157" v="9136"/>
          <ac:graphicFrameMkLst>
            <pc:docMk/>
            <pc:sldMk cId="1807085178" sldId="533"/>
            <ac:graphicFrameMk id="14" creationId="{7C13BE00-4369-1A67-802D-9CEC685F886E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1.157" v="9136"/>
          <ac:graphicFrameMkLst>
            <pc:docMk/>
            <pc:sldMk cId="1807085178" sldId="533"/>
            <ac:graphicFrameMk id="15" creationId="{65C9CEC4-445D-079C-429A-C395F8998615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1.157" v="9136"/>
          <ac:graphicFrameMkLst>
            <pc:docMk/>
            <pc:sldMk cId="1807085178" sldId="533"/>
            <ac:graphicFrameMk id="16" creationId="{663F0E81-AA65-CB9D-60C4-28B14D5A260E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4.184" v="9137"/>
          <ac:graphicFrameMkLst>
            <pc:docMk/>
            <pc:sldMk cId="1807085178" sldId="533"/>
            <ac:graphicFrameMk id="17" creationId="{2933F473-8260-9621-5A63-76708A4B10A8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4.184" v="9137"/>
          <ac:graphicFrameMkLst>
            <pc:docMk/>
            <pc:sldMk cId="1807085178" sldId="533"/>
            <ac:graphicFrameMk id="18" creationId="{0A05D762-9AC0-E0D6-1D6B-E7984B925B2A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4.184" v="9137"/>
          <ac:graphicFrameMkLst>
            <pc:docMk/>
            <pc:sldMk cId="1807085178" sldId="533"/>
            <ac:graphicFrameMk id="19" creationId="{D63E8457-352E-9EF2-CE8C-A0C3B96727EF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4.184" v="9137"/>
          <ac:graphicFrameMkLst>
            <pc:docMk/>
            <pc:sldMk cId="1807085178" sldId="533"/>
            <ac:graphicFrameMk id="20" creationId="{5D252C93-5DB5-C4ED-C6D9-5F2EE5C25FFE}"/>
          </ac:graphicFrameMkLst>
        </pc:graphicFrameChg>
        <pc:graphicFrameChg chg="add mod">
          <ac:chgData name="Marco Pizzolato - NATT" userId="4036ecee-9622-4d14-8e77-530841043cfd" providerId="ADAL" clId="{8C248670-D125-4598-A969-FCFC5CFACD3F}" dt="2026-05-19T00:18:44.184" v="9137"/>
          <ac:graphicFrameMkLst>
            <pc:docMk/>
            <pc:sldMk cId="1807085178" sldId="533"/>
            <ac:graphicFrameMk id="21" creationId="{01667526-4EA0-DA10-6F0F-892B65CA6B9E}"/>
          </ac:graphicFrameMkLst>
        </pc:graphicFrameChg>
        <pc:graphicFrameChg chg="add del mod">
          <ac:chgData name="Marco Pizzolato - NATT" userId="4036ecee-9622-4d14-8e77-530841043cfd" providerId="ADAL" clId="{8C248670-D125-4598-A969-FCFC5CFACD3F}" dt="2026-05-19T00:18:46.282" v="9139" actId="478"/>
          <ac:graphicFrameMkLst>
            <pc:docMk/>
            <pc:sldMk cId="1807085178" sldId="533"/>
            <ac:graphicFrameMk id="22" creationId="{AE0B24F1-B33C-9DD7-5B20-BF8041C527B3}"/>
          </ac:graphicFrameMkLst>
        </pc:graphicFrameChg>
        <pc:picChg chg="add del">
          <ac:chgData name="Marco Pizzolato - NATT" userId="4036ecee-9622-4d14-8e77-530841043cfd" providerId="ADAL" clId="{8C248670-D125-4598-A969-FCFC5CFACD3F}" dt="2026-05-19T00:18:39.183" v="9135" actId="478"/>
          <ac:picMkLst>
            <pc:docMk/>
            <pc:sldMk cId="1807085178" sldId="533"/>
            <ac:picMk id="2" creationId="{119CF548-72C6-7F03-2FC1-D00989DD0C40}"/>
          </ac:picMkLst>
        </pc:picChg>
      </pc:sldChg>
      <pc:sldChg chg="new del">
        <pc:chgData name="Marco Pizzolato - NATT" userId="4036ecee-9622-4d14-8e77-530841043cfd" providerId="ADAL" clId="{8C248670-D125-4598-A969-FCFC5CFACD3F}" dt="2026-05-19T00:22:36.760" v="9219" actId="47"/>
        <pc:sldMkLst>
          <pc:docMk/>
          <pc:sldMk cId="372305066" sldId="534"/>
        </pc:sldMkLst>
      </pc:sldChg>
      <pc:sldChg chg="addSp delSp modSp add mod">
        <pc:chgData name="Marco Pizzolato - NATT" userId="4036ecee-9622-4d14-8e77-530841043cfd" providerId="ADAL" clId="{8C248670-D125-4598-A969-FCFC5CFACD3F}" dt="2026-05-19T00:23:10.258" v="9229" actId="20577"/>
        <pc:sldMkLst>
          <pc:docMk/>
          <pc:sldMk cId="4093609119" sldId="534"/>
        </pc:sldMkLst>
        <pc:spChg chg="add mod">
          <ac:chgData name="Marco Pizzolato - NATT" userId="4036ecee-9622-4d14-8e77-530841043cfd" providerId="ADAL" clId="{8C248670-D125-4598-A969-FCFC5CFACD3F}" dt="2026-05-19T00:23:10.258" v="9229" actId="20577"/>
          <ac:spMkLst>
            <pc:docMk/>
            <pc:sldMk cId="4093609119" sldId="534"/>
            <ac:spMk id="6" creationId="{FE696A00-17F3-FA1B-AA27-A47CDA0C2E0D}"/>
          </ac:spMkLst>
        </pc:spChg>
        <pc:picChg chg="add mod">
          <ac:chgData name="Marco Pizzolato - NATT" userId="4036ecee-9622-4d14-8e77-530841043cfd" providerId="ADAL" clId="{8C248670-D125-4598-A969-FCFC5CFACD3F}" dt="2026-05-19T00:22:57.736" v="9226" actId="14100"/>
          <ac:picMkLst>
            <pc:docMk/>
            <pc:sldMk cId="4093609119" sldId="534"/>
            <ac:picMk id="4" creationId="{1B7A0577-3FBF-162A-87C0-1C552624D73A}"/>
          </ac:picMkLst>
        </pc:picChg>
        <pc:picChg chg="del">
          <ac:chgData name="Marco Pizzolato - NATT" userId="4036ecee-9622-4d14-8e77-530841043cfd" providerId="ADAL" clId="{8C248670-D125-4598-A969-FCFC5CFACD3F}" dt="2026-05-19T00:22:44.987" v="9221" actId="478"/>
          <ac:picMkLst>
            <pc:docMk/>
            <pc:sldMk cId="4093609119" sldId="534"/>
            <ac:picMk id="13" creationId="{667E81CE-A041-D6A8-F521-EFABAE640575}"/>
          </ac:picMkLst>
        </pc:picChg>
        <pc:picChg chg="del">
          <ac:chgData name="Marco Pizzolato - NATT" userId="4036ecee-9622-4d14-8e77-530841043cfd" providerId="ADAL" clId="{8C248670-D125-4598-A969-FCFC5CFACD3F}" dt="2026-05-19T00:22:45.963" v="9222" actId="478"/>
          <ac:picMkLst>
            <pc:docMk/>
            <pc:sldMk cId="4093609119" sldId="534"/>
            <ac:picMk id="15" creationId="{93ACC410-FC91-0AD2-6D83-3CA6662A0BAC}"/>
          </ac:picMkLst>
        </pc:picChg>
      </pc:sldChg>
      <pc:sldChg chg="addSp delSp modSp new mod modClrScheme chgLayout">
        <pc:chgData name="Marco Pizzolato - NATT" userId="4036ecee-9622-4d14-8e77-530841043cfd" providerId="ADAL" clId="{8C248670-D125-4598-A969-FCFC5CFACD3F}" dt="2026-05-19T00:25:44.703" v="9287" actId="1076"/>
        <pc:sldMkLst>
          <pc:docMk/>
          <pc:sldMk cId="545924117" sldId="535"/>
        </pc:sldMkLst>
        <pc:spChg chg="del mod ord">
          <ac:chgData name="Marco Pizzolato - NATT" userId="4036ecee-9622-4d14-8e77-530841043cfd" providerId="ADAL" clId="{8C248670-D125-4598-A969-FCFC5CFACD3F}" dt="2026-05-19T00:24:18.417" v="9233" actId="700"/>
          <ac:spMkLst>
            <pc:docMk/>
            <pc:sldMk cId="545924117" sldId="535"/>
            <ac:spMk id="2" creationId="{27B0B797-55E6-F377-055D-6424B0BB7A28}"/>
          </ac:spMkLst>
        </pc:spChg>
        <pc:spChg chg="del mod ord">
          <ac:chgData name="Marco Pizzolato - NATT" userId="4036ecee-9622-4d14-8e77-530841043cfd" providerId="ADAL" clId="{8C248670-D125-4598-A969-FCFC5CFACD3F}" dt="2026-05-19T00:24:18.417" v="9233" actId="700"/>
          <ac:spMkLst>
            <pc:docMk/>
            <pc:sldMk cId="545924117" sldId="535"/>
            <ac:spMk id="3" creationId="{A2AF47AE-DF67-4438-DC3A-6179073FE692}"/>
          </ac:spMkLst>
        </pc:spChg>
        <pc:spChg chg="del mod ord">
          <ac:chgData name="Marco Pizzolato - NATT" userId="4036ecee-9622-4d14-8e77-530841043cfd" providerId="ADAL" clId="{8C248670-D125-4598-A969-FCFC5CFACD3F}" dt="2026-05-19T00:24:18.417" v="9233" actId="700"/>
          <ac:spMkLst>
            <pc:docMk/>
            <pc:sldMk cId="545924117" sldId="535"/>
            <ac:spMk id="4" creationId="{07F5E5D1-218E-8B28-D343-B434B176D7AA}"/>
          </ac:spMkLst>
        </pc:spChg>
        <pc:spChg chg="add mod ord">
          <ac:chgData name="Marco Pizzolato - NATT" userId="4036ecee-9622-4d14-8e77-530841043cfd" providerId="ADAL" clId="{8C248670-D125-4598-A969-FCFC5CFACD3F}" dt="2026-05-19T00:24:45.954" v="9272" actId="1076"/>
          <ac:spMkLst>
            <pc:docMk/>
            <pc:sldMk cId="545924117" sldId="535"/>
            <ac:spMk id="5" creationId="{1F7D5209-ACD7-FBEA-5FA1-27257309D474}"/>
          </ac:spMkLst>
        </pc:spChg>
        <pc:spChg chg="add del mod ord">
          <ac:chgData name="Marco Pizzolato - NATT" userId="4036ecee-9622-4d14-8e77-530841043cfd" providerId="ADAL" clId="{8C248670-D125-4598-A969-FCFC5CFACD3F}" dt="2026-05-19T00:25:17.125" v="9282" actId="478"/>
          <ac:spMkLst>
            <pc:docMk/>
            <pc:sldMk cId="545924117" sldId="535"/>
            <ac:spMk id="6" creationId="{F0490AB5-6682-1B23-BA5B-A595E200B0BB}"/>
          </ac:spMkLst>
        </pc:spChg>
        <pc:spChg chg="add del mod ord">
          <ac:chgData name="Marco Pizzolato - NATT" userId="4036ecee-9622-4d14-8e77-530841043cfd" providerId="ADAL" clId="{8C248670-D125-4598-A969-FCFC5CFACD3F}" dt="2026-05-19T00:25:15.537" v="9281" actId="478"/>
          <ac:spMkLst>
            <pc:docMk/>
            <pc:sldMk cId="545924117" sldId="535"/>
            <ac:spMk id="7" creationId="{8F8AAA7A-A4C4-7865-6271-956B2CCC3835}"/>
          </ac:spMkLst>
        </pc:spChg>
        <pc:picChg chg="add mod">
          <ac:chgData name="Marco Pizzolato - NATT" userId="4036ecee-9622-4d14-8e77-530841043cfd" providerId="ADAL" clId="{8C248670-D125-4598-A969-FCFC5CFACD3F}" dt="2026-05-19T00:25:13.708" v="9279" actId="1076"/>
          <ac:picMkLst>
            <pc:docMk/>
            <pc:sldMk cId="545924117" sldId="535"/>
            <ac:picMk id="8" creationId="{E633C71A-28A2-B1FD-BC3D-5528F7E4E2F5}"/>
          </ac:picMkLst>
        </pc:picChg>
        <pc:picChg chg="add mod">
          <ac:chgData name="Marco Pizzolato - NATT" userId="4036ecee-9622-4d14-8e77-530841043cfd" providerId="ADAL" clId="{8C248670-D125-4598-A969-FCFC5CFACD3F}" dt="2026-05-19T00:25:44.703" v="9287" actId="1076"/>
          <ac:picMkLst>
            <pc:docMk/>
            <pc:sldMk cId="545924117" sldId="535"/>
            <ac:picMk id="9" creationId="{5CFBB125-431B-8FD1-2E75-94B1853CB232}"/>
          </ac:picMkLst>
        </pc:picChg>
        <pc:picChg chg="add mod">
          <ac:chgData name="Marco Pizzolato - NATT" userId="4036ecee-9622-4d14-8e77-530841043cfd" providerId="ADAL" clId="{8C248670-D125-4598-A969-FCFC5CFACD3F}" dt="2026-05-19T00:24:51.607" v="9273" actId="1076"/>
          <ac:picMkLst>
            <pc:docMk/>
            <pc:sldMk cId="545924117" sldId="535"/>
            <ac:picMk id="3074" creationId="{845E59A8-9681-0291-7E6C-9340280DD50E}"/>
          </ac:picMkLst>
        </pc:picChg>
      </pc:sldChg>
      <pc:sldChg chg="new del">
        <pc:chgData name="Marco Pizzolato - NATT" userId="4036ecee-9622-4d14-8e77-530841043cfd" providerId="ADAL" clId="{8C248670-D125-4598-A969-FCFC5CFACD3F}" dt="2026-05-19T00:23:39.372" v="9231" actId="47"/>
        <pc:sldMkLst>
          <pc:docMk/>
          <pc:sldMk cId="1875367661" sldId="535"/>
        </pc:sldMkLst>
      </pc:sldChg>
      <pc:sldChg chg="addSp delSp modSp new mod ord">
        <pc:chgData name="Marco Pizzolato - NATT" userId="4036ecee-9622-4d14-8e77-530841043cfd" providerId="ADAL" clId="{8C248670-D125-4598-A969-FCFC5CFACD3F}" dt="2026-05-19T01:02:00.980" v="9892"/>
        <pc:sldMkLst>
          <pc:docMk/>
          <pc:sldMk cId="1615179785" sldId="536"/>
        </pc:sldMkLst>
        <pc:spChg chg="del">
          <ac:chgData name="Marco Pizzolato - NATT" userId="4036ecee-9622-4d14-8e77-530841043cfd" providerId="ADAL" clId="{8C248670-D125-4598-A969-FCFC5CFACD3F}" dt="2026-05-19T00:45:38.156" v="9842" actId="931"/>
          <ac:spMkLst>
            <pc:docMk/>
            <pc:sldMk cId="1615179785" sldId="536"/>
            <ac:spMk id="2" creationId="{3143CC97-D93E-12BE-2A5E-C286E5EE33F8}"/>
          </ac:spMkLst>
        </pc:spChg>
        <pc:spChg chg="mod">
          <ac:chgData name="Marco Pizzolato - NATT" userId="4036ecee-9622-4d14-8e77-530841043cfd" providerId="ADAL" clId="{8C248670-D125-4598-A969-FCFC5CFACD3F}" dt="2026-05-19T00:47:17.566" v="9862" actId="1076"/>
          <ac:spMkLst>
            <pc:docMk/>
            <pc:sldMk cId="1615179785" sldId="536"/>
            <ac:spMk id="3" creationId="{C3D8B571-CB7C-92A0-8F02-EDDB1A1C0E87}"/>
          </ac:spMkLst>
        </pc:spChg>
        <pc:spChg chg="mod">
          <ac:chgData name="Marco Pizzolato - NATT" userId="4036ecee-9622-4d14-8e77-530841043cfd" providerId="ADAL" clId="{8C248670-D125-4598-A969-FCFC5CFACD3F}" dt="2026-05-19T00:47:08.563" v="9860" actId="1076"/>
          <ac:spMkLst>
            <pc:docMk/>
            <pc:sldMk cId="1615179785" sldId="536"/>
            <ac:spMk id="4" creationId="{5A463956-68A9-739B-9CCD-6420DAA1FC45}"/>
          </ac:spMkLst>
        </pc:spChg>
        <pc:picChg chg="add mod">
          <ac:chgData name="Marco Pizzolato - NATT" userId="4036ecee-9622-4d14-8e77-530841043cfd" providerId="ADAL" clId="{8C248670-D125-4598-A969-FCFC5CFACD3F}" dt="2026-05-19T00:45:43.629" v="9844" actId="1076"/>
          <ac:picMkLst>
            <pc:docMk/>
            <pc:sldMk cId="1615179785" sldId="536"/>
            <ac:picMk id="6" creationId="{53E7E44A-AA37-880D-5284-EEA923EEDAA6}"/>
          </ac:picMkLst>
        </pc:picChg>
        <pc:picChg chg="add mod">
          <ac:chgData name="Marco Pizzolato - NATT" userId="4036ecee-9622-4d14-8e77-530841043cfd" providerId="ADAL" clId="{8C248670-D125-4598-A969-FCFC5CFACD3F}" dt="2026-05-19T00:47:03.521" v="9859"/>
          <ac:picMkLst>
            <pc:docMk/>
            <pc:sldMk cId="1615179785" sldId="536"/>
            <ac:picMk id="7" creationId="{16758669-862B-482F-E896-29A38B66E1AC}"/>
          </ac:picMkLst>
        </pc:picChg>
      </pc:sldChg>
      <pc:sldChg chg="add del">
        <pc:chgData name="Marco Pizzolato - NATT" userId="4036ecee-9622-4d14-8e77-530841043cfd" providerId="ADAL" clId="{8C248670-D125-4598-A969-FCFC5CFACD3F}" dt="2026-05-19T00:25:02.846" v="9275"/>
        <pc:sldMkLst>
          <pc:docMk/>
          <pc:sldMk cId="2373831559" sldId="536"/>
        </pc:sldMkLst>
      </pc:sldChg>
      <pc:sldChg chg="new del">
        <pc:chgData name="Marco Pizzolato - NATT" userId="4036ecee-9622-4d14-8e77-530841043cfd" providerId="ADAL" clId="{8C248670-D125-4598-A969-FCFC5CFACD3F}" dt="2026-05-19T00:26:41.942" v="9291" actId="47"/>
        <pc:sldMkLst>
          <pc:docMk/>
          <pc:sldMk cId="3551391042" sldId="536"/>
        </pc:sldMkLst>
      </pc:sldChg>
    </pc:docChg>
  </pc:docChgLst>
  <pc:docChgLst>
    <pc:chgData name="Michaela Hrabalíková - NATT" userId="226e8e0f-d3da-41b6-97d6-bfe767458fe5" providerId="ADAL" clId="{D4D010A7-02FF-4A27-86F3-9C230C30157A}"/>
    <pc:docChg chg="undo redo custSel addSld modSld sldOrd modSection">
      <pc:chgData name="Michaela Hrabalíková - NATT" userId="226e8e0f-d3da-41b6-97d6-bfe767458fe5" providerId="ADAL" clId="{D4D010A7-02FF-4A27-86F3-9C230C30157A}" dt="2026-04-28T00:45:10.502" v="1697" actId="1076"/>
      <pc:docMkLst>
        <pc:docMk/>
      </pc:docMkLst>
      <pc:sldChg chg="addSp delSp mod">
        <pc:chgData name="Michaela Hrabalíková - NATT" userId="226e8e0f-d3da-41b6-97d6-bfe767458fe5" providerId="ADAL" clId="{D4D010A7-02FF-4A27-86F3-9C230C30157A}" dt="2026-04-27T22:49:53.519" v="48" actId="478"/>
        <pc:sldMkLst>
          <pc:docMk/>
          <pc:sldMk cId="1890979207" sldId="265"/>
        </pc:sldMkLst>
      </pc:sldChg>
      <pc:sldChg chg="addSp delSp mod">
        <pc:chgData name="Michaela Hrabalíková - NATT" userId="226e8e0f-d3da-41b6-97d6-bfe767458fe5" providerId="ADAL" clId="{D4D010A7-02FF-4A27-86F3-9C230C30157A}" dt="2026-04-27T22:49:52.832" v="47" actId="478"/>
        <pc:sldMkLst>
          <pc:docMk/>
          <pc:sldMk cId="1884897730" sldId="280"/>
        </pc:sldMkLst>
      </pc:sldChg>
      <pc:sldChg chg="modSp mod">
        <pc:chgData name="Michaela Hrabalíková - NATT" userId="226e8e0f-d3da-41b6-97d6-bfe767458fe5" providerId="ADAL" clId="{D4D010A7-02FF-4A27-86F3-9C230C30157A}" dt="2026-04-27T22:49:52.612" v="46" actId="1076"/>
        <pc:sldMkLst>
          <pc:docMk/>
          <pc:sldMk cId="2014455302" sldId="293"/>
        </pc:sldMkLst>
      </pc:sldChg>
      <pc:sldChg chg="addSp delSp mod">
        <pc:chgData name="Michaela Hrabalíková - NATT" userId="226e8e0f-d3da-41b6-97d6-bfe767458fe5" providerId="ADAL" clId="{D4D010A7-02FF-4A27-86F3-9C230C30157A}" dt="2026-04-27T22:49:52.399" v="45" actId="478"/>
        <pc:sldMkLst>
          <pc:docMk/>
          <pc:sldMk cId="4200681399" sldId="405"/>
        </pc:sldMkLst>
      </pc:sldChg>
    </pc:docChg>
  </pc:docChgLst>
  <pc:docChgLst>
    <pc:chgData name="Ásta Kristín Óladóttir - NATT" userId="1c782465-0883-4695-9085-523bc3fcb018" providerId="ADAL" clId="{139E865D-56DA-4295-9321-393C88EF7B46}"/>
    <pc:docChg chg="custSel modSld">
      <pc:chgData name="Ásta Kristín Óladóttir - NATT" userId="1c782465-0883-4695-9085-523bc3fcb018" providerId="ADAL" clId="{139E865D-56DA-4295-9321-393C88EF7B46}" dt="2026-04-28T09:38:01.809" v="3394" actId="20577"/>
      <pc:docMkLst>
        <pc:docMk/>
      </pc:docMkLst>
    </pc:docChg>
  </pc:docChgLst>
  <pc:docChgLst>
    <pc:chgData name="Sydney R. Gunnarson- NATT" userId="26e2d2c2-50f5-4537-8cbe-ed30916dd897" providerId="ADAL" clId="{5A3ACCBC-F7D9-480E-B171-9AA4FE92E782}"/>
    <pc:docChg chg="undo custSel addSld delSld modSld sldOrd addSection delSection modSection">
      <pc:chgData name="Sydney R. Gunnarson- NATT" userId="26e2d2c2-50f5-4537-8cbe-ed30916dd897" providerId="ADAL" clId="{5A3ACCBC-F7D9-480E-B171-9AA4FE92E782}" dt="2026-05-19T09:24:10.435" v="64071" actId="17851"/>
      <pc:docMkLst>
        <pc:docMk/>
      </pc:docMkLst>
      <pc:sldChg chg="modSp mod">
        <pc:chgData name="Sydney R. Gunnarson- NATT" userId="26e2d2c2-50f5-4537-8cbe-ed30916dd897" providerId="ADAL" clId="{5A3ACCBC-F7D9-480E-B171-9AA4FE92E782}" dt="2026-04-23T22:14:13.623" v="56937" actId="20577"/>
        <pc:sldMkLst>
          <pc:docMk/>
          <pc:sldMk cId="1884897730" sldId="280"/>
        </pc:sldMkLst>
        <pc:spChg chg="mod">
          <ac:chgData name="Sydney R. Gunnarson- NATT" userId="26e2d2c2-50f5-4537-8cbe-ed30916dd897" providerId="ADAL" clId="{5A3ACCBC-F7D9-480E-B171-9AA4FE92E782}" dt="2026-04-23T22:14:13.623" v="56937" actId="20577"/>
          <ac:spMkLst>
            <pc:docMk/>
            <pc:sldMk cId="1884897730" sldId="280"/>
            <ac:spMk id="3" creationId="{2149E8C6-6B85-AD43-A981-CD7C2DC8DE16}"/>
          </ac:spMkLst>
        </pc:spChg>
      </pc:sldChg>
      <pc:sldChg chg="modSp mod">
        <pc:chgData name="Sydney R. Gunnarson- NATT" userId="26e2d2c2-50f5-4537-8cbe-ed30916dd897" providerId="ADAL" clId="{5A3ACCBC-F7D9-480E-B171-9AA4FE92E782}" dt="2026-05-11T13:50:30.284" v="64069" actId="400"/>
        <pc:sldMkLst>
          <pc:docMk/>
          <pc:sldMk cId="2014455302" sldId="293"/>
        </pc:sldMkLst>
        <pc:spChg chg="mod">
          <ac:chgData name="Sydney R. Gunnarson- NATT" userId="26e2d2c2-50f5-4537-8cbe-ed30916dd897" providerId="ADAL" clId="{5A3ACCBC-F7D9-480E-B171-9AA4FE92E782}" dt="2026-05-11T13:50:30.284" v="64069" actId="400"/>
          <ac:spMkLst>
            <pc:docMk/>
            <pc:sldMk cId="2014455302" sldId="293"/>
            <ac:spMk id="3" creationId="{EC6258A6-8D0C-CB5E-C3F7-ACF89F58840F}"/>
          </ac:spMkLst>
        </pc:spChg>
      </pc:sldChg>
      <pc:sldChg chg="addSp modSp mod">
        <pc:chgData name="Sydney R. Gunnarson- NATT" userId="26e2d2c2-50f5-4537-8cbe-ed30916dd897" providerId="ADAL" clId="{5A3ACCBC-F7D9-480E-B171-9AA4FE92E782}" dt="2026-05-11T13:50:45.993" v="64070" actId="1076"/>
        <pc:sldMkLst>
          <pc:docMk/>
          <pc:sldMk cId="4200681399" sldId="405"/>
        </pc:sldMkLst>
        <pc:spChg chg="add mod">
          <ac:chgData name="Sydney R. Gunnarson- NATT" userId="26e2d2c2-50f5-4537-8cbe-ed30916dd897" providerId="ADAL" clId="{5A3ACCBC-F7D9-480E-B171-9AA4FE92E782}" dt="2026-04-28T09:11:10.710" v="64008" actId="1076"/>
          <ac:spMkLst>
            <pc:docMk/>
            <pc:sldMk cId="4200681399" sldId="405"/>
            <ac:spMk id="4" creationId="{C093DE74-C14F-4F45-3D5E-56D30891EB11}"/>
          </ac:spMkLst>
        </pc:spChg>
        <pc:spChg chg="mod">
          <ac:chgData name="Sydney R. Gunnarson- NATT" userId="26e2d2c2-50f5-4537-8cbe-ed30916dd897" providerId="ADAL" clId="{5A3ACCBC-F7D9-480E-B171-9AA4FE92E782}" dt="2026-04-28T09:11:03.710" v="64007" actId="20577"/>
          <ac:spMkLst>
            <pc:docMk/>
            <pc:sldMk cId="4200681399" sldId="405"/>
            <ac:spMk id="8" creationId="{D8B0B034-9965-0183-0002-D958671F909D}"/>
          </ac:spMkLst>
        </pc:spChg>
        <pc:picChg chg="add mod">
          <ac:chgData name="Sydney R. Gunnarson- NATT" userId="26e2d2c2-50f5-4537-8cbe-ed30916dd897" providerId="ADAL" clId="{5A3ACCBC-F7D9-480E-B171-9AA4FE92E782}" dt="2026-05-11T13:50:45.993" v="64070" actId="1076"/>
          <ac:picMkLst>
            <pc:docMk/>
            <pc:sldMk cId="4200681399" sldId="405"/>
            <ac:picMk id="6" creationId="{5C06BD9D-5A42-1F07-8D85-6147C1DC7D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CF90B-1F52-4043-9E06-37C0A50C14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28857-C2A9-4B8D-B9CA-A3CC4715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0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8857-C2A9-4B8D-B9CA-A3CC4715C9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7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5761E-95C1-7D22-2444-D9EFF91C0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35383-8229-4993-9B89-7C9872BB9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5BA71-A458-661C-6AE5-DCFF7BBD3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6253F-3C19-2D05-6F92-965210802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8857-C2A9-4B8D-B9CA-A3CC4715C9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5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CC4F5-E138-25E9-E7B0-4B9CE5B7F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DC238-FE15-0210-6B57-525D5F589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D1F656-FBD8-C02D-2B38-54D441CE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56F7A-878B-9993-B996-F142E2AFE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8857-C2A9-4B8D-B9CA-A3CC4715C9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5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C5D03B3-5EFF-F452-EF6E-A65B7E994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879856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84CAE1C-9D16-5CF3-5E9F-1628A8B8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879856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9F991FB-6BDE-B1B6-590B-E37039B8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9BEAA5-C242-EC9E-E393-05A7B0ED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1146" y="6356350"/>
            <a:ext cx="23435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28C4152-B934-F804-701B-140D3DBE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8451" y="6352410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E01D7C-FE73-3ED9-1A51-5EB8E897AB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9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C5D03B3-5EFF-F452-EF6E-A65B7E994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879856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84CAE1C-9D16-5CF3-5E9F-1628A8B8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879856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9F991FB-6BDE-B1B6-590B-E37039B8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9BEAA5-C242-EC9E-E393-05A7B0ED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1146" y="6356350"/>
            <a:ext cx="234357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28C4152-B934-F804-701B-140D3DBE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8451" y="6352410"/>
            <a:ext cx="88053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8FC1F-4A84-FF36-D038-495EA8B7DA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70" y="156275"/>
            <a:ext cx="3538280" cy="7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70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44C7-4AB2-6416-15F5-3BD451CA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410464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6346D-A055-CF73-B6CC-BDAA7222E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410464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8F34-0118-5B39-5679-AD3E7AA6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C484-6556-08D7-0BD0-6766D1DA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7412" y="6356350"/>
            <a:ext cx="234357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AC603-9862-6150-FBBF-1D7DB612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30986" y="6352410"/>
            <a:ext cx="88053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B0118-AFDD-BB87-697F-67B6A19CC3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70" y="156275"/>
            <a:ext cx="3538280" cy="7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62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6152C-9A59-9BC5-06D5-B46AA7BB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365125"/>
            <a:ext cx="10053319" cy="1325563"/>
          </a:xfr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AEA2E-DBD6-B1B1-1BC5-F278B5696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480" y="1825625"/>
            <a:ext cx="10053319" cy="4351338"/>
          </a:xfrm>
        </p:spPr>
        <p:txBody>
          <a:bodyPr lIns="0" tIns="0" rIns="0" bIns="0"/>
          <a:lstStyle>
            <a:lvl2pPr>
              <a:defRPr sz="1400" i="1"/>
            </a:lvl2pPr>
            <a:lvl3pPr>
              <a:defRPr sz="1200"/>
            </a:lvl3pPr>
            <a:lvl4pPr>
              <a:defRPr sz="1100" i="1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3E4E1-D2F9-9E13-EE54-4F9D8E21E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D2E1E-5033-F86F-8BA3-B107D334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D4702-4D16-CF9E-29DF-3B0F6AA6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A79B1B-5EA5-6DC5-E4A2-717B69EC6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16" y="185738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99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BA6880-4DCD-A4AA-D267-33ACF87D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36525"/>
            <a:ext cx="10053319" cy="985203"/>
          </a:xfr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AC5ECE-313A-F0E1-DCB5-3993CDA0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480" y="1256665"/>
            <a:ext cx="10053319" cy="4351338"/>
          </a:xfrm>
        </p:spPr>
        <p:txBody>
          <a:bodyPr lIns="0" tIns="0" rIns="0" bIns="0"/>
          <a:lstStyle>
            <a:lvl2pPr>
              <a:defRPr sz="1400" i="1"/>
            </a:lvl2pPr>
            <a:lvl3pPr>
              <a:defRPr sz="1200"/>
            </a:lvl3pPr>
            <a:lvl4pPr>
              <a:defRPr sz="1100" i="1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9EDD18A-A93F-3473-FD60-85DD10BE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19C5212-8208-34DA-FD5E-22A05ABB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E305AD-521F-9A8B-C540-2FC70A3B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06307D-2121-CDD9-9C2B-7A9F20025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80" y="5735860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28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BA6880-4DCD-A4AA-D267-33ACF87D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36525"/>
            <a:ext cx="10053319" cy="985203"/>
          </a:xfr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AC5ECE-313A-F0E1-DCB5-3993CDA0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480" y="1256665"/>
            <a:ext cx="10053319" cy="4351338"/>
          </a:xfrm>
        </p:spPr>
        <p:txBody>
          <a:bodyPr lIns="0" tIns="0" rIns="0" bIns="0"/>
          <a:lstStyle>
            <a:lvl2pPr>
              <a:defRPr sz="1400" i="1"/>
            </a:lvl2pPr>
            <a:lvl3pPr>
              <a:defRPr sz="1200"/>
            </a:lvl3pPr>
            <a:lvl4pPr>
              <a:defRPr sz="1100" i="1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9EDD18A-A93F-3473-FD60-85DD10BE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19C5212-8208-34DA-FD5E-22A05ABB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E305AD-521F-9A8B-C540-2FC70A3B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06307D-2121-CDD9-9C2B-7A9F20025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095" y="5735860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4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732052A-E019-7F48-A283-A955E557E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7C1D97-46FF-1D4D-B3BB-A6E9273E1A24}" type="datetimeFigureOut">
              <a:rPr lang="en-IS" smtClean="0"/>
              <a:pPr/>
              <a:t>05/19/2026</a:t>
            </a:fld>
            <a:endParaRPr lang="en-I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0D1FADC-7617-B1ED-0405-B2CEA89B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1146" y="6356350"/>
            <a:ext cx="23435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2D9B86-AFE6-2974-DBD6-1EDAD039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8451" y="6352410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337176-0DAB-9EE3-2142-FE51FAA81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-3598"/>
            <a:ext cx="8798561" cy="1601258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6B000D7-59B1-5BDF-86E0-81EF10F04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1689735"/>
            <a:ext cx="879856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pic>
        <p:nvPicPr>
          <p:cNvPr id="8" name="Picture 7" descr="A yellow and black logo&#10;&#10;Description automatically generated">
            <a:extLst>
              <a:ext uri="{FF2B5EF4-FFF2-40B4-BE49-F238E27FC236}">
                <a16:creationId xmlns:a16="http://schemas.microsoft.com/office/drawing/2014/main" id="{8D56AF3D-E69F-22D1-5450-18A0E346A6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1" y="153090"/>
            <a:ext cx="869848" cy="7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1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93BC40B-68B2-E292-8D23-BB5C45B6F3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1AB1BD4-7BC2-5614-0CD6-6B33DE7C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16EE8AE-03AC-98C1-8FB1-0FC5730F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7412" y="6356350"/>
            <a:ext cx="23435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C35A3A1-CAC5-99F8-54D9-C2D17BC8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30986" y="6352410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7B874E-FD6E-E6DD-46F1-139BBBD22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-3598"/>
            <a:ext cx="4104641" cy="1601258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4ED737-EA8E-522B-DCB1-6C9008E85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1689735"/>
            <a:ext cx="410464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pic>
        <p:nvPicPr>
          <p:cNvPr id="2" name="Picture 1" descr="A yellow and black logo&#10;&#10;Description automatically generated">
            <a:extLst>
              <a:ext uri="{FF2B5EF4-FFF2-40B4-BE49-F238E27FC236}">
                <a16:creationId xmlns:a16="http://schemas.microsoft.com/office/drawing/2014/main" id="{2A5DA05E-C4E4-6ED1-9D00-C863C7C1B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1" y="153090"/>
            <a:ext cx="869848" cy="7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88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C5D03B3-5EFF-F452-EF6E-A65B7E994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879856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84CAE1C-9D16-5CF3-5E9F-1628A8B8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879856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9F991FB-6BDE-B1B6-590B-E37039B8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9BEAA5-C242-EC9E-E393-05A7B0ED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1146" y="6356350"/>
            <a:ext cx="234357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28C4152-B934-F804-701B-140D3DBE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8451" y="6352410"/>
            <a:ext cx="88053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3" name="Picture 2" descr="A white circular design on a black background&#10;&#10;Description automatically generated">
            <a:extLst>
              <a:ext uri="{FF2B5EF4-FFF2-40B4-BE49-F238E27FC236}">
                <a16:creationId xmlns:a16="http://schemas.microsoft.com/office/drawing/2014/main" id="{84E0B71C-A0FF-BDEE-5BE5-6FEDE8A42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1" y="153091"/>
            <a:ext cx="869555" cy="7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44C7-4AB2-6416-15F5-3BD451CA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410464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6346D-A055-CF73-B6CC-BDAA7222E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410464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8F34-0118-5B39-5679-AD3E7AA6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C484-6556-08D7-0BD0-6766D1DA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7412" y="6356350"/>
            <a:ext cx="2343573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AC603-9862-6150-FBBF-1D7DB612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30986" y="6352410"/>
            <a:ext cx="880534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7" name="Picture 6" descr="A white circular design on a black background&#10;&#10;Description automatically generated">
            <a:extLst>
              <a:ext uri="{FF2B5EF4-FFF2-40B4-BE49-F238E27FC236}">
                <a16:creationId xmlns:a16="http://schemas.microsoft.com/office/drawing/2014/main" id="{90CC06AA-9CCD-F24E-5F6E-B0EE39640E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1" y="153091"/>
            <a:ext cx="869555" cy="7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70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E3FC-B46B-750A-56AE-1EB3946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365125"/>
            <a:ext cx="10054956" cy="1325563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1A156-93E9-8712-3AD6-A5C364665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844" y="1825625"/>
            <a:ext cx="4929051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B210A-47F6-4AEC-A134-4E92C1AF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748" y="1825625"/>
            <a:ext cx="4929051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622087-B6CF-4424-B2D8-2FA0C2F1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7C7575-C6BC-58E6-3DB6-36056E3F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B26919-2018-9743-F28E-AC38569B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C881EA-ACF6-6A5F-F240-B654AF17F3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04" y="176541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2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F3614C-5001-1287-3DE6-9D49D7F8A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444C7-4AB2-6416-15F5-3BD451CA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410464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6346D-A055-CF73-B6CC-BDAA7222E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410464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8F34-0118-5B39-5679-AD3E7AA6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C484-6556-08D7-0BD0-6766D1DA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7412" y="6356350"/>
            <a:ext cx="23435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AC603-9862-6150-FBBF-1D7DB612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30986" y="6352410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7677A88-CB25-CF1F-7D64-3B57F946B7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9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E3FC-B46B-750A-56AE-1EB3946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132080"/>
            <a:ext cx="10054956" cy="985204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1A156-93E9-8712-3AD6-A5C364665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844" y="1249997"/>
            <a:ext cx="4929051" cy="435800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B210A-47F6-4AEC-A134-4E92C1AF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748" y="1249997"/>
            <a:ext cx="4929051" cy="435800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622087-B6CF-4424-B2D8-2FA0C2F1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7C7575-C6BC-58E6-3DB6-36056E3F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B26919-2018-9743-F28E-AC38569B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4FB5C-DB27-CF6A-E548-5C15FA698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80" y="5735860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5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E3FC-B46B-750A-56AE-1EB3946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132080"/>
            <a:ext cx="10054956" cy="985204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1A156-93E9-8712-3AD6-A5C364665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844" y="1249997"/>
            <a:ext cx="4929051" cy="435800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B210A-47F6-4AEC-A134-4E92C1AF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748" y="1249997"/>
            <a:ext cx="4929051" cy="435800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622087-B6CF-4424-B2D8-2FA0C2F1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7C7575-C6BC-58E6-3DB6-36056E3F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B26919-2018-9743-F28E-AC38569B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65639-1245-3F5D-4EBD-C33996C86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396" y="5779250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81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FE68C0B-FD63-D327-38DA-E95D05BA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2C105F4-F5D2-8BA9-691A-E61F89E9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FC4894-9701-D299-01FB-CE330273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2FFD8A-7744-02AB-F41F-E469E7B6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365125"/>
            <a:ext cx="10054956" cy="1325563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08FA6-BC45-4FE9-3882-C0F41FDDD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04" y="176541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8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FE68C0B-FD63-D327-38DA-E95D05BA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2C105F4-F5D2-8BA9-691A-E61F89E9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FC4894-9701-D299-01FB-CE330273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2FFD8A-7744-02AB-F41F-E469E7B6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365125"/>
            <a:ext cx="10054956" cy="1325563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96C3EF-639F-E2D3-DD3D-371277139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80" y="5735860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9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FE68C0B-FD63-D327-38DA-E95D05BA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2C105F4-F5D2-8BA9-691A-E61F89E9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FC4894-9701-D299-01FB-CE330273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2FFD8A-7744-02AB-F41F-E469E7B6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365125"/>
            <a:ext cx="10054956" cy="1325563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899C8-5527-24F4-84B5-D6057A8B9D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396" y="5779250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59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6A8D583-EB03-400D-F698-233EB2B1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5EE824-3365-2454-3AC5-60919A0B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BF811D5-7F03-998A-8983-3E4CFC1C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90810F-9B9C-C905-EEAC-770C941F8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04" y="176541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01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B4CF6-4A89-052D-EB8F-443D5ADE8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04" y="176541"/>
            <a:ext cx="2917852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52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680B5-6135-639C-F0FE-B938A0C4D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04" y="176541"/>
            <a:ext cx="714597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20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B987C5-198A-4C22-99CA-26E2EF0BF5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41" y="5996526"/>
            <a:ext cx="714597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44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792D7-1050-2907-277D-F6D304897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9168" y="5985955"/>
            <a:ext cx="714597" cy="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3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E3FC-B46B-750A-56AE-1EB3946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365125"/>
            <a:ext cx="10054956" cy="1325563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1A156-93E9-8712-3AD6-A5C364665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844" y="1825625"/>
            <a:ext cx="4929051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B210A-47F6-4AEC-A134-4E92C1AF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748" y="1825625"/>
            <a:ext cx="4929051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622087-B6CF-4424-B2D8-2FA0C2F1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7C7575-C6BC-58E6-3DB6-36056E3F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B26919-2018-9743-F28E-AC38569B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0FCC76-53AF-9997-0E20-093501911E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73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56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C5D03B3-5EFF-F452-EF6E-A65B7E994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879856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84CAE1C-9D16-5CF3-5E9F-1628A8B8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879856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9F991FB-6BDE-B1B6-590B-E37039B8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9BEAA5-C242-EC9E-E393-05A7B0ED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1146" y="6356350"/>
            <a:ext cx="23435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28C4152-B934-F804-701B-140D3DBE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8451" y="6352410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6EF0438-FAE5-4A51-F670-04C89B3B47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99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F3614C-5001-1287-3DE6-9D49D7F8A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444C7-4AB2-6416-15F5-3BD451CA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410464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6346D-A055-CF73-B6CC-BDAA7222E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410464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8F34-0118-5B39-5679-AD3E7AA6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C484-6556-08D7-0BD0-6766D1DA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7412" y="6356350"/>
            <a:ext cx="23435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AC603-9862-6150-FBBF-1D7DB612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30986" y="6352410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D881E7A-9A1D-E1B8-7E80-AE4B4966FC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E3FC-B46B-750A-56AE-1EB3946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365125"/>
            <a:ext cx="10054956" cy="1325563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1A156-93E9-8712-3AD6-A5C364665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844" y="1825625"/>
            <a:ext cx="4929051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B210A-47F6-4AEC-A134-4E92C1AF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748" y="1825625"/>
            <a:ext cx="4929051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622087-B6CF-4424-B2D8-2FA0C2F1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7C7575-C6BC-58E6-3DB6-36056E3F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B26919-2018-9743-F28E-AC38569B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DD4438-124B-05E4-672D-55C3F845E1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9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C5D03B3-5EFF-F452-EF6E-A65B7E994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879856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84CAE1C-9D16-5CF3-5E9F-1628A8B8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879856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9F991FB-6BDE-B1B6-590B-E37039B8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9BEAA5-C242-EC9E-E393-05A7B0ED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1146" y="6356350"/>
            <a:ext cx="23435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28C4152-B934-F804-701B-140D3DBE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8451" y="6352410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27328FD-0811-CFAF-55D8-A77F900051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74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F3614C-5001-1287-3DE6-9D49D7F8A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444C7-4AB2-6416-15F5-3BD451CA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4104641" cy="2387600"/>
          </a:xfrm>
        </p:spPr>
        <p:txBody>
          <a:bodyPr lIns="0" tIns="0" rIns="0" b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6346D-A055-CF73-B6CC-BDAA7222E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4104641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8F34-0118-5B39-5679-AD3E7AA6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6879" y="6352411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C484-6556-08D7-0BD0-6766D1DA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7412" y="6356350"/>
            <a:ext cx="23435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AC603-9862-6150-FBBF-1D7DB612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30986" y="6352410"/>
            <a:ext cx="88053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C9BC94-4372-78A0-8B0A-06F5A07985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8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E3FC-B46B-750A-56AE-1EB3946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844" y="365125"/>
            <a:ext cx="10054956" cy="1325563"/>
          </a:xfrm>
        </p:spPr>
        <p:txBody>
          <a:bodyPr lIns="0" tIns="0" rIns="0" bIns="0"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1A156-93E9-8712-3AD6-A5C364665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844" y="1825625"/>
            <a:ext cx="4929051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B210A-47F6-4AEC-A134-4E92C1AF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748" y="1825625"/>
            <a:ext cx="4929051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622087-B6CF-4424-B2D8-2FA0C2F1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845" y="6356350"/>
            <a:ext cx="2743200" cy="365125"/>
          </a:xfrm>
        </p:spPr>
        <p:txBody>
          <a:bodyPr/>
          <a:lstStyle/>
          <a:p>
            <a:fld id="{1E7C1D97-46FF-1D4D-B3BB-A6E9273E1A24}" type="datetimeFigureOut">
              <a:rPr lang="en-IS"/>
              <a:t>05/19/2026</a:t>
            </a:fld>
            <a:endParaRPr lang="en-I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7C7575-C6BC-58E6-3DB6-36056E3F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923" y="6356350"/>
            <a:ext cx="4114800" cy="365125"/>
          </a:xfrm>
        </p:spPr>
        <p:txBody>
          <a:bodyPr/>
          <a:lstStyle/>
          <a:p>
            <a:endParaRPr lang="en-I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B26919-2018-9743-F28E-AC38569B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6ED4E6-5AD6-C247-B20E-7862EEC5D883}" type="slidenum">
              <a:rPr lang="en-IS"/>
              <a:t>‹#›</a:t>
            </a:fld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6BEAB2-9C34-CE8B-F32F-048E26B7E2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08" y="162593"/>
            <a:ext cx="3517592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8556C-A118-21C3-B190-A02212BC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9F250-D7B7-23F5-773B-66F474CE2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7EA6-4C58-C32D-8540-B8FDDAB8B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fld id="{1E7C1D97-46FF-1D4D-B3BB-A6E9273E1A24}" type="datetimeFigureOut">
              <a:rPr lang="en-IS"/>
              <a:pPr/>
              <a:t>05/19/2026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1CD15-A96F-4D6E-DD14-75B93DA4F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aseline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28C98-DD9B-29F2-538A-C1FB507FD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fld id="{BB6ED4E6-5AD6-C247-B20E-7862EEC5D883}" type="slidenum">
              <a:rPr lang="en-IS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201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4065" r:id="rId3"/>
    <p:sldLayoutId id="2147484063" r:id="rId4"/>
    <p:sldLayoutId id="2147484064" r:id="rId5"/>
    <p:sldLayoutId id="2147484066" r:id="rId6"/>
    <p:sldLayoutId id="2147484054" r:id="rId7"/>
    <p:sldLayoutId id="2147484055" r:id="rId8"/>
    <p:sldLayoutId id="2147484067" r:id="rId9"/>
    <p:sldLayoutId id="2147483716" r:id="rId10"/>
    <p:sldLayoutId id="2147483717" r:id="rId11"/>
    <p:sldLayoutId id="2147483720" r:id="rId12"/>
    <p:sldLayoutId id="2147483721" r:id="rId13"/>
    <p:sldLayoutId id="2147484056" r:id="rId14"/>
    <p:sldLayoutId id="2147483726" r:id="rId15"/>
    <p:sldLayoutId id="2147483727" r:id="rId16"/>
    <p:sldLayoutId id="2147484057" r:id="rId17"/>
    <p:sldLayoutId id="2147484058" r:id="rId18"/>
    <p:sldLayoutId id="2147483728" r:id="rId19"/>
    <p:sldLayoutId id="2147483729" r:id="rId20"/>
    <p:sldLayoutId id="2147484060" r:id="rId21"/>
    <p:sldLayoutId id="2147483732" r:id="rId22"/>
    <p:sldLayoutId id="2147483733" r:id="rId23"/>
    <p:sldLayoutId id="2147484062" r:id="rId24"/>
    <p:sldLayoutId id="2147483734" r:id="rId25"/>
    <p:sldLayoutId id="2147483735" r:id="rId26"/>
    <p:sldLayoutId id="2147483737" r:id="rId27"/>
    <p:sldLayoutId id="2147483738" r:id="rId28"/>
    <p:sldLayoutId id="2147484061" r:id="rId29"/>
    <p:sldLayoutId id="214748373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 baseline="0">
          <a:solidFill>
            <a:schemeClr val="tx1"/>
          </a:solidFill>
          <a:latin typeface="Source Sans Pro SemiBold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Source Sans Pro" panose="020B0604020202020204" pitchFamily="34" charset="0"/>
        <a:buChar char="•"/>
        <a:defRPr sz="1600" b="0" kern="120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ource Sans Pro" panose="020B0604020202020204" pitchFamily="34" charset="0"/>
        <a:buChar char="•"/>
        <a:defRPr sz="1600" b="0" kern="120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ource Sans Pro" panose="020B0604020202020204" pitchFamily="34" charset="0"/>
        <a:buChar char="•"/>
        <a:defRPr sz="1600" b="0" kern="120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ource Sans Pro" panose="020B0604020202020204" pitchFamily="34" charset="0"/>
        <a:buChar char="•"/>
        <a:defRPr sz="1600" b="0" kern="120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ource Sans Pro" panose="020B0604020202020204" pitchFamily="34" charset="0"/>
        <a:buChar char="•"/>
        <a:defRPr sz="1600" b="0" kern="120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Source Sans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Source Sans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Source Sans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Source Sans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brot.natt.i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hyperlink" Target="http://mt0.google.com/vt/lyrs=s&amp;hl=en&amp;x=%7bx%7d&amp;y=%7by%7d&amp;z=%7bz%7d" TargetMode="External"/><Relationship Id="rId4" Type="http://schemas.openxmlformats.org/officeDocument/2006/relationships/hyperlink" Target="https://gis.natt.is/mapcache/web-mercator/wmts?SERVICE=WMTS&amp;REQUEST=GetCapabiliti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tp.natt.is/public/marco/imagery/" TargetMode="Externa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qfield.org/how-to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16.sv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sv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65.jpeg"/><Relationship Id="rId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dministrationis.sharepoint.com/:f:/s/llnatt-ni/IgCOommXhJ02S5rzLy10ip6wAbiOeNEV88UyH70YctD3y_0?e=rf1OQ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16.sv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mailto:qfield@natt.is" TargetMode="Externa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qfield@natt.is" TargetMode="Externa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sv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svg"/><Relationship Id="rId5" Type="http://schemas.openxmlformats.org/officeDocument/2006/relationships/image" Target="../media/image16.svg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16.svg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svg"/><Relationship Id="rId4" Type="http://schemas.openxmlformats.org/officeDocument/2006/relationships/image" Target="../media/image16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svg"/><Relationship Id="rId4" Type="http://schemas.openxmlformats.org/officeDocument/2006/relationships/image" Target="../media/image12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sv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svg"/><Relationship Id="rId5" Type="http://schemas.openxmlformats.org/officeDocument/2006/relationships/image" Target="../media/image123.jpeg"/><Relationship Id="rId4" Type="http://schemas.openxmlformats.org/officeDocument/2006/relationships/image" Target="../media/image11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C368-5456-4CBA-4086-1A515CD90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47" y="631088"/>
            <a:ext cx="4104641" cy="2387600"/>
          </a:xfrm>
        </p:spPr>
        <p:txBody>
          <a:bodyPr anchor="b">
            <a:normAutofit/>
          </a:bodyPr>
          <a:lstStyle/>
          <a:p>
            <a:r>
              <a:rPr lang="en-US"/>
              <a:t>QGIS Training NATT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7D32C-9064-8813-FD31-2B089432C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647" y="3110762"/>
            <a:ext cx="4409307" cy="335059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1">
                <a:latin typeface="Source Sans Pro"/>
                <a:ea typeface="Source Sans Pro"/>
              </a:rPr>
              <a:t>Part 3: </a:t>
            </a:r>
            <a:r>
              <a:rPr lang="en-US" b="1" err="1">
                <a:latin typeface="Source Sans Pro"/>
                <a:ea typeface="Source Sans Pro"/>
              </a:rPr>
              <a:t>QField</a:t>
            </a:r>
            <a:br>
              <a:rPr lang="en-US"/>
            </a:br>
            <a:endParaRPr lang="en-US"/>
          </a:p>
          <a:p>
            <a:r>
              <a:rPr lang="en-US"/>
              <a:t> </a:t>
            </a:r>
            <a:br>
              <a:rPr lang="en-US"/>
            </a:br>
            <a:br>
              <a:rPr lang="en-US"/>
            </a:br>
            <a:r>
              <a:rPr lang="en-US"/>
              <a:t>May 2026</a:t>
            </a:r>
          </a:p>
          <a:p>
            <a:r>
              <a:rPr lang="en-US" err="1"/>
              <a:t>Krummasalir</a:t>
            </a:r>
            <a:endParaRPr lang="en-US"/>
          </a:p>
        </p:txBody>
      </p:sp>
      <p:pic>
        <p:nvPicPr>
          <p:cNvPr id="11" name="Picture 2" descr="QField - Download and install on ...">
            <a:extLst>
              <a:ext uri="{FF2B5EF4-FFF2-40B4-BE49-F238E27FC236}">
                <a16:creationId xmlns:a16="http://schemas.microsoft.com/office/drawing/2014/main" id="{8C3E7D0F-E769-AAD9-5B62-92725A188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214" y="968588"/>
            <a:ext cx="2460412" cy="24604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729AE5-B5F8-17F0-B167-E6FBB9681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9" r="6639"/>
          <a:stretch>
            <a:fillRect/>
          </a:stretch>
        </p:blipFill>
        <p:spPr>
          <a:xfrm>
            <a:off x="9440782" y="968588"/>
            <a:ext cx="2460412" cy="2460412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 descr="Add with solid fill">
            <a:extLst>
              <a:ext uri="{FF2B5EF4-FFF2-40B4-BE49-F238E27FC236}">
                <a16:creationId xmlns:a16="http://schemas.microsoft.com/office/drawing/2014/main" id="{48654CE2-8CC2-E1F2-F378-5FC2508DA5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8880" y="1473970"/>
            <a:ext cx="1449648" cy="14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9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993AE-2F49-BEDE-B17C-4149AA4F2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A264BA-84F4-BFE7-EE8C-5E1C751B0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Sync your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E02418-D3B4-982F-6FC1-1299F7841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242359"/>
            <a:ext cx="1863012" cy="161564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E750A6-F9EA-892B-1EC7-2620280FE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297471" y="642486"/>
            <a:ext cx="7894529" cy="55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95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Repair Team Sasquatch">
            <a:extLst>
              <a:ext uri="{FF2B5EF4-FFF2-40B4-BE49-F238E27FC236}">
                <a16:creationId xmlns:a16="http://schemas.microsoft.com/office/drawing/2014/main" id="{53E7E44A-AA37-880D-5284-EEA923EEDA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556" r="5556"/>
          <a:stretch>
            <a:fillRect/>
          </a:stretch>
        </p:blipFill>
        <p:spPr>
          <a:xfrm>
            <a:off x="7597540" y="1655762"/>
            <a:ext cx="3516429" cy="395598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D8B571-CB7C-92A0-8F02-EDDB1A1C0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590" y="590594"/>
            <a:ext cx="4104641" cy="2387600"/>
          </a:xfrm>
        </p:spPr>
        <p:txBody>
          <a:bodyPr>
            <a:normAutofit/>
          </a:bodyPr>
          <a:lstStyle/>
          <a:p>
            <a:r>
              <a:rPr lang="en-GB" sz="5000"/>
              <a:t>Deltas vs Sync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A463956-68A9-739B-9CCD-6420DAA1F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6250" y="3059877"/>
            <a:ext cx="4104641" cy="1655762"/>
          </a:xfrm>
        </p:spPr>
        <p:txBody>
          <a:bodyPr>
            <a:noAutofit/>
          </a:bodyPr>
          <a:lstStyle/>
          <a:p>
            <a:endParaRPr lang="en-GB" sz="2400" b="1"/>
          </a:p>
          <a:p>
            <a:r>
              <a:rPr lang="en-GB" sz="2400" b="1"/>
              <a:t>Deltas</a:t>
            </a:r>
            <a:r>
              <a:rPr lang="en-GB" sz="2400"/>
              <a:t> track of changes made in the project or on a feature. By </a:t>
            </a:r>
            <a:r>
              <a:rPr lang="en-GB" sz="2400" b="1"/>
              <a:t>push</a:t>
            </a:r>
            <a:r>
              <a:rPr lang="en-GB" sz="2400"/>
              <a:t>ing we send the changes, not the whole project. </a:t>
            </a:r>
          </a:p>
          <a:p>
            <a:endParaRPr lang="en-GB" sz="2400"/>
          </a:p>
          <a:p>
            <a:r>
              <a:rPr lang="en-GB" sz="2400" b="1"/>
              <a:t>Sync</a:t>
            </a:r>
            <a:r>
              <a:rPr lang="en-GB" sz="2400"/>
              <a:t> download and uploads all data, can be heavy and slow (especially in the field)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58669-862B-482F-E896-29A38B66E1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242359"/>
            <a:ext cx="1863012" cy="16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7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A409AC-6170-943D-925F-3B989B7BB7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Access </a:t>
            </a:r>
            <a:r>
              <a:rPr lang="en-GB" err="1"/>
              <a:t>QField</a:t>
            </a:r>
            <a:r>
              <a:rPr lang="en-GB"/>
              <a:t> Cloud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EE4D33F-D3AA-29FA-DF71-E06C6DE47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8"/>
            <a:ext cx="4104641" cy="304972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0000"/>
                </a:solidFill>
              </a:rPr>
              <a:t>Important!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Double click on the </a:t>
            </a:r>
            <a:r>
              <a:rPr lang="en-GB" err="1"/>
              <a:t>QField</a:t>
            </a:r>
            <a:r>
              <a:rPr lang="en-GB"/>
              <a:t> Cloud Ant to get the Server URL menu. 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Add </a:t>
            </a:r>
            <a:r>
              <a:rPr lang="en-GB">
                <a:hlinkClick r:id="rId2"/>
              </a:rPr>
              <a:t>https://brot.natt.is</a:t>
            </a:r>
            <a:r>
              <a:rPr lang="en-GB"/>
              <a:t> as a server URL.</a:t>
            </a:r>
          </a:p>
          <a:p>
            <a:r>
              <a:rPr lang="en-GB"/>
              <a:t>If you do not do this you will try to connect to the official </a:t>
            </a:r>
            <a:r>
              <a:rPr lang="en-GB" err="1"/>
              <a:t>QField</a:t>
            </a:r>
            <a:r>
              <a:rPr lang="en-GB"/>
              <a:t> Cloud website and not the one from NÁTT</a:t>
            </a:r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14746-174A-9727-937B-4941CF7C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148" y="0"/>
            <a:ext cx="4223852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6A13AA5-0834-053B-271C-BCE435024B49}"/>
              </a:ext>
            </a:extLst>
          </p:cNvPr>
          <p:cNvSpPr/>
          <p:nvPr/>
        </p:nvSpPr>
        <p:spPr>
          <a:xfrm>
            <a:off x="9180074" y="1122118"/>
            <a:ext cx="1800000" cy="1800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8B1FA748-AA0E-ACE1-2823-6DF324B3BC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6285" y="189531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057E0-8A4B-FC83-7FCC-6A5173077958}"/>
              </a:ext>
            </a:extLst>
          </p:cNvPr>
          <p:cNvSpPr txBox="1"/>
          <p:nvPr/>
        </p:nvSpPr>
        <p:spPr>
          <a:xfrm>
            <a:off x="10980074" y="227578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Double click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52CA0-7CC5-EC3E-FD5B-7FAD0E2431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5242359"/>
            <a:ext cx="1863012" cy="16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1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D303E-1AED-EB62-5E0F-DE23C5EBE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9E105D-74AD-EE8E-8EFE-C96B7B143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Roles and Entities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4826F-2856-88B5-903F-64E315FA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242359"/>
            <a:ext cx="1863012" cy="16156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768E5C-2389-1DC6-D55B-82BAC865A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851" y="582643"/>
            <a:ext cx="7986149" cy="58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3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EFE4B-2CA5-C5C5-3E8C-2B0F65C2E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2182-1090-462D-9883-A0ECB5F20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242359"/>
            <a:ext cx="1863012" cy="16156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39224F-BEC8-A35C-3BC2-E001D2C8B153}"/>
              </a:ext>
            </a:extLst>
          </p:cNvPr>
          <p:cNvSpPr txBox="1"/>
          <p:nvPr/>
        </p:nvSpPr>
        <p:spPr>
          <a:xfrm>
            <a:off x="1942525" y="1327942"/>
            <a:ext cx="9547529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/>
              <a:t>Cloud Roles</a:t>
            </a:r>
            <a:r>
              <a:rPr lang="en-GB"/>
              <a:t>	</a:t>
            </a:r>
            <a:br>
              <a:rPr lang="en-GB"/>
            </a:br>
            <a:br>
              <a:rPr lang="en-GB"/>
            </a:br>
            <a:r>
              <a:rPr lang="en-GB" b="1"/>
              <a:t>Admin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</a:t>
            </a:r>
            <a:r>
              <a:rPr lang="en-GB"/>
              <a:t>Full project administration: can rename or delete the project, and generally has the same rights as the project owner except transferring ownership.</a:t>
            </a:r>
            <a:br>
              <a:rPr lang="en-GB"/>
            </a:br>
            <a:br>
              <a:rPr lang="en-GB"/>
            </a:br>
            <a:r>
              <a:rPr lang="en-GB" b="1"/>
              <a:t>Manager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/>
              <a:t>Can add or remove project collaborators. In practice, this is for managing access/configuration rather than doing more field editing than an editor.</a:t>
            </a:r>
            <a:br>
              <a:rPr lang="en-GB"/>
            </a:br>
            <a:br>
              <a:rPr lang="en-GB"/>
            </a:br>
            <a:r>
              <a:rPr lang="en-GB" b="1"/>
              <a:t>Editor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/>
              <a:t>Can edit data: create, modify, and delete features/data.</a:t>
            </a:r>
            <a:br>
              <a:rPr lang="en-GB"/>
            </a:br>
            <a:br>
              <a:rPr lang="en-GB"/>
            </a:br>
            <a:r>
              <a:rPr lang="en-GB" b="1"/>
              <a:t>Reporter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/>
              <a:t>Can insert new data only; cannot update or delete existing data.</a:t>
            </a:r>
            <a:br>
              <a:rPr lang="en-GB"/>
            </a:br>
            <a:br>
              <a:rPr lang="en-GB"/>
            </a:br>
            <a:r>
              <a:rPr lang="en-GB" b="1"/>
              <a:t>Reader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/>
              <a:t>Read-only access; can view/read data but not edit it.</a:t>
            </a:r>
          </a:p>
        </p:txBody>
      </p:sp>
    </p:spTree>
    <p:extLst>
      <p:ext uri="{BB962C8B-B14F-4D97-AF65-F5344CB8AC3E}">
        <p14:creationId xmlns:p14="http://schemas.microsoft.com/office/powerpoint/2010/main" val="180708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42CE7-4075-9B01-B834-CC17A97D7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0E53-EB6C-5947-A89E-9C6E1D6F5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011" y="-773906"/>
            <a:ext cx="8798561" cy="2387600"/>
          </a:xfrm>
        </p:spPr>
        <p:txBody>
          <a:bodyPr>
            <a:normAutofit/>
          </a:bodyPr>
          <a:lstStyle/>
          <a:p>
            <a:r>
              <a:rPr lang="en-US" sz="5000"/>
              <a:t>Online Basemaps and </a:t>
            </a:r>
            <a:r>
              <a:rPr lang="en-US" sz="5000" err="1"/>
              <a:t>Basedata</a:t>
            </a:r>
            <a:endParaRPr lang="en-US" sz="50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F77C8EE-CCDF-9BCF-DC51-08BFA1B22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768011" y="1756227"/>
            <a:ext cx="9312885" cy="439782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In </a:t>
            </a:r>
            <a:r>
              <a:rPr lang="en-US" sz="3000" err="1"/>
              <a:t>QField</a:t>
            </a:r>
            <a:r>
              <a:rPr lang="en-US" sz="3000"/>
              <a:t> we can add our online basemaps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WMS, WMTS, XYZ as we learned in our previous lesson.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8D4C8-335D-F078-3DB0-E382D39B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982" y="0"/>
            <a:ext cx="2454018" cy="2712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71791-09A6-96F2-8610-651E6399A769}"/>
              </a:ext>
            </a:extLst>
          </p:cNvPr>
          <p:cNvSpPr txBox="1"/>
          <p:nvPr/>
        </p:nvSpPr>
        <p:spPr>
          <a:xfrm>
            <a:off x="768011" y="2873764"/>
            <a:ext cx="98576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Example: </a:t>
            </a:r>
            <a:br>
              <a:rPr lang="en-GB"/>
            </a:br>
            <a:br>
              <a:rPr lang="en-GB"/>
            </a:br>
            <a:r>
              <a:rPr lang="en-GB">
                <a:hlinkClick r:id="rId4"/>
              </a:rPr>
              <a:t>https://gis.natt.is/mapcache/web-mercator/wmts?SERVICE=WMTS&amp;REQUEST=GetCapabilities</a:t>
            </a:r>
            <a:endParaRPr lang="en-GB"/>
          </a:p>
          <a:p>
            <a:endParaRPr lang="en-GB"/>
          </a:p>
          <a:p>
            <a:r>
              <a:rPr lang="en-GB">
                <a:hlinkClick r:id="rId5"/>
              </a:rPr>
              <a:t>http://mt0.google.com/vt/lyrs=s&amp;hl=en&amp;x={x}&amp;y={y}&amp;z={z}</a:t>
            </a:r>
            <a:r>
              <a:rPr lang="en-GB"/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95334-688F-B2E2-8493-4DB802955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953" y="4145036"/>
            <a:ext cx="3872047" cy="271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9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F25F2-C545-B23B-A856-00CB9ED40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Good Enough Team Sasquatch">
            <a:extLst>
              <a:ext uri="{FF2B5EF4-FFF2-40B4-BE49-F238E27FC236}">
                <a16:creationId xmlns:a16="http://schemas.microsoft.com/office/drawing/2014/main" id="{8091D569-0C70-EA53-FEB3-8FD60DCCC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638" y="0"/>
            <a:ext cx="2376361" cy="2376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B009D9-9601-C2D7-96C8-314D28F2C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336" y="-821614"/>
            <a:ext cx="8798561" cy="2387600"/>
          </a:xfrm>
        </p:spPr>
        <p:txBody>
          <a:bodyPr>
            <a:normAutofit/>
          </a:bodyPr>
          <a:lstStyle/>
          <a:p>
            <a:r>
              <a:rPr lang="en-US" sz="5000"/>
              <a:t>Offline Basemaps and </a:t>
            </a:r>
            <a:r>
              <a:rPr lang="en-US" sz="5000" err="1"/>
              <a:t>Basedata</a:t>
            </a:r>
            <a:endParaRPr lang="en-US" sz="50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AA14AF-B63E-6FE4-51E6-067BBF0D4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768010" y="1756227"/>
            <a:ext cx="10445421" cy="439782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We can have offline maps when we do not have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Difference between raster and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Sentinel 2 Mosaic 190 MB (10m 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Local or </a:t>
            </a:r>
            <a:r>
              <a:rPr lang="en-US" sz="3000" err="1"/>
              <a:t>QField</a:t>
            </a:r>
            <a:r>
              <a:rPr lang="en-US" sz="3000"/>
              <a:t> Cloud </a:t>
            </a:r>
            <a:r>
              <a:rPr lang="en-US" sz="3000" err="1"/>
              <a:t>shared_datasets</a:t>
            </a:r>
            <a:br>
              <a:rPr lang="en-US" sz="3000"/>
            </a:br>
            <a:r>
              <a:rPr lang="en-US" sz="3000"/>
              <a:t>between projects to save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37F7F-24FB-FF64-4018-116935801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445145" y="1938113"/>
            <a:ext cx="6095998" cy="4859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6BE840-918E-F180-AF78-F41F20492F3C}"/>
              </a:ext>
            </a:extLst>
          </p:cNvPr>
          <p:cNvSpPr txBox="1"/>
          <p:nvPr/>
        </p:nvSpPr>
        <p:spPr>
          <a:xfrm>
            <a:off x="978569" y="5784724"/>
            <a:ext cx="254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Work in  progress…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D42B28-580E-406C-327F-E1B358F2BE9F}"/>
              </a:ext>
            </a:extLst>
          </p:cNvPr>
          <p:cNvSpPr txBox="1"/>
          <p:nvPr/>
        </p:nvSpPr>
        <p:spPr>
          <a:xfrm>
            <a:off x="978569" y="4183169"/>
            <a:ext cx="4163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5"/>
              </a:rPr>
              <a:t>https://ftp.natt.is/public/marco/imagery/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047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6D5DED-17E4-DBEB-AE13-2864D53F7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/>
              <a:t>QField</a:t>
            </a:r>
            <a:r>
              <a:rPr lang="en-GB"/>
              <a:t> in QGIS</a:t>
            </a:r>
          </a:p>
        </p:txBody>
      </p:sp>
      <p:pic>
        <p:nvPicPr>
          <p:cNvPr id="11" name="Picture 2" descr="QField - Download and install on ...">
            <a:extLst>
              <a:ext uri="{FF2B5EF4-FFF2-40B4-BE49-F238E27FC236}">
                <a16:creationId xmlns:a16="http://schemas.microsoft.com/office/drawing/2014/main" id="{03458408-5AB8-DA22-5E03-000D83F1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6037"/>
            <a:ext cx="1551963" cy="155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0739BE-8BD0-7015-0618-03EE8293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403" y="2638022"/>
            <a:ext cx="7056597" cy="4219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5C0465-3939-B1DF-10D3-A96AC8260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099" y="137879"/>
            <a:ext cx="5824942" cy="37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68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2A811-783E-7D0F-9546-3F2680581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EC6024-A58D-C912-1985-A925550CA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/>
              <a:t>QField</a:t>
            </a:r>
            <a:r>
              <a:rPr lang="en-GB"/>
              <a:t> in QGIS</a:t>
            </a:r>
          </a:p>
        </p:txBody>
      </p:sp>
      <p:pic>
        <p:nvPicPr>
          <p:cNvPr id="11" name="Picture 2" descr="QField - Download and install on ...">
            <a:extLst>
              <a:ext uri="{FF2B5EF4-FFF2-40B4-BE49-F238E27FC236}">
                <a16:creationId xmlns:a16="http://schemas.microsoft.com/office/drawing/2014/main" id="{301A5E55-A5B4-D92E-C676-874F119C4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6037"/>
            <a:ext cx="1551963" cy="155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A0577-3FBF-162A-87C0-1C552624D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504" y="0"/>
            <a:ext cx="805649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96A00-17F3-FA1B-AA27-A47CDA0C2E0D}"/>
              </a:ext>
            </a:extLst>
          </p:cNvPr>
          <p:cNvSpPr txBox="1"/>
          <p:nvPr/>
        </p:nvSpPr>
        <p:spPr>
          <a:xfrm>
            <a:off x="995901" y="318355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4"/>
              </a:rPr>
              <a:t>https://docs.qfield.org/how-to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609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73204F-051C-754B-AAF5-3647545870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How to start to make your own simple project</a:t>
            </a:r>
          </a:p>
        </p:txBody>
      </p:sp>
      <p:pic>
        <p:nvPicPr>
          <p:cNvPr id="13" name="Picture Placeholder 12" descr="Productive Team Sasquatch">
            <a:extLst>
              <a:ext uri="{FF2B5EF4-FFF2-40B4-BE49-F238E27FC236}">
                <a16:creationId xmlns:a16="http://schemas.microsoft.com/office/drawing/2014/main" id="{50890781-C487-A19B-D265-4728BDDA04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139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B684-44BE-9306-A28F-314C7C829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2E82-B9F2-AF22-5B69-799FAF59E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47" y="631088"/>
            <a:ext cx="4104641" cy="2387600"/>
          </a:xfrm>
        </p:spPr>
        <p:txBody>
          <a:bodyPr anchor="b">
            <a:normAutofit/>
          </a:bodyPr>
          <a:lstStyle/>
          <a:p>
            <a:r>
              <a:rPr lang="en-US"/>
              <a:t>QGIS Training NATT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9E8C6-6B85-AD43-A981-CD7C2DC8D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647" y="3110762"/>
            <a:ext cx="4409307" cy="3350593"/>
          </a:xfrm>
        </p:spPr>
        <p:txBody>
          <a:bodyPr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Part 3: </a:t>
            </a:r>
            <a:r>
              <a:rPr lang="en-US" err="1">
                <a:latin typeface="Source Sans Pro"/>
                <a:ea typeface="Source Sans Pro"/>
              </a:rPr>
              <a:t>QField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At the end of the training, you should be able to:</a:t>
            </a:r>
          </a:p>
          <a:p>
            <a:pPr marL="285750" indent="-285750">
              <a:buFontTx/>
              <a:buChar char="-"/>
            </a:pPr>
            <a:r>
              <a:rPr lang="en-US"/>
              <a:t>Make a local  </a:t>
            </a:r>
            <a:r>
              <a:rPr lang="en-US" err="1"/>
              <a:t>QField</a:t>
            </a:r>
            <a:r>
              <a:rPr lang="en-US"/>
              <a:t> project</a:t>
            </a:r>
          </a:p>
          <a:p>
            <a:pPr marL="285750" indent="-285750">
              <a:buFontTx/>
              <a:buChar char="-"/>
            </a:pPr>
            <a:r>
              <a:rPr lang="en-US"/>
              <a:t>Use </a:t>
            </a:r>
            <a:r>
              <a:rPr lang="en-US" err="1"/>
              <a:t>QField</a:t>
            </a:r>
            <a:r>
              <a:rPr lang="en-US"/>
              <a:t> on a mobile device</a:t>
            </a:r>
          </a:p>
          <a:p>
            <a:pPr marL="285750" indent="-285750">
              <a:buFontTx/>
              <a:buChar char="-"/>
            </a:pPr>
            <a:r>
              <a:rPr lang="en-US"/>
              <a:t>Connect to </a:t>
            </a:r>
            <a:r>
              <a:rPr lang="en-US" err="1"/>
              <a:t>QField</a:t>
            </a:r>
            <a:r>
              <a:rPr lang="en-US"/>
              <a:t> Cloud</a:t>
            </a:r>
          </a:p>
          <a:p>
            <a:pPr marL="285750" indent="-285750">
              <a:buFontTx/>
              <a:buChar char="-"/>
            </a:pPr>
            <a:r>
              <a:rPr lang="en-US"/>
              <a:t>Upload and Download data from </a:t>
            </a:r>
            <a:r>
              <a:rPr lang="en-US" err="1"/>
              <a:t>QField</a:t>
            </a:r>
            <a:r>
              <a:rPr lang="en-US"/>
              <a:t> Cloud</a:t>
            </a:r>
          </a:p>
          <a:p>
            <a:pPr marL="285750" indent="-285750">
              <a:buFontTx/>
              <a:buChar char="-"/>
            </a:pPr>
            <a:r>
              <a:rPr lang="en-US"/>
              <a:t>Edit Field data</a:t>
            </a:r>
          </a:p>
        </p:txBody>
      </p:sp>
      <p:pic>
        <p:nvPicPr>
          <p:cNvPr id="4" name="Picture 2" descr="QField - Download and install on ...">
            <a:extLst>
              <a:ext uri="{FF2B5EF4-FFF2-40B4-BE49-F238E27FC236}">
                <a16:creationId xmlns:a16="http://schemas.microsoft.com/office/drawing/2014/main" id="{2C316D6E-FEA4-815E-0FC4-BF6DFA859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214" y="968588"/>
            <a:ext cx="2460412" cy="24604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93290-0C06-5F5A-F840-06FF65F35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9" r="6639"/>
          <a:stretch>
            <a:fillRect/>
          </a:stretch>
        </p:blipFill>
        <p:spPr>
          <a:xfrm>
            <a:off x="9440782" y="968588"/>
            <a:ext cx="2460412" cy="2460412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Add with solid fill">
            <a:extLst>
              <a:ext uri="{FF2B5EF4-FFF2-40B4-BE49-F238E27FC236}">
                <a16:creationId xmlns:a16="http://schemas.microsoft.com/office/drawing/2014/main" id="{159B616E-D254-37CB-80E8-228604BFB0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8880" y="1473970"/>
            <a:ext cx="1449648" cy="14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97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38C5FC-0ED4-A22E-D68C-DF8AA7E3CD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Install </a:t>
            </a:r>
            <a:r>
              <a:rPr lang="en-GB" sz="8000" err="1"/>
              <a:t>QField</a:t>
            </a:r>
            <a:endParaRPr lang="en-GB" sz="8000"/>
          </a:p>
        </p:txBody>
      </p:sp>
      <p:pic>
        <p:nvPicPr>
          <p:cNvPr id="7" name="Picture 6" descr="Teamwork Team Sasquatch">
            <a:extLst>
              <a:ext uri="{FF2B5EF4-FFF2-40B4-BE49-F238E27FC236}">
                <a16:creationId xmlns:a16="http://schemas.microsoft.com/office/drawing/2014/main" id="{3EEB5C3E-6BFB-E0FB-E4D1-11432CA2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357" y="2970243"/>
            <a:ext cx="3796930" cy="37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4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B26EAD-B074-9F2F-40C2-A7681FC97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9" y="115396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oft Store - Wikipedia">
            <a:extLst>
              <a:ext uri="{FF2B5EF4-FFF2-40B4-BE49-F238E27FC236}">
                <a16:creationId xmlns:a16="http://schemas.microsoft.com/office/drawing/2014/main" id="{86535918-9799-80A5-BFC3-C51ED81D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85" y="115396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Google Play Store (free) for Android, APK and Web App | Gizmodo">
            <a:extLst>
              <a:ext uri="{FF2B5EF4-FFF2-40B4-BE49-F238E27FC236}">
                <a16:creationId xmlns:a16="http://schemas.microsoft.com/office/drawing/2014/main" id="{E53908DA-0DB3-2920-D4DA-7AEA174E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0" y="115396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B7052-7200-57EF-AD8B-27FF865DE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385" y="3544033"/>
            <a:ext cx="3240000" cy="32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07E167-9B1B-5461-BDD7-2017FE0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677" y="3544033"/>
            <a:ext cx="3240000" cy="32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3C065F-A02F-BE7C-3598-E3C81BFB4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69" y="3544033"/>
            <a:ext cx="3240000" cy="3240000"/>
          </a:xfrm>
          <a:prstGeom prst="rect">
            <a:avLst/>
          </a:prstGeom>
        </p:spPr>
      </p:pic>
      <p:pic>
        <p:nvPicPr>
          <p:cNvPr id="1032" name="Picture 8" descr="QField for QGIS - Apps on Google Play">
            <a:extLst>
              <a:ext uri="{FF2B5EF4-FFF2-40B4-BE49-F238E27FC236}">
                <a16:creationId xmlns:a16="http://schemas.microsoft.com/office/drawing/2014/main" id="{127FAFC6-667B-D77F-9E9E-BA57BF20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42" y="4534851"/>
            <a:ext cx="1258363" cy="12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QField for QGIS - Apps on Google Play">
            <a:extLst>
              <a:ext uri="{FF2B5EF4-FFF2-40B4-BE49-F238E27FC236}">
                <a16:creationId xmlns:a16="http://schemas.microsoft.com/office/drawing/2014/main" id="{F69F62E0-EC93-9ACD-15AA-5ED745534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50" y="4534850"/>
            <a:ext cx="1258363" cy="12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58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18679A8-5FA3-7545-357C-92ACB544B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C4223F-04E6-94BF-AB65-11D7FDB32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1652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C2DCFA-6F2A-5184-6DD8-725165D82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B61E27B4-FA22-1280-CC88-323FAA753D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F3C536B4-0F6F-8251-4E12-F0BB906465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70E2BF-AA34-975D-2FB6-BB8246429C8F}"/>
              </a:ext>
            </a:extLst>
          </p:cNvPr>
          <p:cNvSpPr/>
          <p:nvPr/>
        </p:nvSpPr>
        <p:spPr>
          <a:xfrm>
            <a:off x="4513384" y="1812897"/>
            <a:ext cx="3165231" cy="4110825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5F00E-8154-4032-3591-1A77340E9A21}"/>
              </a:ext>
            </a:extLst>
          </p:cNvPr>
          <p:cNvSpPr/>
          <p:nvPr/>
        </p:nvSpPr>
        <p:spPr>
          <a:xfrm>
            <a:off x="9026769" y="1812897"/>
            <a:ext cx="3165231" cy="4110825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585E5B-275B-CA4C-547F-2454A6AEC11B}"/>
              </a:ext>
            </a:extLst>
          </p:cNvPr>
          <p:cNvSpPr/>
          <p:nvPr/>
        </p:nvSpPr>
        <p:spPr>
          <a:xfrm>
            <a:off x="0" y="0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EF7CF7-D637-5C5B-F378-E7FCAF0A7636}"/>
              </a:ext>
            </a:extLst>
          </p:cNvPr>
          <p:cNvSpPr/>
          <p:nvPr/>
        </p:nvSpPr>
        <p:spPr>
          <a:xfrm>
            <a:off x="5555999" y="1154264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74CD2E-DD7E-8748-77E1-575D8AFE4B3E}"/>
              </a:ext>
            </a:extLst>
          </p:cNvPr>
          <p:cNvSpPr/>
          <p:nvPr/>
        </p:nvSpPr>
        <p:spPr>
          <a:xfrm>
            <a:off x="10757478" y="1080000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73856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ED2DB-C5F0-8AA1-EEF0-91B25419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AE74C5-630C-133C-ABE3-BA4E3A4EB6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Your Local Project</a:t>
            </a:r>
          </a:p>
        </p:txBody>
      </p:sp>
      <p:pic>
        <p:nvPicPr>
          <p:cNvPr id="2" name="Picture 1" descr="Working Late Team Sasquatch">
            <a:extLst>
              <a:ext uri="{FF2B5EF4-FFF2-40B4-BE49-F238E27FC236}">
                <a16:creationId xmlns:a16="http://schemas.microsoft.com/office/drawing/2014/main" id="{252BA001-A47E-C097-7C26-E64FEBE0F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108" y="3175100"/>
            <a:ext cx="3564801" cy="356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4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9A1FE-385A-3AB7-5208-0F64C787B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94A3E481-3844-F725-6900-2DBA4B1072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45B069E4-604B-BD49-0286-5BDEBD8E21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8910ED-90C2-9E61-E21B-250D2A9E0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60161-875A-BA8D-6145-B36F029C7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4A016-245B-95AE-7E65-0BEB8FD0B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8" y="0"/>
            <a:ext cx="3165231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1F54D6D-C677-149B-0BEC-F8361B0E7B3D}"/>
              </a:ext>
            </a:extLst>
          </p:cNvPr>
          <p:cNvSpPr/>
          <p:nvPr/>
        </p:nvSpPr>
        <p:spPr>
          <a:xfrm>
            <a:off x="2085231" y="1598213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5C7159-4EA9-4AEC-8FC4-9C14E8D26A0B}"/>
              </a:ext>
            </a:extLst>
          </p:cNvPr>
          <p:cNvSpPr/>
          <p:nvPr/>
        </p:nvSpPr>
        <p:spPr>
          <a:xfrm>
            <a:off x="4513384" y="1130411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3F09F7-E0DE-881D-563E-CD5857AB31C9}"/>
              </a:ext>
            </a:extLst>
          </p:cNvPr>
          <p:cNvSpPr/>
          <p:nvPr/>
        </p:nvSpPr>
        <p:spPr>
          <a:xfrm>
            <a:off x="9261638" y="1386178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2600AC-00DF-9F3A-D058-E3A654F4F8A0}"/>
              </a:ext>
            </a:extLst>
          </p:cNvPr>
          <p:cNvSpPr/>
          <p:nvPr/>
        </p:nvSpPr>
        <p:spPr>
          <a:xfrm>
            <a:off x="11020202" y="2138213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94A488-9ACC-1571-E79A-7F311530E5E1}"/>
              </a:ext>
            </a:extLst>
          </p:cNvPr>
          <p:cNvSpPr/>
          <p:nvPr/>
        </p:nvSpPr>
        <p:spPr>
          <a:xfrm>
            <a:off x="11020202" y="3639788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B7FF2B-DDD7-4B2E-E14D-6206FEB9A9A1}"/>
              </a:ext>
            </a:extLst>
          </p:cNvPr>
          <p:cNvSpPr/>
          <p:nvPr/>
        </p:nvSpPr>
        <p:spPr>
          <a:xfrm>
            <a:off x="10069383" y="5628940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</a:t>
            </a:r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23149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E88C3-CA0A-9652-2804-E02938AE5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B7E185-8FB5-8E1B-0D77-AE30BC20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767" y="0"/>
            <a:ext cx="316523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98AB76-38F2-ED79-02B4-FFFC2405B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237" y="0"/>
            <a:ext cx="31652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68F41B-7C7F-954E-E4B5-6B4C9065A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5CB7E57E-D10C-B0DA-45EC-C24539C825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60C3BF67-AF87-5B55-4DFE-4D782C5099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749B1F1-7EBE-ECE3-25BD-A09FBE20B3A2}"/>
              </a:ext>
            </a:extLst>
          </p:cNvPr>
          <p:cNvSpPr/>
          <p:nvPr/>
        </p:nvSpPr>
        <p:spPr>
          <a:xfrm>
            <a:off x="1263138" y="380975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6F4CCA-6DE2-435C-4FE9-05A3F3A75C6D}"/>
              </a:ext>
            </a:extLst>
          </p:cNvPr>
          <p:cNvSpPr/>
          <p:nvPr/>
        </p:nvSpPr>
        <p:spPr>
          <a:xfrm>
            <a:off x="11019036" y="5692576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68E5D9-AFD8-FBF4-E7EE-431F967A62BF}"/>
              </a:ext>
            </a:extLst>
          </p:cNvPr>
          <p:cNvSpPr/>
          <p:nvPr/>
        </p:nvSpPr>
        <p:spPr>
          <a:xfrm>
            <a:off x="-211592" y="41771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977B62-8BD6-DCE8-1789-446C488021AB}"/>
              </a:ext>
            </a:extLst>
          </p:cNvPr>
          <p:cNvSpPr/>
          <p:nvPr/>
        </p:nvSpPr>
        <p:spPr>
          <a:xfrm>
            <a:off x="6716766" y="3768335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9" name="Graphic 18" descr="Speech with solid fill">
            <a:extLst>
              <a:ext uri="{FF2B5EF4-FFF2-40B4-BE49-F238E27FC236}">
                <a16:creationId xmlns:a16="http://schemas.microsoft.com/office/drawing/2014/main" id="{60854E60-C293-E829-A0DB-1599CD5014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4445" y="4924473"/>
            <a:ext cx="1658829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EBFFC0-C3A1-32A2-A0ED-5F65B41B0197}"/>
              </a:ext>
            </a:extLst>
          </p:cNvPr>
          <p:cNvSpPr txBox="1"/>
          <p:nvPr/>
        </p:nvSpPr>
        <p:spPr>
          <a:xfrm>
            <a:off x="10201523" y="5136543"/>
            <a:ext cx="81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131313"/>
                </a:solidFill>
              </a:rPr>
              <a:t>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745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AA6FA-B57E-0783-1683-AD16C5F8E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CD5AB7-7B09-CA7C-D600-7587E63FF2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Measure</a:t>
            </a:r>
          </a:p>
        </p:txBody>
      </p:sp>
    </p:spTree>
    <p:extLst>
      <p:ext uri="{BB962C8B-B14F-4D97-AF65-F5344CB8AC3E}">
        <p14:creationId xmlns:p14="http://schemas.microsoft.com/office/powerpoint/2010/main" val="125201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4FBB8-DAE9-4903-0812-50B11D646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5FE08D-7016-B147-5CC1-C22DCF5B1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DBAB3-AB6B-02A9-459D-BF658711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3DDF68-ACA2-93C1-1822-A7DB96EF3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5FB577C7-6E2F-0358-401A-ADC009338C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17B762A9-63F2-DDE2-2A23-1D18B1A17C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024F670-6D6D-CDEB-028A-B1B4B3C02893}"/>
              </a:ext>
            </a:extLst>
          </p:cNvPr>
          <p:cNvSpPr/>
          <p:nvPr/>
        </p:nvSpPr>
        <p:spPr>
          <a:xfrm>
            <a:off x="305243" y="230588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2AD8BC-0A38-548F-4A6F-711A6B6C078E}"/>
              </a:ext>
            </a:extLst>
          </p:cNvPr>
          <p:cNvSpPr/>
          <p:nvPr/>
        </p:nvSpPr>
        <p:spPr>
          <a:xfrm>
            <a:off x="4513384" y="2215258"/>
            <a:ext cx="835817" cy="83605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26510D-9497-9125-C9D7-1B1924FA8F22}"/>
              </a:ext>
            </a:extLst>
          </p:cNvPr>
          <p:cNvSpPr/>
          <p:nvPr/>
        </p:nvSpPr>
        <p:spPr>
          <a:xfrm>
            <a:off x="5678090" y="3024303"/>
            <a:ext cx="835817" cy="83605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53E9DE-4642-894C-18DE-4B9066B6DE55}"/>
              </a:ext>
            </a:extLst>
          </p:cNvPr>
          <p:cNvSpPr/>
          <p:nvPr/>
        </p:nvSpPr>
        <p:spPr>
          <a:xfrm>
            <a:off x="8981440" y="613574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D650DF-B77F-7258-0B6B-5F19F6814D07}"/>
              </a:ext>
            </a:extLst>
          </p:cNvPr>
          <p:cNvSpPr/>
          <p:nvPr/>
        </p:nvSpPr>
        <p:spPr>
          <a:xfrm>
            <a:off x="10239071" y="5178948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21FFBF-8B24-97A7-F910-1443AAFA6FC0}"/>
              </a:ext>
            </a:extLst>
          </p:cNvPr>
          <p:cNvSpPr/>
          <p:nvPr/>
        </p:nvSpPr>
        <p:spPr>
          <a:xfrm>
            <a:off x="10835384" y="230587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4948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278AA-3C36-9AF3-4F47-05D064F44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3A787E-B39A-5096-16A3-7CC180CD8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3D view and orient</a:t>
            </a:r>
          </a:p>
        </p:txBody>
      </p:sp>
    </p:spTree>
    <p:extLst>
      <p:ext uri="{BB962C8B-B14F-4D97-AF65-F5344CB8AC3E}">
        <p14:creationId xmlns:p14="http://schemas.microsoft.com/office/powerpoint/2010/main" val="1574003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A21BA-F32D-AC2A-E4ED-0FFA4BBC5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BCB34F-B6EA-F9FC-6292-81ADC9DA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3ACA2A-724E-E618-5E39-1F2B369B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ED8A4303-5BCC-4FB2-120A-A5EDD38867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E8E7DEA3-9449-6A7B-C316-AEB06F8D82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5AF99F7-2FC4-836C-3671-25542D77C79D}"/>
              </a:ext>
            </a:extLst>
          </p:cNvPr>
          <p:cNvSpPr/>
          <p:nvPr/>
        </p:nvSpPr>
        <p:spPr>
          <a:xfrm>
            <a:off x="680628" y="230586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EC3D6EC-92A6-AF0D-A87B-64D4262718D7}"/>
              </a:ext>
            </a:extLst>
          </p:cNvPr>
          <p:cNvSpPr/>
          <p:nvPr/>
        </p:nvSpPr>
        <p:spPr>
          <a:xfrm>
            <a:off x="4466465" y="954350"/>
            <a:ext cx="554301" cy="52794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7DC84C-AC16-11E3-5114-E166E199F550}"/>
              </a:ext>
            </a:extLst>
          </p:cNvPr>
          <p:cNvSpPr/>
          <p:nvPr/>
        </p:nvSpPr>
        <p:spPr>
          <a:xfrm>
            <a:off x="5678090" y="3024303"/>
            <a:ext cx="835817" cy="83605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25B110A-55E0-4D1F-5E4E-EA203B735068}"/>
              </a:ext>
            </a:extLst>
          </p:cNvPr>
          <p:cNvSpPr/>
          <p:nvPr/>
        </p:nvSpPr>
        <p:spPr>
          <a:xfrm>
            <a:off x="6095998" y="230586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Graphic 7" descr="Move with solid fill">
            <a:extLst>
              <a:ext uri="{FF2B5EF4-FFF2-40B4-BE49-F238E27FC236}">
                <a16:creationId xmlns:a16="http://schemas.microsoft.com/office/drawing/2014/main" id="{7FB0A6DB-02BB-5017-6142-A00DC34352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767519-65C6-F669-9AA2-2E0775EC3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3274A89-F2E6-7FCD-CB80-F343C706DACB}"/>
              </a:ext>
            </a:extLst>
          </p:cNvPr>
          <p:cNvSpPr/>
          <p:nvPr/>
        </p:nvSpPr>
        <p:spPr>
          <a:xfrm>
            <a:off x="9026768" y="5667255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11BC7D-CDD0-CD38-6CF2-9BC4CC298F2C}"/>
              </a:ext>
            </a:extLst>
          </p:cNvPr>
          <p:cNvSpPr/>
          <p:nvPr/>
        </p:nvSpPr>
        <p:spPr>
          <a:xfrm>
            <a:off x="8978257" y="169822"/>
            <a:ext cx="554301" cy="52794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8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44FD4-64B9-3019-BB4E-2D359A30B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90E0A-42FE-2090-3BC8-EFC7F5041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Courses in Series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258A6-8D0C-CB5E-C3F7-ACF89F588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79" y="3062317"/>
            <a:ext cx="8798561" cy="199285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i="1">
                <a:solidFill>
                  <a:schemeClr val="tx2">
                    <a:lumMod val="60000"/>
                    <a:lumOff val="40000"/>
                  </a:schemeClr>
                </a:solidFill>
              </a:rPr>
              <a:t>Part 1: QGIS basics  -- this course</a:t>
            </a:r>
          </a:p>
          <a:p>
            <a:pPr marL="285750" indent="-285750">
              <a:buFontTx/>
              <a:buChar char="-"/>
            </a:pPr>
            <a:r>
              <a:rPr lang="en-US" i="1">
                <a:solidFill>
                  <a:schemeClr val="tx2">
                    <a:lumMod val="60000"/>
                    <a:lumOff val="40000"/>
                  </a:schemeClr>
                </a:solidFill>
              </a:rPr>
              <a:t>Part 2: Data sources in Iceland, WMS/WFS, Postgres connection, how to find data</a:t>
            </a:r>
          </a:p>
          <a:p>
            <a:pPr marL="285750" indent="-285750">
              <a:buFontTx/>
              <a:buChar char="-"/>
            </a:pPr>
            <a:r>
              <a:rPr lang="en-US" b="1" i="1"/>
              <a:t>Part 3: </a:t>
            </a:r>
            <a:r>
              <a:rPr lang="en-US" b="1" i="1" err="1"/>
              <a:t>QField</a:t>
            </a:r>
            <a:r>
              <a:rPr lang="en-US" b="1" i="1"/>
              <a:t> – this course</a:t>
            </a:r>
          </a:p>
          <a:p>
            <a:pPr marL="285750" indent="-285750">
              <a:buFontTx/>
              <a:buChar char="-"/>
            </a:pPr>
            <a:r>
              <a:rPr lang="en-US"/>
              <a:t>Part 4: Making sexy maps – </a:t>
            </a:r>
            <a:r>
              <a:rPr lang="en-US" err="1"/>
              <a:t>Örnefni</a:t>
            </a:r>
            <a:r>
              <a:rPr lang="en-US"/>
              <a:t>, styling, best practices with map making (August?)</a:t>
            </a:r>
          </a:p>
          <a:p>
            <a:pPr marL="285750" indent="-285750">
              <a:buFontTx/>
              <a:buChar char="-"/>
            </a:pPr>
            <a:r>
              <a:rPr lang="en-US"/>
              <a:t>Part 5: Digging deeper into vectors (September?)</a:t>
            </a:r>
          </a:p>
          <a:p>
            <a:pPr marL="285750" indent="-285750">
              <a:buFontTx/>
              <a:buChar char="-"/>
            </a:pPr>
            <a:r>
              <a:rPr lang="en-US"/>
              <a:t>Part 6: Working with raster data – DEMs and Satellite imagery (October?)</a:t>
            </a:r>
          </a:p>
        </p:txBody>
      </p:sp>
    </p:spTree>
    <p:extLst>
      <p:ext uri="{BB962C8B-B14F-4D97-AF65-F5344CB8AC3E}">
        <p14:creationId xmlns:p14="http://schemas.microsoft.com/office/powerpoint/2010/main" val="2014455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0776A-595C-4657-723C-25B5497A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DE0892-041E-49EB-074B-DC777EE49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703393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02033-D685-0094-31EF-819D4CBB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4A97C8-9CA5-EAF9-918D-C05C7BB6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206437A5-3A6D-7B65-DC11-05EA854453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EB63F0E5-794B-A609-5D4C-ED8FCFFB89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38B0451-3B01-BFC2-A934-1B00E49CEFF2}"/>
              </a:ext>
            </a:extLst>
          </p:cNvPr>
          <p:cNvSpPr/>
          <p:nvPr/>
        </p:nvSpPr>
        <p:spPr>
          <a:xfrm>
            <a:off x="2637260" y="2531322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B20665-779B-F2A5-FB13-7A00A636F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771" y="0"/>
            <a:ext cx="316523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F5F19-9A08-0258-AE0B-D30021FA6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7A976DF-93B6-923B-1F04-A6C3888429C9}"/>
              </a:ext>
            </a:extLst>
          </p:cNvPr>
          <p:cNvSpPr/>
          <p:nvPr/>
        </p:nvSpPr>
        <p:spPr>
          <a:xfrm>
            <a:off x="7172825" y="218818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8959CD-1C2A-F2E4-F58B-7666A171E0C3}"/>
              </a:ext>
            </a:extLst>
          </p:cNvPr>
          <p:cNvSpPr/>
          <p:nvPr/>
        </p:nvSpPr>
        <p:spPr>
          <a:xfrm>
            <a:off x="9591347" y="218818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15BF6B6-6FDB-426D-F693-A1782F31B858}"/>
              </a:ext>
            </a:extLst>
          </p:cNvPr>
          <p:cNvSpPr/>
          <p:nvPr/>
        </p:nvSpPr>
        <p:spPr>
          <a:xfrm>
            <a:off x="9934579" y="800588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7A66B5-F524-A496-C805-DC9E366645B2}"/>
              </a:ext>
            </a:extLst>
          </p:cNvPr>
          <p:cNvSpPr/>
          <p:nvPr/>
        </p:nvSpPr>
        <p:spPr>
          <a:xfrm>
            <a:off x="8958902" y="131354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16026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D0DC7-2028-6BDD-375B-C49548EF2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EED9BB-AEA7-00EB-D869-1D43AE7F98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Add a point</a:t>
            </a:r>
          </a:p>
        </p:txBody>
      </p:sp>
    </p:spTree>
    <p:extLst>
      <p:ext uri="{BB962C8B-B14F-4D97-AF65-F5344CB8AC3E}">
        <p14:creationId xmlns:p14="http://schemas.microsoft.com/office/powerpoint/2010/main" val="1718657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FC0B0-CF2D-5C30-C5C8-43743F443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57D0E-2F2A-5C41-3A9F-455316768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372126-D8BC-3580-DFD7-83D08F5C7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1DD31717-0DCA-BA27-1087-02F2AD575F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4722F418-A9D3-DC88-DD1B-B377BDA2F8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08242F0-AC32-3B0A-7A03-DEA7E4F9BE83}"/>
              </a:ext>
            </a:extLst>
          </p:cNvPr>
          <p:cNvSpPr/>
          <p:nvPr/>
        </p:nvSpPr>
        <p:spPr>
          <a:xfrm>
            <a:off x="2153652" y="6019136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EF585B-9DE9-84E9-5330-0D6DDD0A6AAB}"/>
              </a:ext>
            </a:extLst>
          </p:cNvPr>
          <p:cNvSpPr/>
          <p:nvPr/>
        </p:nvSpPr>
        <p:spPr>
          <a:xfrm>
            <a:off x="-97584" y="195625"/>
            <a:ext cx="554301" cy="52794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2D99A5-1DAC-7088-6D7C-A8E86F5B7AA2}"/>
              </a:ext>
            </a:extLst>
          </p:cNvPr>
          <p:cNvSpPr/>
          <p:nvPr/>
        </p:nvSpPr>
        <p:spPr>
          <a:xfrm>
            <a:off x="7172825" y="6019136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B02B0-0904-D147-4E0C-2ABB61BD6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8" y="0"/>
            <a:ext cx="3165231" cy="6858000"/>
          </a:xfrm>
          <a:prstGeom prst="rect">
            <a:avLst/>
          </a:prstGeom>
        </p:spPr>
      </p:pic>
      <p:pic>
        <p:nvPicPr>
          <p:cNvPr id="10" name="Graphic 9" descr="Speech with solid fill">
            <a:extLst>
              <a:ext uri="{FF2B5EF4-FFF2-40B4-BE49-F238E27FC236}">
                <a16:creationId xmlns:a16="http://schemas.microsoft.com/office/drawing/2014/main" id="{6FBC4598-CBCC-6DD8-F0BA-4EA5F4F09F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5972" y="4296048"/>
            <a:ext cx="1723088" cy="1723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184B30-7B9A-7AE9-C61C-A1497432BF36}"/>
              </a:ext>
            </a:extLst>
          </p:cNvPr>
          <p:cNvSpPr txBox="1"/>
          <p:nvPr/>
        </p:nvSpPr>
        <p:spPr>
          <a:xfrm>
            <a:off x="6376946" y="4659464"/>
            <a:ext cx="123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Click here to use GPS</a:t>
            </a:r>
          </a:p>
        </p:txBody>
      </p:sp>
    </p:spTree>
    <p:extLst>
      <p:ext uri="{BB962C8B-B14F-4D97-AF65-F5344CB8AC3E}">
        <p14:creationId xmlns:p14="http://schemas.microsoft.com/office/powerpoint/2010/main" val="1098920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5D90B-17BA-3040-B772-BD144B315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F90061-6B6A-2602-FA33-31940207DC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Take a picture</a:t>
            </a:r>
          </a:p>
        </p:txBody>
      </p:sp>
    </p:spTree>
    <p:extLst>
      <p:ext uri="{BB962C8B-B14F-4D97-AF65-F5344CB8AC3E}">
        <p14:creationId xmlns:p14="http://schemas.microsoft.com/office/powerpoint/2010/main" val="1243322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2F404-DB28-D8B2-537E-A49A0493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1A092-3FDF-CB87-E76E-D7EEC7B67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C1592-0E56-8EB5-530B-2D22D0917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35215516-5DA3-85BD-BCBF-8A59E9264E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05D3FD35-4A6B-1EEC-2234-4F7B2439EE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634CCB2-0DFC-7FBD-5CA4-0640B6478FBD}"/>
              </a:ext>
            </a:extLst>
          </p:cNvPr>
          <p:cNvSpPr/>
          <p:nvPr/>
        </p:nvSpPr>
        <p:spPr>
          <a:xfrm>
            <a:off x="1787892" y="3959748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F679F7-2414-81AF-AE87-E2DFF83E1CCF}"/>
              </a:ext>
            </a:extLst>
          </p:cNvPr>
          <p:cNvSpPr/>
          <p:nvPr/>
        </p:nvSpPr>
        <p:spPr>
          <a:xfrm>
            <a:off x="5716435" y="5915771"/>
            <a:ext cx="759127" cy="731518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B390B53-5025-8E6B-A628-147C183DF7B8}"/>
              </a:ext>
            </a:extLst>
          </p:cNvPr>
          <p:cNvSpPr/>
          <p:nvPr/>
        </p:nvSpPr>
        <p:spPr>
          <a:xfrm rot="5400000">
            <a:off x="5843814" y="1355506"/>
            <a:ext cx="774682" cy="2088575"/>
          </a:xfrm>
          <a:prstGeom prst="wedge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14F39-B949-1FEB-4DF3-025250C48E3D}"/>
              </a:ext>
            </a:extLst>
          </p:cNvPr>
          <p:cNvSpPr txBox="1"/>
          <p:nvPr/>
        </p:nvSpPr>
        <p:spPr>
          <a:xfrm>
            <a:off x="5394184" y="2076627"/>
            <a:ext cx="188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131313"/>
                </a:solidFill>
              </a:rPr>
              <a:t>Add geotag (needs GPS 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EB7628-1180-EF34-54A8-25FF9C16F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90A130D-38D4-00F0-2355-D70D07F1CE75}"/>
              </a:ext>
            </a:extLst>
          </p:cNvPr>
          <p:cNvSpPr/>
          <p:nvPr/>
        </p:nvSpPr>
        <p:spPr>
          <a:xfrm>
            <a:off x="10388848" y="4031310"/>
            <a:ext cx="560100" cy="532739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50544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C0F36-85AA-B861-A599-04C0922E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08835-98E3-01DD-75C7-CF588057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D7007F37-6569-867A-A59D-517C466BA2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4CA0C276-C12E-5AA3-83D9-2754ADE38D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473C64C-E1F9-C987-844E-4F03C1FEAB9E}"/>
              </a:ext>
            </a:extLst>
          </p:cNvPr>
          <p:cNvSpPr/>
          <p:nvPr/>
        </p:nvSpPr>
        <p:spPr>
          <a:xfrm>
            <a:off x="1231300" y="5891916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B2F33BD5-BA24-05D7-8264-E732C8FD3BFA}"/>
              </a:ext>
            </a:extLst>
          </p:cNvPr>
          <p:cNvSpPr/>
          <p:nvPr/>
        </p:nvSpPr>
        <p:spPr>
          <a:xfrm rot="5400000">
            <a:off x="5843814" y="1355506"/>
            <a:ext cx="774682" cy="2088575"/>
          </a:xfrm>
          <a:prstGeom prst="wedge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CA8588-59FB-FF4D-5F81-FC48804ABC20}"/>
              </a:ext>
            </a:extLst>
          </p:cNvPr>
          <p:cNvSpPr/>
          <p:nvPr/>
        </p:nvSpPr>
        <p:spPr>
          <a:xfrm>
            <a:off x="2591018" y="176253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9D614-7446-92D7-5EB5-A935036FB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065E2E-22E4-D942-A5E4-DFD350389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8" y="0"/>
            <a:ext cx="3165231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320250E-1B77-1F23-B988-E8507AE36F87}"/>
              </a:ext>
            </a:extLst>
          </p:cNvPr>
          <p:cNvSpPr/>
          <p:nvPr/>
        </p:nvSpPr>
        <p:spPr>
          <a:xfrm>
            <a:off x="5812576" y="4740302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D02701F-A52A-4D3A-F7AA-ADD5D54DB015}"/>
              </a:ext>
            </a:extLst>
          </p:cNvPr>
          <p:cNvSpPr/>
          <p:nvPr/>
        </p:nvSpPr>
        <p:spPr>
          <a:xfrm>
            <a:off x="9026768" y="4606455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EAFA666-3686-48C6-7A73-0584BC407186}"/>
              </a:ext>
            </a:extLst>
          </p:cNvPr>
          <p:cNvSpPr/>
          <p:nvPr/>
        </p:nvSpPr>
        <p:spPr>
          <a:xfrm>
            <a:off x="9727635" y="5242559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3223AE-D4AE-5CFD-079C-4CEEFAABD751}"/>
              </a:ext>
            </a:extLst>
          </p:cNvPr>
          <p:cNvSpPr/>
          <p:nvPr/>
        </p:nvSpPr>
        <p:spPr>
          <a:xfrm>
            <a:off x="10331376" y="5868062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F9A5FD-C781-2117-58A0-9CE599680756}"/>
              </a:ext>
            </a:extLst>
          </p:cNvPr>
          <p:cNvSpPr/>
          <p:nvPr/>
        </p:nvSpPr>
        <p:spPr>
          <a:xfrm>
            <a:off x="8900114" y="3332921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6" name="Graphic 25" descr="Speech with solid fill">
            <a:extLst>
              <a:ext uri="{FF2B5EF4-FFF2-40B4-BE49-F238E27FC236}">
                <a16:creationId xmlns:a16="http://schemas.microsoft.com/office/drawing/2014/main" id="{1C3E5332-BC19-161D-EDA8-F7D2A7714B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6624" y="2506546"/>
            <a:ext cx="1268436" cy="12684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4EBC70-1497-CC4D-29A7-691F44D69EB2}"/>
              </a:ext>
            </a:extLst>
          </p:cNvPr>
          <p:cNvSpPr txBox="1"/>
          <p:nvPr/>
        </p:nvSpPr>
        <p:spPr>
          <a:xfrm>
            <a:off x="10925090" y="2739429"/>
            <a:ext cx="930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if you prefer to discard</a:t>
            </a:r>
          </a:p>
        </p:txBody>
      </p:sp>
    </p:spTree>
    <p:extLst>
      <p:ext uri="{BB962C8B-B14F-4D97-AF65-F5344CB8AC3E}">
        <p14:creationId xmlns:p14="http://schemas.microsoft.com/office/powerpoint/2010/main" val="712037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D2A6C-5FFC-0FCE-1B96-E358FA2E6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F9A5CA-7055-BE1C-242D-347F2E4B8A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Edit Point</a:t>
            </a:r>
          </a:p>
        </p:txBody>
      </p:sp>
    </p:spTree>
    <p:extLst>
      <p:ext uri="{BB962C8B-B14F-4D97-AF65-F5344CB8AC3E}">
        <p14:creationId xmlns:p14="http://schemas.microsoft.com/office/powerpoint/2010/main" val="3874503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DCE03-80E3-9CAA-ED25-C2832D664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E30C6A-429D-E581-7075-61F36641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CE6F1-67FE-FC80-337B-37654DC8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3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A6503CCB-D972-3DA8-2660-F8C353CBC5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95A8A8B-0888-F8DF-A069-5B82B81D322F}"/>
              </a:ext>
            </a:extLst>
          </p:cNvPr>
          <p:cNvSpPr/>
          <p:nvPr/>
        </p:nvSpPr>
        <p:spPr>
          <a:xfrm>
            <a:off x="1231298" y="3075167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3914EB-7326-B8C4-DE00-3050A9AF29AD}"/>
              </a:ext>
            </a:extLst>
          </p:cNvPr>
          <p:cNvSpPr/>
          <p:nvPr/>
        </p:nvSpPr>
        <p:spPr>
          <a:xfrm>
            <a:off x="2643926" y="5120640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04AAC73-6A62-54A5-BAF1-C59C4C8CEF7E}"/>
              </a:ext>
            </a:extLst>
          </p:cNvPr>
          <p:cNvSpPr/>
          <p:nvPr/>
        </p:nvSpPr>
        <p:spPr>
          <a:xfrm>
            <a:off x="5388582" y="3686753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B516D1-36FC-B721-9A08-2596D9161C0C}"/>
              </a:ext>
            </a:extLst>
          </p:cNvPr>
          <p:cNvSpPr/>
          <p:nvPr/>
        </p:nvSpPr>
        <p:spPr>
          <a:xfrm>
            <a:off x="4411897" y="5828305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7487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C4DA-1D39-529B-4EBB-A9F9729EF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8097E1-CB63-24DD-5352-5B0CF02AE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Move</a:t>
            </a:r>
          </a:p>
        </p:txBody>
      </p:sp>
    </p:spTree>
    <p:extLst>
      <p:ext uri="{BB962C8B-B14F-4D97-AF65-F5344CB8AC3E}">
        <p14:creationId xmlns:p14="http://schemas.microsoft.com/office/powerpoint/2010/main" val="164015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55E5C-DCA0-D608-13B5-BF9A3011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B94C-7BC0-CE1D-9B08-951FB814B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336" y="-821614"/>
            <a:ext cx="8798561" cy="2387600"/>
          </a:xfrm>
        </p:spPr>
        <p:txBody>
          <a:bodyPr>
            <a:normAutofit/>
          </a:bodyPr>
          <a:lstStyle/>
          <a:p>
            <a:r>
              <a:rPr lang="en-US" sz="5000"/>
              <a:t>Recap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8B0B034-9965-0183-0002-D958671F9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768011" y="1756227"/>
            <a:ext cx="9312885" cy="4397829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We learned to navigate QGIS 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We learned different coordinate systems 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We learned where to find different datasets and services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We learned how to connect different services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/>
              <a:t>We learned to work with a Postgres database (2)</a:t>
            </a:r>
            <a:br>
              <a:rPr lang="en-US" sz="3000"/>
            </a:br>
            <a:br>
              <a:rPr lang="en-US" sz="3000"/>
            </a:br>
            <a:r>
              <a:rPr lang="en-US" sz="3000"/>
              <a:t>You can find this material here:</a:t>
            </a:r>
            <a:br>
              <a:rPr lang="en-US" sz="3000"/>
            </a:br>
            <a:br>
              <a:rPr lang="en-US" sz="3000"/>
            </a:br>
            <a:br>
              <a:rPr lang="en-US" sz="3000"/>
            </a:br>
            <a:r>
              <a:rPr lang="en-US" sz="3000"/>
              <a:t>Or on Teams: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093DE74-C14F-4F45-3D5E-56D30891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258" y="4942906"/>
            <a:ext cx="122573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03_NATT_QIGS_NAMSKEID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6BD9D-5A42-1F07-8D85-6147C1DC7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07" y="6154057"/>
            <a:ext cx="6400847" cy="5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81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73702-A2E7-00B0-6E49-371C47B0A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28B36D-3873-4054-7D0B-4A14B161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F937065C-1BC5-30A4-4F93-23603CEB67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BB598AA-A4DD-73BF-F5EC-9F30E4E00D19}"/>
              </a:ext>
            </a:extLst>
          </p:cNvPr>
          <p:cNvSpPr/>
          <p:nvPr/>
        </p:nvSpPr>
        <p:spPr>
          <a:xfrm>
            <a:off x="881748" y="4670065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C216E4-0DBC-ACA5-6D0C-4FF55DEF1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3347226-864A-3277-B2EB-0027DC7A8561}"/>
              </a:ext>
            </a:extLst>
          </p:cNvPr>
          <p:cNvSpPr/>
          <p:nvPr/>
        </p:nvSpPr>
        <p:spPr>
          <a:xfrm>
            <a:off x="7101569" y="5915771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06BD6D-0FC1-7317-C7B6-FC5A20F5E7F4}"/>
              </a:ext>
            </a:extLst>
          </p:cNvPr>
          <p:cNvSpPr/>
          <p:nvPr/>
        </p:nvSpPr>
        <p:spPr>
          <a:xfrm>
            <a:off x="5745566" y="3075167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4534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0BFF6-D9FA-2D75-1D68-A005FDCEE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D1168C-C2CD-38CE-82CD-BDA10FADDA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Rotate</a:t>
            </a:r>
          </a:p>
        </p:txBody>
      </p:sp>
    </p:spTree>
    <p:extLst>
      <p:ext uri="{BB962C8B-B14F-4D97-AF65-F5344CB8AC3E}">
        <p14:creationId xmlns:p14="http://schemas.microsoft.com/office/powerpoint/2010/main" val="1213905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522E-DF09-7A37-0143-F46D3543E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B51F1D-E024-549F-334C-98FBEAF09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" y="0"/>
            <a:ext cx="316523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83EE5-F26A-A711-2B07-96A145276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ECBA49B4-C90A-75BB-8F4E-31628FA952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4F578B5B-9E5F-BCCA-9596-17F6E7DEC8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65D70D7-FCBA-0CBD-1BFC-84F1A801517E}"/>
              </a:ext>
            </a:extLst>
          </p:cNvPr>
          <p:cNvSpPr/>
          <p:nvPr/>
        </p:nvSpPr>
        <p:spPr>
          <a:xfrm>
            <a:off x="802330" y="5907817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580550-CA6D-6982-16FC-BA01DB3E55F5}"/>
              </a:ext>
            </a:extLst>
          </p:cNvPr>
          <p:cNvSpPr/>
          <p:nvPr/>
        </p:nvSpPr>
        <p:spPr>
          <a:xfrm>
            <a:off x="4405595" y="4851620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D6D221-E7F4-1B45-5F25-733ABE19B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3AB3821-6838-D39B-5750-DA7E29D80AFF}"/>
              </a:ext>
            </a:extLst>
          </p:cNvPr>
          <p:cNvSpPr/>
          <p:nvPr/>
        </p:nvSpPr>
        <p:spPr>
          <a:xfrm>
            <a:off x="8947115" y="3962400"/>
            <a:ext cx="700867" cy="70766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13D1CD-A61D-CEDB-6F16-8123973514FB}"/>
              </a:ext>
            </a:extLst>
          </p:cNvPr>
          <p:cNvSpPr/>
          <p:nvPr/>
        </p:nvSpPr>
        <p:spPr>
          <a:xfrm>
            <a:off x="9021104" y="3122876"/>
            <a:ext cx="481858" cy="457199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6F0228-70D1-2B01-34EF-309F01F3B528}"/>
              </a:ext>
            </a:extLst>
          </p:cNvPr>
          <p:cNvSpPr/>
          <p:nvPr/>
        </p:nvSpPr>
        <p:spPr>
          <a:xfrm>
            <a:off x="9021104" y="-80175"/>
            <a:ext cx="481858" cy="457199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8222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A1DF8-A575-6BA7-0AF0-0A2D76B22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FF32D9-F10C-C668-D4AE-D55BCBAF57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App Settings</a:t>
            </a:r>
          </a:p>
        </p:txBody>
      </p:sp>
    </p:spTree>
    <p:extLst>
      <p:ext uri="{BB962C8B-B14F-4D97-AF65-F5344CB8AC3E}">
        <p14:creationId xmlns:p14="http://schemas.microsoft.com/office/powerpoint/2010/main" val="2186229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1FF0-8445-80C6-8C28-A2EE1277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EEB2B9-6041-0C71-D2CF-9931BE579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276234-4A55-482A-2B39-C5CB9C78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2D053321-65E0-92CD-75C3-7378AF7FC3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F103EE5-99C3-9F89-DF56-1D29EC359FCC}"/>
              </a:ext>
            </a:extLst>
          </p:cNvPr>
          <p:cNvSpPr/>
          <p:nvPr/>
        </p:nvSpPr>
        <p:spPr>
          <a:xfrm>
            <a:off x="2229764" y="230585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3DED4A-EAA8-B531-F9EA-CB334D839DC6}"/>
              </a:ext>
            </a:extLst>
          </p:cNvPr>
          <p:cNvSpPr/>
          <p:nvPr/>
        </p:nvSpPr>
        <p:spPr>
          <a:xfrm>
            <a:off x="5403941" y="1236838"/>
            <a:ext cx="554301" cy="52794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08F27-C823-3205-07EB-2D6127916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11117073-6FBF-B993-0F69-0DA059E2C4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2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81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66D50-BEF2-91A0-1467-189C04BC3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C041D-532A-7564-D4FF-0E485E845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DFAC1-50BA-D35A-18C9-47AF84CC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B604C5CC-4399-232A-71E1-FC816B63D4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BC6E07C-3164-9C21-734F-1719B4E0233A}"/>
              </a:ext>
            </a:extLst>
          </p:cNvPr>
          <p:cNvSpPr/>
          <p:nvPr/>
        </p:nvSpPr>
        <p:spPr>
          <a:xfrm>
            <a:off x="1329720" y="564539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315AAE-8BAF-5EF9-5F2A-759770438EF3}"/>
              </a:ext>
            </a:extLst>
          </p:cNvPr>
          <p:cNvSpPr/>
          <p:nvPr/>
        </p:nvSpPr>
        <p:spPr>
          <a:xfrm>
            <a:off x="6859028" y="529169"/>
            <a:ext cx="554301" cy="52794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128F2661-2F47-5274-E523-C15A97B9C3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2800" y="2971800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1D0BF-66DB-FD6B-E192-7B1BFCE27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8" y="0"/>
            <a:ext cx="3165231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F06F21-8C96-4E39-438E-9A091881BB8D}"/>
              </a:ext>
            </a:extLst>
          </p:cNvPr>
          <p:cNvSpPr/>
          <p:nvPr/>
        </p:nvSpPr>
        <p:spPr>
          <a:xfrm>
            <a:off x="8935644" y="164734"/>
            <a:ext cx="554301" cy="52794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95100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5571E-E0C7-214F-DADD-02DD4DAE8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F1785A-45F2-0046-8830-FFB3B99F4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Export PDF</a:t>
            </a:r>
          </a:p>
        </p:txBody>
      </p:sp>
    </p:spTree>
    <p:extLst>
      <p:ext uri="{BB962C8B-B14F-4D97-AF65-F5344CB8AC3E}">
        <p14:creationId xmlns:p14="http://schemas.microsoft.com/office/powerpoint/2010/main" val="3320411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7C5C2-BBE4-F1C5-A134-2B322128C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B3CB2-75B1-7122-151A-F899CA90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41DB0A-C3E3-D748-26BA-131F514AA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B1BB8EAC-45F2-8C48-F48B-73C0534A3B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F6656B6-FA94-1BD4-D5F7-DF709DFEC3BF}"/>
              </a:ext>
            </a:extLst>
          </p:cNvPr>
          <p:cNvSpPr/>
          <p:nvPr/>
        </p:nvSpPr>
        <p:spPr>
          <a:xfrm>
            <a:off x="1076825" y="230585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6D30AC-51D5-BCBD-ECBA-AE7DA96F458E}"/>
              </a:ext>
            </a:extLst>
          </p:cNvPr>
          <p:cNvSpPr/>
          <p:nvPr/>
        </p:nvSpPr>
        <p:spPr>
          <a:xfrm>
            <a:off x="5403941" y="3622229"/>
            <a:ext cx="554301" cy="52794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78149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1A765-67F5-0FDE-7C9F-74166D74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646FB6-606B-97DA-2593-7F966AB728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Local Files</a:t>
            </a:r>
          </a:p>
        </p:txBody>
      </p:sp>
    </p:spTree>
    <p:extLst>
      <p:ext uri="{BB962C8B-B14F-4D97-AF65-F5344CB8AC3E}">
        <p14:creationId xmlns:p14="http://schemas.microsoft.com/office/powerpoint/2010/main" val="719617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9E194-AC64-3B9E-D0BE-FD88FE23B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2D72C54-179F-3CEA-DB48-BA7D1FF64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E21CF35B-0EBF-EC88-B9E2-3483804EEA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637AA51-DE33-A9EA-675F-46EADA49D6A0}"/>
              </a:ext>
            </a:extLst>
          </p:cNvPr>
          <p:cNvSpPr/>
          <p:nvPr/>
        </p:nvSpPr>
        <p:spPr>
          <a:xfrm>
            <a:off x="1808345" y="230585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9E44D-3D46-D9A6-094F-26670A31D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25A26F-66D2-0EA3-210F-125D58C32F91}"/>
              </a:ext>
            </a:extLst>
          </p:cNvPr>
          <p:cNvSpPr/>
          <p:nvPr/>
        </p:nvSpPr>
        <p:spPr>
          <a:xfrm>
            <a:off x="7113190" y="2669650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18BE7-D282-C854-E415-594300BD9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06A558-8ABE-227B-56D4-0D60B8EA171B}"/>
              </a:ext>
            </a:extLst>
          </p:cNvPr>
          <p:cNvSpPr/>
          <p:nvPr/>
        </p:nvSpPr>
        <p:spPr>
          <a:xfrm>
            <a:off x="9026768" y="1150950"/>
            <a:ext cx="912362" cy="87663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0" name="Graphic 9" descr="Camera with solid fill">
            <a:extLst>
              <a:ext uri="{FF2B5EF4-FFF2-40B4-BE49-F238E27FC236}">
                <a16:creationId xmlns:a16="http://schemas.microsoft.com/office/drawing/2014/main" id="{CC2C33E8-C965-BCE5-CDB6-FF574EE7F5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0337" y="1113182"/>
            <a:ext cx="914400" cy="914400"/>
          </a:xfrm>
          <a:prstGeom prst="rect">
            <a:avLst/>
          </a:prstGeom>
        </p:spPr>
      </p:pic>
      <p:pic>
        <p:nvPicPr>
          <p:cNvPr id="12" name="Graphic 11" descr="Arrow Right with solid fill">
            <a:extLst>
              <a:ext uri="{FF2B5EF4-FFF2-40B4-BE49-F238E27FC236}">
                <a16:creationId xmlns:a16="http://schemas.microsoft.com/office/drawing/2014/main" id="{ED2F841A-0403-676D-8101-AF48AE1B03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5491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0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7D5209-ACD7-FBEA-5FA1-27257309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 Maps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 err="1">
                <a:sym typeface="Wingdings" panose="05000000000000000000" pitchFamily="2" charset="2"/>
              </a:rPr>
              <a:t>QField</a:t>
            </a:r>
            <a:endParaRPr lang="en-GB"/>
          </a:p>
        </p:txBody>
      </p:sp>
      <p:pic>
        <p:nvPicPr>
          <p:cNvPr id="3074" name="Picture 2" descr="ArcGIS Field Maps">
            <a:extLst>
              <a:ext uri="{FF2B5EF4-FFF2-40B4-BE49-F238E27FC236}">
                <a16:creationId xmlns:a16="http://schemas.microsoft.com/office/drawing/2014/main" id="{845E59A8-9681-0291-7E6C-9340280DD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29" y="2872139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Field - Download and install on ...">
            <a:extLst>
              <a:ext uri="{FF2B5EF4-FFF2-40B4-BE49-F238E27FC236}">
                <a16:creationId xmlns:a16="http://schemas.microsoft.com/office/drawing/2014/main" id="{E633C71A-28A2-B1FD-BC3D-5528F7E4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80" y="2771088"/>
            <a:ext cx="2460412" cy="24604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5CFBB125-431B-8FD1-2E75-94B1853CB2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7970" y="3015431"/>
            <a:ext cx="1729339" cy="17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24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6F6E-F720-4E45-46A2-68CC728DE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408941-CC37-3693-85E9-35392423D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10188272" cy="2387600"/>
          </a:xfrm>
        </p:spPr>
        <p:txBody>
          <a:bodyPr>
            <a:normAutofit/>
          </a:bodyPr>
          <a:lstStyle/>
          <a:p>
            <a:r>
              <a:rPr lang="en-GB" sz="8000"/>
              <a:t>Make it a cloud project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1E71620-FC1A-87A1-5C1B-58EAEF9D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000"/>
              <a:t>Requires Cloud Editor Permission – request if needed at </a:t>
            </a:r>
            <a:r>
              <a:rPr lang="en-GB" sz="2000">
                <a:hlinkClick r:id="rId2"/>
              </a:rPr>
              <a:t>qfield@natt.is</a:t>
            </a:r>
            <a:r>
              <a:rPr lang="en-GB" sz="2000"/>
              <a:t> </a:t>
            </a:r>
          </a:p>
        </p:txBody>
      </p:sp>
      <p:pic>
        <p:nvPicPr>
          <p:cNvPr id="4" name="Picture 3" descr="Emails Team Sasquatch">
            <a:extLst>
              <a:ext uri="{FF2B5EF4-FFF2-40B4-BE49-F238E27FC236}">
                <a16:creationId xmlns:a16="http://schemas.microsoft.com/office/drawing/2014/main" id="{85EB4B65-82A8-7C90-D089-48885153A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366" y="3429000"/>
            <a:ext cx="3172431" cy="31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4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56551-0BC5-1365-8F15-8942F7A5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A59782B-92CA-E794-31EF-146E5AB2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10C5900F-728F-5DC3-E33F-07097ADAE4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9D04A51-65CC-EC45-0B0D-22C281018142}"/>
              </a:ext>
            </a:extLst>
          </p:cNvPr>
          <p:cNvSpPr/>
          <p:nvPr/>
        </p:nvSpPr>
        <p:spPr>
          <a:xfrm>
            <a:off x="1434634" y="238536"/>
            <a:ext cx="505790" cy="49298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97E6B-625F-16D7-6EEB-F4D653187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6" name="Graphic 5" descr="Arrow Right with solid fill">
            <a:extLst>
              <a:ext uri="{FF2B5EF4-FFF2-40B4-BE49-F238E27FC236}">
                <a16:creationId xmlns:a16="http://schemas.microsoft.com/office/drawing/2014/main" id="{D3B741F6-5996-FA10-635E-559FCC27E6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0059" y="2971800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940219-9716-6433-5106-CBC407254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8" y="0"/>
            <a:ext cx="3165231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BAEF0F8-65D3-8BED-7971-8AF78CE21DFB}"/>
              </a:ext>
            </a:extLst>
          </p:cNvPr>
          <p:cNvSpPr/>
          <p:nvPr/>
        </p:nvSpPr>
        <p:spPr>
          <a:xfrm>
            <a:off x="5523727" y="1162213"/>
            <a:ext cx="1144546" cy="118342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41225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mail Team Sasquatch">
            <a:extLst>
              <a:ext uri="{FF2B5EF4-FFF2-40B4-BE49-F238E27FC236}">
                <a16:creationId xmlns:a16="http://schemas.microsoft.com/office/drawing/2014/main" id="{0B0DD8EC-6E0C-1D37-EA5E-EB351B1B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873" y="2350972"/>
            <a:ext cx="3551978" cy="3551978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3EC8CF1-4BEC-992D-D6E9-FDAACC6C8D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19" b="43248" l="36019" r="64722">
                        <a14:foregroundMark x1="36019" y1="40427" x2="36019" y2="40427"/>
                      </a14:backgroundRemoval>
                    </a14:imgEffect>
                  </a14:imgLayer>
                </a14:imgProps>
              </a:ext>
            </a:extLst>
          </a:blip>
          <a:srcRect l="32666" t="32200" r="31684" b="55484"/>
          <a:stretch>
            <a:fillRect/>
          </a:stretch>
        </p:blipFill>
        <p:spPr>
          <a:xfrm>
            <a:off x="5020574" y="490568"/>
            <a:ext cx="3140813" cy="23509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E130C5-33DC-501F-992C-88F28F61C3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Cloud Exercise Start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36D905-7051-5989-18DC-06E9FAF4DD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You need a </a:t>
            </a:r>
            <a:r>
              <a:rPr lang="en-GB" err="1"/>
              <a:t>QField</a:t>
            </a:r>
            <a:r>
              <a:rPr lang="en-GB"/>
              <a:t> Cloud account from Náttúrufræðistofnun from here on. </a:t>
            </a:r>
          </a:p>
          <a:p>
            <a:r>
              <a:rPr lang="en-GB"/>
              <a:t>If you do not have request one at </a:t>
            </a:r>
            <a:r>
              <a:rPr lang="en-GB">
                <a:hlinkClick r:id="rId5"/>
              </a:rPr>
              <a:t>qfield@natt.is</a:t>
            </a:r>
            <a:r>
              <a:rPr lang="en-GB"/>
              <a:t> </a:t>
            </a:r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7B1F8B51-8659-3EC2-E702-622F2657F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19" b="43248" l="36019" r="64722">
                        <a14:foregroundMark x1="36019" y1="40427" x2="36019" y2="40427"/>
                      </a14:backgroundRemoval>
                    </a14:imgEffect>
                  </a14:imgLayer>
                </a14:imgProps>
              </a:ext>
            </a:extLst>
          </a:blip>
          <a:srcRect l="32666" t="32200" r="31684" b="55484"/>
          <a:stretch>
            <a:fillRect/>
          </a:stretch>
        </p:blipFill>
        <p:spPr>
          <a:xfrm>
            <a:off x="8914714" y="135409"/>
            <a:ext cx="3140813" cy="2350972"/>
          </a:xfrm>
          <a:prstGeom prst="rect">
            <a:avLst/>
          </a:prstGeom>
        </p:spPr>
      </p:pic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A4107A0F-998B-E767-1C44-79E62B49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19" b="43248" l="36019" r="64722">
                        <a14:foregroundMark x1="36019" y1="40427" x2="36019" y2="40427"/>
                      </a14:backgroundRemoval>
                    </a14:imgEffect>
                  </a14:imgLayer>
                </a14:imgProps>
              </a:ext>
            </a:extLst>
          </a:blip>
          <a:srcRect l="32666" t="32200" r="31684" b="55484"/>
          <a:stretch>
            <a:fillRect/>
          </a:stretch>
        </p:blipFill>
        <p:spPr>
          <a:xfrm>
            <a:off x="28527" y="4271412"/>
            <a:ext cx="3140813" cy="2350972"/>
          </a:xfrm>
          <a:prstGeom prst="rect">
            <a:avLst/>
          </a:prstGeom>
        </p:spPr>
      </p:pic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A95375B7-FB2E-85C4-9276-67FF41508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19" b="43248" l="36019" r="64722">
                        <a14:foregroundMark x1="36019" y1="40427" x2="36019" y2="40427"/>
                      </a14:backgroundRemoval>
                    </a14:imgEffect>
                  </a14:imgLayer>
                </a14:imgProps>
              </a:ext>
            </a:extLst>
          </a:blip>
          <a:srcRect l="32666" t="32200" r="31684" b="55484"/>
          <a:stretch>
            <a:fillRect/>
          </a:stretch>
        </p:blipFill>
        <p:spPr>
          <a:xfrm>
            <a:off x="3749642" y="3887758"/>
            <a:ext cx="3140813" cy="2350972"/>
          </a:xfrm>
          <a:prstGeom prst="rect">
            <a:avLst/>
          </a:prstGeom>
        </p:spPr>
      </p:pic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6E4F3EB9-5DBB-059B-BB3E-7E2D696FE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19" b="43248" l="36019" r="64722">
                        <a14:foregroundMark x1="36019" y1="40427" x2="36019" y2="40427"/>
                      </a14:backgroundRemoval>
                    </a14:imgEffect>
                  </a14:imgLayer>
                </a14:imgProps>
              </a:ext>
            </a:extLst>
          </a:blip>
          <a:srcRect l="32666" t="32200" r="31684" b="55484"/>
          <a:stretch>
            <a:fillRect/>
          </a:stretch>
        </p:blipFill>
        <p:spPr>
          <a:xfrm>
            <a:off x="309354" y="366182"/>
            <a:ext cx="3140813" cy="2350972"/>
          </a:xfrm>
          <a:prstGeom prst="rect">
            <a:avLst/>
          </a:prstGeom>
        </p:spPr>
      </p:pic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F100377C-925C-4CA0-C86C-A5414454A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19" b="43248" l="36019" r="64722">
                        <a14:foregroundMark x1="36019" y1="40427" x2="36019" y2="40427"/>
                      </a14:backgroundRemoval>
                    </a14:imgEffect>
                  </a14:imgLayer>
                </a14:imgProps>
              </a:ext>
            </a:extLst>
          </a:blip>
          <a:srcRect l="32666" t="32200" r="31684" b="55484"/>
          <a:stretch>
            <a:fillRect/>
          </a:stretch>
        </p:blipFill>
        <p:spPr>
          <a:xfrm>
            <a:off x="9152529" y="4507028"/>
            <a:ext cx="3140813" cy="23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83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B5AF-1893-25A6-3ECE-6CD8D5644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D89C29-F35C-9108-4A72-2AB01B7322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Login</a:t>
            </a:r>
          </a:p>
        </p:txBody>
      </p:sp>
      <p:pic>
        <p:nvPicPr>
          <p:cNvPr id="2" name="Picture 1" descr="Notification Team Sasquatch">
            <a:extLst>
              <a:ext uri="{FF2B5EF4-FFF2-40B4-BE49-F238E27FC236}">
                <a16:creationId xmlns:a16="http://schemas.microsoft.com/office/drawing/2014/main" id="{103F8603-CE5F-55A0-927F-89FB246D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348" y="2573433"/>
            <a:ext cx="4120938" cy="41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53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D282F-8A93-BC76-0BB8-7518989DB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A2EC15-AC7C-51F4-E73C-1A03FFBC1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3165230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D1B7E0B6-C190-55C6-4D3D-0484AA3BB4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D0F6C6AA-4B27-0606-8D5E-BAF6097BC9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989498-E2A4-B4E3-05B1-AE6E027AF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520" y="0"/>
            <a:ext cx="3165231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4581CD-988D-BCE6-71D6-A375B4E60898}"/>
              </a:ext>
            </a:extLst>
          </p:cNvPr>
          <p:cNvSpPr/>
          <p:nvPr/>
        </p:nvSpPr>
        <p:spPr>
          <a:xfrm>
            <a:off x="1035209" y="2806200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6039B9-FE9E-05F6-F914-C7B849CBA2AD}"/>
              </a:ext>
            </a:extLst>
          </p:cNvPr>
          <p:cNvSpPr/>
          <p:nvPr/>
        </p:nvSpPr>
        <p:spPr>
          <a:xfrm>
            <a:off x="4440520" y="1542755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0BD14-3C6F-F995-E718-966F1B7CC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881" y="0"/>
            <a:ext cx="3165231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3FC7571-4BE8-AF46-8324-E64043D4023E}"/>
              </a:ext>
            </a:extLst>
          </p:cNvPr>
          <p:cNvSpPr/>
          <p:nvPr/>
        </p:nvSpPr>
        <p:spPr>
          <a:xfrm>
            <a:off x="11513196" y="540774"/>
            <a:ext cx="766916" cy="73004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26325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1AC47-3A3D-546C-17F1-B906EE419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6679599-B60D-11EC-7730-8CE2184FD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74964-3B9E-F1CA-E9F7-4DF0DD32D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08" y="0"/>
            <a:ext cx="316523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C487B4-8F25-8B39-94D3-B49AE29B7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FAF25CDF-A456-82BA-3320-8069C71687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A17E2D3C-D644-B60E-F8EF-1D9A6FFED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98A246B-4240-2B54-132B-695F37ACABE1}"/>
              </a:ext>
            </a:extLst>
          </p:cNvPr>
          <p:cNvSpPr/>
          <p:nvPr/>
        </p:nvSpPr>
        <p:spPr>
          <a:xfrm>
            <a:off x="1035208" y="1233039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F282A4-71CF-DFC1-339C-D87665118E58}"/>
              </a:ext>
            </a:extLst>
          </p:cNvPr>
          <p:cNvSpPr/>
          <p:nvPr/>
        </p:nvSpPr>
        <p:spPr>
          <a:xfrm>
            <a:off x="4434348" y="2860278"/>
            <a:ext cx="1425678" cy="728498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E66191-9DE0-8D67-D325-2B3151F2FD49}"/>
              </a:ext>
            </a:extLst>
          </p:cNvPr>
          <p:cNvSpPr/>
          <p:nvPr/>
        </p:nvSpPr>
        <p:spPr>
          <a:xfrm>
            <a:off x="9144000" y="5979380"/>
            <a:ext cx="2532183" cy="571703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0" name="Graphic 19" descr="Double Tap Gesture with solid fill">
            <a:extLst>
              <a:ext uri="{FF2B5EF4-FFF2-40B4-BE49-F238E27FC236}">
                <a16:creationId xmlns:a16="http://schemas.microsoft.com/office/drawing/2014/main" id="{A3875242-2CD1-4674-4751-BC980561D3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99168" y="1315839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0FDDD-9694-224E-9C62-CFEFA1AC3B44}"/>
              </a:ext>
            </a:extLst>
          </p:cNvPr>
          <p:cNvSpPr txBox="1"/>
          <p:nvPr/>
        </p:nvSpPr>
        <p:spPr>
          <a:xfrm>
            <a:off x="2149422" y="779207"/>
            <a:ext cx="1015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</a:rPr>
              <a:t>2x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76DA87-1168-7139-8CEF-1328BD772055}"/>
              </a:ext>
            </a:extLst>
          </p:cNvPr>
          <p:cNvSpPr/>
          <p:nvPr/>
        </p:nvSpPr>
        <p:spPr>
          <a:xfrm>
            <a:off x="4556750" y="3588776"/>
            <a:ext cx="3121865" cy="728498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chemeClr val="bg1"/>
                  </a:solidFill>
                </a:ln>
              </a:rPr>
              <a:t>REQUEST account qfield@natt.is</a:t>
            </a:r>
          </a:p>
        </p:txBody>
      </p:sp>
      <p:pic>
        <p:nvPicPr>
          <p:cNvPr id="27" name="Graphic 26" descr="Badge Tick with solid fill">
            <a:extLst>
              <a:ext uri="{FF2B5EF4-FFF2-40B4-BE49-F238E27FC236}">
                <a16:creationId xmlns:a16="http://schemas.microsoft.com/office/drawing/2014/main" id="{49825185-D777-20CD-EB25-5C9A97A060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9398" y="-1502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75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26A14-A7B1-7162-9F07-E42DAED3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387825-CC13-DEE4-1BCC-520E1EF15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Open Project</a:t>
            </a:r>
          </a:p>
        </p:txBody>
      </p:sp>
      <p:pic>
        <p:nvPicPr>
          <p:cNvPr id="2" name="Picture 1" descr="Nice Team Sasquatch">
            <a:extLst>
              <a:ext uri="{FF2B5EF4-FFF2-40B4-BE49-F238E27FC236}">
                <a16:creationId xmlns:a16="http://schemas.microsoft.com/office/drawing/2014/main" id="{BC7FE71E-657B-362C-9AA4-1821263E5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463" y="2510428"/>
            <a:ext cx="4188755" cy="4188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EC2C86-5201-2A5E-DDC6-8CFB53AE1098}"/>
              </a:ext>
            </a:extLst>
          </p:cNvPr>
          <p:cNvSpPr txBox="1"/>
          <p:nvPr/>
        </p:nvSpPr>
        <p:spPr>
          <a:xfrm>
            <a:off x="2743200" y="3999506"/>
            <a:ext cx="4778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GB" sz="4400" err="1">
                <a:solidFill>
                  <a:schemeClr val="bg1"/>
                </a:solidFill>
              </a:rPr>
              <a:t>utivist_NATT</a:t>
            </a:r>
            <a:endParaRPr lang="en-GB" sz="4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136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FB8BA-EDBC-5BAA-BFFA-A624F01F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ED2AAC13-03FE-1770-C102-B3953D72C9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5B44D760-D021-9D42-24A4-91034A3308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18CBF-14AE-B4E8-B8D3-08D329E98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313DA-09D5-41F5-94FF-F19C74338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3283E-FF02-B312-0D7E-97D3BE25D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8" y="0"/>
            <a:ext cx="3165231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E7928A-8024-DB6E-CB11-181BF075A81D}"/>
              </a:ext>
            </a:extLst>
          </p:cNvPr>
          <p:cNvSpPr/>
          <p:nvPr/>
        </p:nvSpPr>
        <p:spPr>
          <a:xfrm>
            <a:off x="100937" y="1671096"/>
            <a:ext cx="1144546" cy="118342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F60D0A-8690-33D7-B8CD-8C61B0CBA748}"/>
              </a:ext>
            </a:extLst>
          </p:cNvPr>
          <p:cNvSpPr/>
          <p:nvPr/>
        </p:nvSpPr>
        <p:spPr>
          <a:xfrm>
            <a:off x="5580711" y="5584463"/>
            <a:ext cx="1144546" cy="1183422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C9D596-86F0-4347-7059-2236824814F4}"/>
              </a:ext>
            </a:extLst>
          </p:cNvPr>
          <p:cNvSpPr/>
          <p:nvPr/>
        </p:nvSpPr>
        <p:spPr>
          <a:xfrm>
            <a:off x="10180233" y="5902515"/>
            <a:ext cx="720000" cy="72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22169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59D03-21DF-E06A-F476-CA03590BE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536857-30C1-64A2-3E5D-37506496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767" y="0"/>
            <a:ext cx="316523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0F7ED-01DF-15DA-D452-F24D5724B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3433F1-3EC1-D679-9C80-05BB45E7B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F74D3553-48A0-589F-FD99-9EAA7B0956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458939FF-952E-DFDB-4450-090D3E2012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B455F6A-9538-48CF-672E-3244453C2CDE}"/>
              </a:ext>
            </a:extLst>
          </p:cNvPr>
          <p:cNvSpPr/>
          <p:nvPr/>
        </p:nvSpPr>
        <p:spPr>
          <a:xfrm>
            <a:off x="4332939" y="90112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76B961-D440-DAB7-45F6-34019D18ACF0}"/>
              </a:ext>
            </a:extLst>
          </p:cNvPr>
          <p:cNvSpPr/>
          <p:nvPr/>
        </p:nvSpPr>
        <p:spPr>
          <a:xfrm>
            <a:off x="1161749" y="5040618"/>
            <a:ext cx="835817" cy="836055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Graphic 6" descr="Move with solid fill">
            <a:extLst>
              <a:ext uri="{FF2B5EF4-FFF2-40B4-BE49-F238E27FC236}">
                <a16:creationId xmlns:a16="http://schemas.microsoft.com/office/drawing/2014/main" id="{BAE65360-0727-760A-1345-6642BF1B5F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459" y="4988115"/>
            <a:ext cx="914400" cy="914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AF9BDAC-62B5-AD3B-A91F-A4B65EFB3E11}"/>
              </a:ext>
            </a:extLst>
          </p:cNvPr>
          <p:cNvSpPr/>
          <p:nvPr/>
        </p:nvSpPr>
        <p:spPr>
          <a:xfrm>
            <a:off x="9928220" y="707667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7841C-2527-771F-963E-36F68A32C059}"/>
              </a:ext>
            </a:extLst>
          </p:cNvPr>
          <p:cNvSpPr/>
          <p:nvPr/>
        </p:nvSpPr>
        <p:spPr>
          <a:xfrm>
            <a:off x="11069541" y="5876673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559C56-010C-EB6C-FD0E-03BF067EFC99}"/>
              </a:ext>
            </a:extLst>
          </p:cNvPr>
          <p:cNvSpPr/>
          <p:nvPr/>
        </p:nvSpPr>
        <p:spPr>
          <a:xfrm>
            <a:off x="11499715" y="2971800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1028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1EC8B-4361-25C6-DA2D-39E565397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3F0F9F-DA2D-2549-E66B-C5188B7DA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/>
              <a:t>Add Point</a:t>
            </a:r>
          </a:p>
        </p:txBody>
      </p:sp>
    </p:spTree>
    <p:extLst>
      <p:ext uri="{BB962C8B-B14F-4D97-AF65-F5344CB8AC3E}">
        <p14:creationId xmlns:p14="http://schemas.microsoft.com/office/powerpoint/2010/main" val="4207312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A46BA-BD4F-BC56-1421-7E6010E78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50FC81-2139-5D68-7E31-838B403A6E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914" t="3445" b="3445"/>
          <a:stretch>
            <a:fillRect/>
          </a:stretch>
        </p:blipFill>
        <p:spPr>
          <a:xfrm>
            <a:off x="6456478" y="0"/>
            <a:ext cx="573552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279CD-AC4E-64C6-C87B-9ADF6C61B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79" y="3567099"/>
            <a:ext cx="4028644" cy="2934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QField - Download and install on ...">
            <a:extLst>
              <a:ext uri="{FF2B5EF4-FFF2-40B4-BE49-F238E27FC236}">
                <a16:creationId xmlns:a16="http://schemas.microsoft.com/office/drawing/2014/main" id="{F25A8198-AE8E-0E78-82CE-4AFA8593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6037"/>
            <a:ext cx="1551963" cy="155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750975-3A0D-B209-2025-29B80B192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767" y="0"/>
            <a:ext cx="2794233" cy="27942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303C58-9337-3451-FA1D-FDEA51918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336" y="-821614"/>
            <a:ext cx="8798561" cy="2387600"/>
          </a:xfrm>
        </p:spPr>
        <p:txBody>
          <a:bodyPr>
            <a:normAutofit/>
          </a:bodyPr>
          <a:lstStyle/>
          <a:p>
            <a:r>
              <a:rPr lang="en-US" sz="5000" err="1"/>
              <a:t>QField</a:t>
            </a:r>
            <a:r>
              <a:rPr lang="en-US" sz="5000"/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38813184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F8105-188D-2E02-8DAC-77F233E43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AE5306-5789-BC59-2CAB-7A9A1300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9" y="0"/>
            <a:ext cx="316523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3EE037-FE77-0B5A-F762-6B1376324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DA7BD129-90F6-3402-70A5-406C861460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B2B38D74-7E81-92C8-4E77-B16D1145E3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AA41950-B510-5E3E-24F5-C7D73862454C}"/>
              </a:ext>
            </a:extLst>
          </p:cNvPr>
          <p:cNvSpPr/>
          <p:nvPr/>
        </p:nvSpPr>
        <p:spPr>
          <a:xfrm>
            <a:off x="6140511" y="3886200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BEE751-E50A-7A1F-8119-B8F97BE26B0D}"/>
              </a:ext>
            </a:extLst>
          </p:cNvPr>
          <p:cNvSpPr/>
          <p:nvPr/>
        </p:nvSpPr>
        <p:spPr>
          <a:xfrm>
            <a:off x="2598120" y="5876673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A11DBE-969D-0AE9-5215-F414F02E9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727" y="0"/>
            <a:ext cx="3165231" cy="68580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B82E1DC-8CD7-6653-BA03-DCEABD5A1322}"/>
              </a:ext>
            </a:extLst>
          </p:cNvPr>
          <p:cNvSpPr/>
          <p:nvPr/>
        </p:nvSpPr>
        <p:spPr>
          <a:xfrm>
            <a:off x="9163332" y="4246660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152962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B6D16-BBD2-4DD8-4B96-0746C34B3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60B484-683A-26DC-681F-C9C591E21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9973587" cy="2387600"/>
          </a:xfrm>
        </p:spPr>
        <p:txBody>
          <a:bodyPr>
            <a:normAutofit/>
          </a:bodyPr>
          <a:lstStyle/>
          <a:p>
            <a:r>
              <a:rPr lang="en-GB" sz="8000"/>
              <a:t>Take Picture and draw</a:t>
            </a:r>
          </a:p>
        </p:txBody>
      </p:sp>
    </p:spTree>
    <p:extLst>
      <p:ext uri="{BB962C8B-B14F-4D97-AF65-F5344CB8AC3E}">
        <p14:creationId xmlns:p14="http://schemas.microsoft.com/office/powerpoint/2010/main" val="4110880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59B5F-1F41-82C6-B72C-AE842F189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D62069-6889-D734-E8B0-4AEA5ADB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528" y="0"/>
            <a:ext cx="31652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3E60B-63DB-B1B4-23E1-2DE180904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865D76-C063-FDC3-C1A4-47396097E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6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993F5EF7-A9D1-2DA3-9912-16DA3F36E7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567948CE-EE4B-0B7D-58E1-566073BE25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19525CF-2B2B-5A1D-D03D-578DCCEF3421}"/>
              </a:ext>
            </a:extLst>
          </p:cNvPr>
          <p:cNvSpPr/>
          <p:nvPr/>
        </p:nvSpPr>
        <p:spPr>
          <a:xfrm>
            <a:off x="5749856" y="5818367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9044862-A75E-4BFC-8156-8255EA7C5F0C}"/>
              </a:ext>
            </a:extLst>
          </p:cNvPr>
          <p:cNvSpPr/>
          <p:nvPr/>
        </p:nvSpPr>
        <p:spPr>
          <a:xfrm>
            <a:off x="1821650" y="460711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A2626D-7545-0B07-27BD-4D7889F93EFB}"/>
              </a:ext>
            </a:extLst>
          </p:cNvPr>
          <p:cNvSpPr/>
          <p:nvPr/>
        </p:nvSpPr>
        <p:spPr>
          <a:xfrm>
            <a:off x="8885036" y="3316357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D501FC-6E62-B951-BE7B-2CA258DDDDFF}"/>
              </a:ext>
            </a:extLst>
          </p:cNvPr>
          <p:cNvSpPr/>
          <p:nvPr/>
        </p:nvSpPr>
        <p:spPr>
          <a:xfrm>
            <a:off x="1269377" y="4607118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42DB36-EA40-4CBC-344C-CCC2EF33DA8E}"/>
              </a:ext>
            </a:extLst>
          </p:cNvPr>
          <p:cNvSpPr/>
          <p:nvPr/>
        </p:nvSpPr>
        <p:spPr>
          <a:xfrm>
            <a:off x="5749855" y="1700916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5C65A3-F2E0-1128-106C-22AF38B9CA49}"/>
              </a:ext>
            </a:extLst>
          </p:cNvPr>
          <p:cNvSpPr/>
          <p:nvPr/>
        </p:nvSpPr>
        <p:spPr>
          <a:xfrm>
            <a:off x="7076552" y="143786"/>
            <a:ext cx="692285" cy="72092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92219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45797-3665-D1BC-EDEF-BBB478C44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C3DD2B-D603-7CED-61C4-53AFE32D7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9973587" cy="2387600"/>
          </a:xfrm>
        </p:spPr>
        <p:txBody>
          <a:bodyPr>
            <a:normAutofit/>
          </a:bodyPr>
          <a:lstStyle/>
          <a:p>
            <a:r>
              <a:rPr lang="en-GB" sz="8000"/>
              <a:t>Add Polygon</a:t>
            </a:r>
          </a:p>
        </p:txBody>
      </p:sp>
    </p:spTree>
    <p:extLst>
      <p:ext uri="{BB962C8B-B14F-4D97-AF65-F5344CB8AC3E}">
        <p14:creationId xmlns:p14="http://schemas.microsoft.com/office/powerpoint/2010/main" val="4218397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89193-BF20-9DFD-7BC0-FC6469D5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94FA77-D49A-2EDC-052E-93C8C1C7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36FEE5-6A22-454A-3BFB-DBD29FBAB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236C7B9A-782C-DE50-4B5E-FF3C7FC361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4272FC39-C220-B385-206B-B3F5B21B1A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281046F-4F2B-A531-10AD-D4A455D0C479}"/>
              </a:ext>
            </a:extLst>
          </p:cNvPr>
          <p:cNvSpPr/>
          <p:nvPr/>
        </p:nvSpPr>
        <p:spPr>
          <a:xfrm>
            <a:off x="5010122" y="4430864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500A45-7150-6728-1245-EBB475BC5844}"/>
              </a:ext>
            </a:extLst>
          </p:cNvPr>
          <p:cNvSpPr/>
          <p:nvPr/>
        </p:nvSpPr>
        <p:spPr>
          <a:xfrm>
            <a:off x="-125511" y="9872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C20C23-89D6-AEFD-0792-58545ECBC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768" y="0"/>
            <a:ext cx="3165231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54A9D6D-AAF1-9FE4-64F3-0582A91A6C9C}"/>
              </a:ext>
            </a:extLst>
          </p:cNvPr>
          <p:cNvSpPr/>
          <p:nvPr/>
        </p:nvSpPr>
        <p:spPr>
          <a:xfrm>
            <a:off x="10306905" y="310862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1" name="Graphic 20" descr="Move with solid fill">
            <a:extLst>
              <a:ext uri="{FF2B5EF4-FFF2-40B4-BE49-F238E27FC236}">
                <a16:creationId xmlns:a16="http://schemas.microsoft.com/office/drawing/2014/main" id="{D4DB75E2-8961-CB29-91DF-3720AC3179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3051" y="2391355"/>
            <a:ext cx="914400" cy="9144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762E883-4277-410A-F535-EC7193156E46}"/>
              </a:ext>
            </a:extLst>
          </p:cNvPr>
          <p:cNvSpPr/>
          <p:nvPr/>
        </p:nvSpPr>
        <p:spPr>
          <a:xfrm>
            <a:off x="11637095" y="5956521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8308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7FC6B-EF75-E62C-ABCA-1557A5045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7913DCD-35D8-AA3D-A7C0-17740924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766" y="0"/>
            <a:ext cx="316523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5FE50E-8CAF-79D7-D0AD-09BBCBBC0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DCDABB-E713-B33E-D310-4FF0E84AB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BC09234D-2B71-B568-0ED0-16285F9C70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AD0012DE-EA75-969A-B181-712FFEDF4F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04EAB22-0591-9D74-E569-AE206D7367A4}"/>
              </a:ext>
            </a:extLst>
          </p:cNvPr>
          <p:cNvSpPr/>
          <p:nvPr/>
        </p:nvSpPr>
        <p:spPr>
          <a:xfrm>
            <a:off x="5630323" y="3985591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31FB87-CDBC-97F8-BF6E-8E040140F884}"/>
              </a:ext>
            </a:extLst>
          </p:cNvPr>
          <p:cNvSpPr/>
          <p:nvPr/>
        </p:nvSpPr>
        <p:spPr>
          <a:xfrm>
            <a:off x="1289801" y="310862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4BE94D-52F8-717D-2151-5419F3445514}"/>
              </a:ext>
            </a:extLst>
          </p:cNvPr>
          <p:cNvSpPr/>
          <p:nvPr/>
        </p:nvSpPr>
        <p:spPr>
          <a:xfrm>
            <a:off x="9543580" y="5160066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974B89-FCFA-E943-80C3-59234D5BD718}"/>
              </a:ext>
            </a:extLst>
          </p:cNvPr>
          <p:cNvSpPr/>
          <p:nvPr/>
        </p:nvSpPr>
        <p:spPr>
          <a:xfrm>
            <a:off x="1823863" y="5952875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B76F89-EBF0-B292-2591-982D9053A0DA}"/>
              </a:ext>
            </a:extLst>
          </p:cNvPr>
          <p:cNvSpPr/>
          <p:nvPr/>
        </p:nvSpPr>
        <p:spPr>
          <a:xfrm>
            <a:off x="8917113" y="3344850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49572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69C3-AD66-4D36-5515-9B470DB4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BB8C92-9C4C-7407-3F92-5611048F0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9973587" cy="2387600"/>
          </a:xfrm>
        </p:spPr>
        <p:txBody>
          <a:bodyPr>
            <a:normAutofit/>
          </a:bodyPr>
          <a:lstStyle/>
          <a:p>
            <a:r>
              <a:rPr lang="en-GB" sz="8000"/>
              <a:t>Edit Polygon</a:t>
            </a:r>
          </a:p>
        </p:txBody>
      </p:sp>
    </p:spTree>
    <p:extLst>
      <p:ext uri="{BB962C8B-B14F-4D97-AF65-F5344CB8AC3E}">
        <p14:creationId xmlns:p14="http://schemas.microsoft.com/office/powerpoint/2010/main" val="29660063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3DB63-2B29-58F4-12D5-481DAD97C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B15090C2-034D-1D71-19F1-BC7F317857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12907ED8-1D91-AB3B-F429-2EB5097F36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2D87F-F73D-B0CD-4363-13F271013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4177979-80C2-9D37-85D7-2357F7DE4D8A}"/>
              </a:ext>
            </a:extLst>
          </p:cNvPr>
          <p:cNvSpPr/>
          <p:nvPr/>
        </p:nvSpPr>
        <p:spPr>
          <a:xfrm>
            <a:off x="1280137" y="265142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31C420-FD3F-8D9B-E381-313BAD839D15}"/>
              </a:ext>
            </a:extLst>
          </p:cNvPr>
          <p:cNvSpPr/>
          <p:nvPr/>
        </p:nvSpPr>
        <p:spPr>
          <a:xfrm>
            <a:off x="0" y="5841228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71F4C-E139-9736-E1EB-7B378ED6C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0AC094-BCC4-80F2-53BD-E6B40C10B4BA}"/>
              </a:ext>
            </a:extLst>
          </p:cNvPr>
          <p:cNvSpPr/>
          <p:nvPr/>
        </p:nvSpPr>
        <p:spPr>
          <a:xfrm>
            <a:off x="6457784" y="3347166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6B87F-8758-3B6F-1E32-3BE73BDD4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E729ECD-FC02-040A-208D-381AA802A8A9}"/>
              </a:ext>
            </a:extLst>
          </p:cNvPr>
          <p:cNvSpPr/>
          <p:nvPr/>
        </p:nvSpPr>
        <p:spPr>
          <a:xfrm>
            <a:off x="10092855" y="5948568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828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1645-9F6B-35AA-7463-04C6739F4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60E148F6-2DB3-023D-7141-26FAD53591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8EF03-7ACF-5B0A-56C6-A30576073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154C931-AB32-C21F-689F-E41E56E78EC4}"/>
              </a:ext>
            </a:extLst>
          </p:cNvPr>
          <p:cNvSpPr/>
          <p:nvPr/>
        </p:nvSpPr>
        <p:spPr>
          <a:xfrm>
            <a:off x="1152916" y="278825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8E8C02-7EF3-E8D5-8D5F-5C53764F0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3739932-894F-00B3-57A2-F9F8E7025FED}"/>
              </a:ext>
            </a:extLst>
          </p:cNvPr>
          <p:cNvSpPr/>
          <p:nvPr/>
        </p:nvSpPr>
        <p:spPr>
          <a:xfrm>
            <a:off x="5793521" y="310862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A30B5A-69E3-FAE8-345A-307F4C4438AA}"/>
              </a:ext>
            </a:extLst>
          </p:cNvPr>
          <p:cNvSpPr/>
          <p:nvPr/>
        </p:nvSpPr>
        <p:spPr>
          <a:xfrm>
            <a:off x="5580161" y="5980375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3" name="Graphic 12" descr="Move with solid fill">
            <a:extLst>
              <a:ext uri="{FF2B5EF4-FFF2-40B4-BE49-F238E27FC236}">
                <a16:creationId xmlns:a16="http://schemas.microsoft.com/office/drawing/2014/main" id="{CC9DB3E4-49FD-B69B-74C8-95D27F8459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3892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82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FE5B2-2312-B5A3-1CFA-8DD4BA6E0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E5594C-E930-CEEC-E991-D93057C59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9973587" cy="2387600"/>
          </a:xfrm>
        </p:spPr>
        <p:txBody>
          <a:bodyPr>
            <a:normAutofit/>
          </a:bodyPr>
          <a:lstStyle/>
          <a:p>
            <a:r>
              <a:rPr lang="en-GB" sz="8000"/>
              <a:t>Rotate Polygon</a:t>
            </a:r>
          </a:p>
        </p:txBody>
      </p:sp>
    </p:spTree>
    <p:extLst>
      <p:ext uri="{BB962C8B-B14F-4D97-AF65-F5344CB8AC3E}">
        <p14:creationId xmlns:p14="http://schemas.microsoft.com/office/powerpoint/2010/main" val="29367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0B95D-288F-D8ED-582B-E518BDA89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261AD-4E94-8ABF-F5C8-85C5FE56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769"/>
            <a:ext cx="12192000" cy="6462461"/>
          </a:xfrm>
          <a:prstGeom prst="rect">
            <a:avLst/>
          </a:prstGeom>
        </p:spPr>
      </p:pic>
      <p:pic>
        <p:nvPicPr>
          <p:cNvPr id="5122" name="Picture 2" descr="QField - Download and install on ...">
            <a:extLst>
              <a:ext uri="{FF2B5EF4-FFF2-40B4-BE49-F238E27FC236}">
                <a16:creationId xmlns:a16="http://schemas.microsoft.com/office/drawing/2014/main" id="{84DEA0A2-7408-C2C4-A862-0E9663BF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6037"/>
            <a:ext cx="1551963" cy="155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359FE3-F7DA-6BC4-8BDC-0D7DD0594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336" y="-821614"/>
            <a:ext cx="8798561" cy="2387600"/>
          </a:xfrm>
        </p:spPr>
        <p:txBody>
          <a:bodyPr>
            <a:normAutofit/>
          </a:bodyPr>
          <a:lstStyle/>
          <a:p>
            <a:r>
              <a:rPr lang="en-US" sz="5000" err="1"/>
              <a:t>QField</a:t>
            </a:r>
            <a:r>
              <a:rPr lang="en-US" sz="5000"/>
              <a:t> PC App</a:t>
            </a:r>
          </a:p>
        </p:txBody>
      </p:sp>
    </p:spTree>
    <p:extLst>
      <p:ext uri="{BB962C8B-B14F-4D97-AF65-F5344CB8AC3E}">
        <p14:creationId xmlns:p14="http://schemas.microsoft.com/office/powerpoint/2010/main" val="3612268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A0F25-4FA5-F60A-E944-2AA974F0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B0D3B43E-C7D9-C9C7-371A-77A1B8E311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517AC8B3-5AE4-3DA9-4A8D-E384495512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99692-B00F-7BFB-F0F6-94F87E9A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450D885-84E4-7980-0622-4DBC6B693730}"/>
              </a:ext>
            </a:extLst>
          </p:cNvPr>
          <p:cNvSpPr/>
          <p:nvPr/>
        </p:nvSpPr>
        <p:spPr>
          <a:xfrm>
            <a:off x="1280137" y="278825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7817B3-968B-C65B-3D6F-D7B5E23ECDC0}"/>
              </a:ext>
            </a:extLst>
          </p:cNvPr>
          <p:cNvSpPr/>
          <p:nvPr/>
        </p:nvSpPr>
        <p:spPr>
          <a:xfrm>
            <a:off x="0" y="5795178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E39F1-FCFC-2197-2EA0-0B284AABD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ECBC4EB-7C19-1152-89B5-AFF4E741152A}"/>
              </a:ext>
            </a:extLst>
          </p:cNvPr>
          <p:cNvSpPr/>
          <p:nvPr/>
        </p:nvSpPr>
        <p:spPr>
          <a:xfrm>
            <a:off x="5298218" y="5154437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B552FE-D7F9-EF84-A4B6-A0121B7D0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8" y="0"/>
            <a:ext cx="3165231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39ABEE1-76DE-0852-AC83-60985FD5AEA7}"/>
              </a:ext>
            </a:extLst>
          </p:cNvPr>
          <p:cNvSpPr/>
          <p:nvPr/>
        </p:nvSpPr>
        <p:spPr>
          <a:xfrm>
            <a:off x="10306908" y="310862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162523-6E5E-9CD2-484B-ED67E07A79C6}"/>
              </a:ext>
            </a:extLst>
          </p:cNvPr>
          <p:cNvSpPr/>
          <p:nvPr/>
        </p:nvSpPr>
        <p:spPr>
          <a:xfrm>
            <a:off x="11597339" y="5956521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8" name="Graphic 17" descr="Move with solid fill">
            <a:extLst>
              <a:ext uri="{FF2B5EF4-FFF2-40B4-BE49-F238E27FC236}">
                <a16:creationId xmlns:a16="http://schemas.microsoft.com/office/drawing/2014/main" id="{218B8E30-10E9-55AC-3096-E27DA0F643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4983" y="25145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08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84C86-ED41-F92A-3447-662227828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DA435E-660B-57D4-274A-B3A151F6D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9973587" cy="2387600"/>
          </a:xfrm>
        </p:spPr>
        <p:txBody>
          <a:bodyPr>
            <a:normAutofit/>
          </a:bodyPr>
          <a:lstStyle/>
          <a:p>
            <a:r>
              <a:rPr lang="en-GB" sz="8000"/>
              <a:t>Move Polygon</a:t>
            </a:r>
          </a:p>
        </p:txBody>
      </p:sp>
    </p:spTree>
    <p:extLst>
      <p:ext uri="{BB962C8B-B14F-4D97-AF65-F5344CB8AC3E}">
        <p14:creationId xmlns:p14="http://schemas.microsoft.com/office/powerpoint/2010/main" val="8676675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DC1F-9CA3-AB83-020A-69B6DF63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4861DD-EC59-5FAB-8CCD-36B39C36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03D7620C-52F0-9B1C-32EE-D3A448DE67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29D5C88E-323C-C9BA-6C53-073D630BA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1FA80E-5EE0-6E53-237C-AA7C3C188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796568C-5C29-1CA3-1711-18500EFD5EC0}"/>
              </a:ext>
            </a:extLst>
          </p:cNvPr>
          <p:cNvSpPr/>
          <p:nvPr/>
        </p:nvSpPr>
        <p:spPr>
          <a:xfrm>
            <a:off x="1280137" y="278825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307857-B192-B6FF-5B70-AE1066CE781D}"/>
              </a:ext>
            </a:extLst>
          </p:cNvPr>
          <p:cNvSpPr/>
          <p:nvPr/>
        </p:nvSpPr>
        <p:spPr>
          <a:xfrm>
            <a:off x="0" y="5795178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76535-CE63-22B1-5146-E13396F2B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30EDBB1-6B84-37A1-B101-B724B29CCDBD}"/>
              </a:ext>
            </a:extLst>
          </p:cNvPr>
          <p:cNvSpPr/>
          <p:nvPr/>
        </p:nvSpPr>
        <p:spPr>
          <a:xfrm>
            <a:off x="5337975" y="443881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6CFB45-8E91-2D84-55E9-F0814BE68C13}"/>
              </a:ext>
            </a:extLst>
          </p:cNvPr>
          <p:cNvSpPr/>
          <p:nvPr/>
        </p:nvSpPr>
        <p:spPr>
          <a:xfrm>
            <a:off x="10306908" y="310862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573590-00F8-9441-DF47-546CFBFB8436}"/>
              </a:ext>
            </a:extLst>
          </p:cNvPr>
          <p:cNvSpPr/>
          <p:nvPr/>
        </p:nvSpPr>
        <p:spPr>
          <a:xfrm>
            <a:off x="11597339" y="5956521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8" name="Graphic 17" descr="Move with solid fill">
            <a:extLst>
              <a:ext uri="{FF2B5EF4-FFF2-40B4-BE49-F238E27FC236}">
                <a16:creationId xmlns:a16="http://schemas.microsoft.com/office/drawing/2014/main" id="{CAB26B35-5CCE-C128-10F1-C844316C2D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4983" y="25145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7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3E18E-B32C-1AC5-A708-0A336BBDB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8767F0-B9FD-F3C6-CB3C-3E07EB282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79" y="582643"/>
            <a:ext cx="9973587" cy="2387600"/>
          </a:xfrm>
        </p:spPr>
        <p:txBody>
          <a:bodyPr>
            <a:normAutofit/>
          </a:bodyPr>
          <a:lstStyle/>
          <a:p>
            <a:r>
              <a:rPr lang="en-GB" sz="8000"/>
              <a:t>Push Changes</a:t>
            </a:r>
          </a:p>
        </p:txBody>
      </p:sp>
      <p:pic>
        <p:nvPicPr>
          <p:cNvPr id="2" name="Picture 1" descr="Yes Team Sasquatch">
            <a:extLst>
              <a:ext uri="{FF2B5EF4-FFF2-40B4-BE49-F238E27FC236}">
                <a16:creationId xmlns:a16="http://schemas.microsoft.com/office/drawing/2014/main" id="{CA4E577D-6F12-D922-2D37-6CF882C6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850" y="2970243"/>
            <a:ext cx="3710533" cy="37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73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33A3C-226A-87A6-7554-A98763E04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EDADF210-DE53-38DE-F3AC-B8B1C24946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8539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596A29F7-8F0A-0471-9F82-B21BC7BC94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59060" y="2971800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EC87A-7C3C-D04D-CF13-72064CCA3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88"/>
            <a:ext cx="3165231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AB95417-8024-36AF-61A3-7F00CEDD9929}"/>
              </a:ext>
            </a:extLst>
          </p:cNvPr>
          <p:cNvSpPr/>
          <p:nvPr/>
        </p:nvSpPr>
        <p:spPr>
          <a:xfrm>
            <a:off x="1438665" y="180231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2B807D-718B-19FF-AA89-5CE5E10F3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4" y="0"/>
            <a:ext cx="316523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5CB5DB-A344-59A3-C3C8-2FC8F4D5F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8" y="-1988"/>
            <a:ext cx="3165231" cy="6858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932AAFB-B69E-014C-C06B-B61260F91A69}"/>
              </a:ext>
            </a:extLst>
          </p:cNvPr>
          <p:cNvSpPr/>
          <p:nvPr/>
        </p:nvSpPr>
        <p:spPr>
          <a:xfrm>
            <a:off x="5506753" y="2471532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34C2E2-66CC-D6D9-B822-08AB395094B6}"/>
              </a:ext>
            </a:extLst>
          </p:cNvPr>
          <p:cNvSpPr/>
          <p:nvPr/>
        </p:nvSpPr>
        <p:spPr>
          <a:xfrm>
            <a:off x="10064175" y="1447139"/>
            <a:ext cx="604955" cy="640741"/>
          </a:xfrm>
          <a:prstGeom prst="ellipse">
            <a:avLst/>
          </a:prstGeom>
          <a:solidFill>
            <a:srgbClr val="FF0000">
              <a:alpha val="2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AE5D0D88-D60D-F93E-5570-9E6F7EC33FB1}"/>
              </a:ext>
            </a:extLst>
          </p:cNvPr>
          <p:cNvSpPr/>
          <p:nvPr/>
        </p:nvSpPr>
        <p:spPr>
          <a:xfrm>
            <a:off x="9660833" y="205741"/>
            <a:ext cx="2345635" cy="1033669"/>
          </a:xfrm>
          <a:prstGeom prst="wedge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31313"/>
                </a:solidFill>
              </a:rPr>
              <a:t>If you want to see changes from others</a:t>
            </a:r>
          </a:p>
        </p:txBody>
      </p:sp>
    </p:spTree>
    <p:extLst>
      <p:ext uri="{BB962C8B-B14F-4D97-AF65-F5344CB8AC3E}">
        <p14:creationId xmlns:p14="http://schemas.microsoft.com/office/powerpoint/2010/main" val="8630108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Man meditating in meadows">
            <a:extLst>
              <a:ext uri="{FF2B5EF4-FFF2-40B4-BE49-F238E27FC236}">
                <a16:creationId xmlns:a16="http://schemas.microsoft.com/office/drawing/2014/main" id="{7B498510-2FDA-0D92-8182-7B68EC122C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0BB99D-C511-4BDB-2CF7-DBD412CE6D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Thank you for the patience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9D5E0D7-A099-F736-B502-B5F2DDC88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000"/>
              <a:t>Have fun mapping!</a:t>
            </a:r>
          </a:p>
          <a:p>
            <a:endParaRPr lang="en-GB" sz="3000"/>
          </a:p>
        </p:txBody>
      </p:sp>
      <p:pic>
        <p:nvPicPr>
          <p:cNvPr id="11" name="Picture 10" descr="Tired Team Sasquatch">
            <a:extLst>
              <a:ext uri="{FF2B5EF4-FFF2-40B4-BE49-F238E27FC236}">
                <a16:creationId xmlns:a16="http://schemas.microsoft.com/office/drawing/2014/main" id="{7EB19B13-F05F-9024-328B-99CBFA850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719" y="3791359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7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6DCB4-124F-EE65-601D-8F291FEDE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391D21E-2127-2DF1-D8DB-C77F7B8C12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b="10134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2" descr="QField - Download and install on ...">
            <a:extLst>
              <a:ext uri="{FF2B5EF4-FFF2-40B4-BE49-F238E27FC236}">
                <a16:creationId xmlns:a16="http://schemas.microsoft.com/office/drawing/2014/main" id="{D2BDD607-3F48-7279-E832-09F412F7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6037"/>
            <a:ext cx="1551963" cy="155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Field - Download and install on ...">
            <a:extLst>
              <a:ext uri="{FF2B5EF4-FFF2-40B4-BE49-F238E27FC236}">
                <a16:creationId xmlns:a16="http://schemas.microsoft.com/office/drawing/2014/main" id="{5D87F7F0-7C8C-0457-675A-0B185CFB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162" y="3754074"/>
            <a:ext cx="1551963" cy="15519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6D06F-3F88-DC49-1646-4667E32015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9" r="6639"/>
          <a:stretch>
            <a:fillRect/>
          </a:stretch>
        </p:blipFill>
        <p:spPr>
          <a:xfrm>
            <a:off x="4401797" y="1457660"/>
            <a:ext cx="1551963" cy="155196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Arrow: Straight with solid fill">
            <a:extLst>
              <a:ext uri="{FF2B5EF4-FFF2-40B4-BE49-F238E27FC236}">
                <a16:creationId xmlns:a16="http://schemas.microsoft.com/office/drawing/2014/main" id="{790A9220-155C-F85A-3EEB-74296CB658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811520" y="1776442"/>
            <a:ext cx="914400" cy="914400"/>
          </a:xfrm>
          <a:prstGeom prst="rect">
            <a:avLst/>
          </a:prstGeom>
        </p:spPr>
      </p:pic>
      <p:pic>
        <p:nvPicPr>
          <p:cNvPr id="13" name="Graphic 12" descr="Arrow: Clockwise curve with solid fill">
            <a:extLst>
              <a:ext uri="{FF2B5EF4-FFF2-40B4-BE49-F238E27FC236}">
                <a16:creationId xmlns:a16="http://schemas.microsoft.com/office/drawing/2014/main" id="{C945077E-3C82-7DAB-C666-E2B155C6D7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6800" y="3122476"/>
            <a:ext cx="9144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F560BF-90F8-5C19-7296-9364C890B625}"/>
              </a:ext>
            </a:extLst>
          </p:cNvPr>
          <p:cNvSpPr txBox="1">
            <a:spLocks/>
          </p:cNvSpPr>
          <p:nvPr/>
        </p:nvSpPr>
        <p:spPr>
          <a:xfrm>
            <a:off x="1282336" y="-821614"/>
            <a:ext cx="8798561" cy="23876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baseline="0">
                <a:solidFill>
                  <a:schemeClr val="tx1"/>
                </a:solidFill>
                <a:latin typeface="Source Sans Pro SemiBold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5000" err="1"/>
              <a:t>QField</a:t>
            </a:r>
            <a:r>
              <a:rPr lang="en-US" sz="5000"/>
              <a:t>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FD0A1-1FDE-7052-C0E4-46F48691B7A9}"/>
              </a:ext>
            </a:extLst>
          </p:cNvPr>
          <p:cNvSpPr txBox="1"/>
          <p:nvPr/>
        </p:nvSpPr>
        <p:spPr>
          <a:xfrm>
            <a:off x="655117" y="3220079"/>
            <a:ext cx="5192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/>
              <a:t>Exercise Part 1: Local</a:t>
            </a:r>
          </a:p>
          <a:p>
            <a:endParaRPr lang="en-GB" sz="3600" b="1"/>
          </a:p>
          <a:p>
            <a:r>
              <a:rPr lang="en-GB" sz="3600" b="1"/>
              <a:t>Exercise Part 2: Cloud</a:t>
            </a:r>
          </a:p>
        </p:txBody>
      </p:sp>
    </p:spTree>
    <p:extLst>
      <p:ext uri="{BB962C8B-B14F-4D97-AF65-F5344CB8AC3E}">
        <p14:creationId xmlns:p14="http://schemas.microsoft.com/office/powerpoint/2010/main" val="245842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2781B89-3698-FFA4-F553-B4398D19A2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AF4F38-8688-F7FB-F00D-C17441102F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Sync and share your work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2A6D48-B16C-A7F9-1740-F38E54A714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576A56-6565-A153-035E-EB8A64793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242359"/>
            <a:ext cx="1863012" cy="16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421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0.0.7308"/>
  <p:tag name="SLIDO_EVENT_SECTION_UUID" val="68c35c6d-da4d-4dc2-99a3-819b9f20d854"/>
  <p:tag name="SLIDO_EVENT_UUID" val="d7642b49-2c39-44ab-9705-4348c9fee8c5"/>
  <p:tag name="SLIDO_PRESENTATION_ID" val="1bce8d57-7aa1-408c-bbe6-f1052ad3892f"/>
</p:tagLst>
</file>

<file path=ppt/theme/theme1.xml><?xml version="1.0" encoding="utf-8"?>
<a:theme xmlns:a="http://schemas.openxmlformats.org/drawingml/2006/main" name="Flower">
  <a:themeElements>
    <a:clrScheme name="2024-10-22 Náttúrufræðistofnun 01">
      <a:dk1>
        <a:srgbClr val="545454"/>
      </a:dk1>
      <a:lt1>
        <a:srgbClr val="FFFFFF"/>
      </a:lt1>
      <a:dk2>
        <a:srgbClr val="545454"/>
      </a:dk2>
      <a:lt2>
        <a:srgbClr val="FEFFFF"/>
      </a:lt2>
      <a:accent1>
        <a:srgbClr val="AC9F2C"/>
      </a:accent1>
      <a:accent2>
        <a:srgbClr val="DD5E73"/>
      </a:accent2>
      <a:accent3>
        <a:srgbClr val="28B8BF"/>
      </a:accent3>
      <a:accent4>
        <a:srgbClr val="EDB22C"/>
      </a:accent4>
      <a:accent5>
        <a:srgbClr val="874112"/>
      </a:accent5>
      <a:accent6>
        <a:srgbClr val="00738E"/>
      </a:accent6>
      <a:hlink>
        <a:srgbClr val="DD5E73"/>
      </a:hlink>
      <a:folHlink>
        <a:srgbClr val="FFC6BB"/>
      </a:folHlink>
    </a:clrScheme>
    <a:fontScheme name="Source Sans Pro">
      <a:majorFont>
        <a:latin typeface="Source Sans Pro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Source Sans Pro"/>
        <a:font script="Hebr" typeface="Source Sans Pro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ource Sans Pro"/>
        <a:font script="Uigh" typeface="Microsoft Uighur"/>
        <a:font script="Geor" typeface="Sylfaen"/>
      </a:majorFont>
      <a:minorFont>
        <a:latin typeface="Source Sans Pro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Source Sans Pro"/>
        <a:font script="Hebr" typeface="Source Sans Pro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ource Sans Pro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TT-fyrirlestur-an-aukatakna" id="{404587A0-6B23-4055-85E6-5FD786E648D0}" vid="{3631DBB1-280F-4C05-8166-5A461844C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42200506C7F646B56376B8F0171CD2" ma:contentTypeVersion="10" ma:contentTypeDescription="Create a new document." ma:contentTypeScope="" ma:versionID="f04911fc3e21791baf411a85df27bcbc">
  <xsd:schema xmlns:xsd="http://www.w3.org/2001/XMLSchema" xmlns:xs="http://www.w3.org/2001/XMLSchema" xmlns:p="http://schemas.microsoft.com/office/2006/metadata/properties" xmlns:ns2="0c49aea9-0547-4441-a53f-4f85d145c680" targetNamespace="http://schemas.microsoft.com/office/2006/metadata/properties" ma:root="true" ma:fieldsID="021ab10e1fe423d750b0db65c9ad3648" ns2:_="">
    <xsd:import namespace="0c49aea9-0547-4441-a53f-4f85d145c6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9aea9-0547-4441-a53f-4f85d145c6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4970455-bdf1-4299-8c3c-b3ce243de7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49aea9-0547-4441-a53f-4f85d145c68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0BE7D9-E644-4448-AEB4-09DA1A68C9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B50933-27DC-4F90-A30A-4286A4F2369F}">
  <ds:schemaRefs>
    <ds:schemaRef ds:uri="0c49aea9-0547-4441-a53f-4f85d145c6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67BFF4-F091-4681-9068-A7A83522A585}">
  <ds:schemaRefs>
    <ds:schemaRef ds:uri="0c49aea9-0547-4441-a53f-4f85d145c6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NATT-fyrirlestur-an-aukatakna</Template>
  <Application>Microsoft Office PowerPoint</Application>
  <PresentationFormat>Widescreen</PresentationFormat>
  <Slides>75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Flower</vt:lpstr>
      <vt:lpstr>QGIS Training NATT</vt:lpstr>
      <vt:lpstr>QGIS Training NATT</vt:lpstr>
      <vt:lpstr>Next Courses in Series</vt:lpstr>
      <vt:lpstr>Recap</vt:lpstr>
      <vt:lpstr>Field Maps  QField</vt:lpstr>
      <vt:lpstr>QField Mobile App</vt:lpstr>
      <vt:lpstr>QField PC App</vt:lpstr>
      <vt:lpstr>PowerPoint Presentation</vt:lpstr>
      <vt:lpstr>Sync and share your work</vt:lpstr>
      <vt:lpstr>Sync your work</vt:lpstr>
      <vt:lpstr>Deltas vs Sync</vt:lpstr>
      <vt:lpstr>Access QField Cloud</vt:lpstr>
      <vt:lpstr>Roles and Entities</vt:lpstr>
      <vt:lpstr>PowerPoint Presentation</vt:lpstr>
      <vt:lpstr>Online Basemaps and Basedata</vt:lpstr>
      <vt:lpstr>Offline Basemaps and Basedata</vt:lpstr>
      <vt:lpstr>QField in QGIS</vt:lpstr>
      <vt:lpstr>QField in QGIS</vt:lpstr>
      <vt:lpstr>How to start to make your own simple project</vt:lpstr>
      <vt:lpstr>Install QField</vt:lpstr>
      <vt:lpstr>PowerPoint Presentation</vt:lpstr>
      <vt:lpstr>PowerPoint Presentation</vt:lpstr>
      <vt:lpstr>Your Local Project</vt:lpstr>
      <vt:lpstr>PowerPoint Presentation</vt:lpstr>
      <vt:lpstr>PowerPoint Presentation</vt:lpstr>
      <vt:lpstr>Measure</vt:lpstr>
      <vt:lpstr>PowerPoint Presentation</vt:lpstr>
      <vt:lpstr>3D view and orient</vt:lpstr>
      <vt:lpstr>PowerPoint Presentation</vt:lpstr>
      <vt:lpstr>Search</vt:lpstr>
      <vt:lpstr>PowerPoint Presentation</vt:lpstr>
      <vt:lpstr>Add a point</vt:lpstr>
      <vt:lpstr>PowerPoint Presentation</vt:lpstr>
      <vt:lpstr>Take a picture</vt:lpstr>
      <vt:lpstr>PowerPoint Presentation</vt:lpstr>
      <vt:lpstr>PowerPoint Presentation</vt:lpstr>
      <vt:lpstr>Edit Point</vt:lpstr>
      <vt:lpstr>PowerPoint Presentation</vt:lpstr>
      <vt:lpstr>Move</vt:lpstr>
      <vt:lpstr>PowerPoint Presentation</vt:lpstr>
      <vt:lpstr>Rotate</vt:lpstr>
      <vt:lpstr>PowerPoint Presentation</vt:lpstr>
      <vt:lpstr>App Settings</vt:lpstr>
      <vt:lpstr>PowerPoint Presentation</vt:lpstr>
      <vt:lpstr>PowerPoint Presentation</vt:lpstr>
      <vt:lpstr>Export PDF</vt:lpstr>
      <vt:lpstr>PowerPoint Presentation</vt:lpstr>
      <vt:lpstr>Local Files</vt:lpstr>
      <vt:lpstr>PowerPoint Presentation</vt:lpstr>
      <vt:lpstr>Make it a cloud project</vt:lpstr>
      <vt:lpstr>PowerPoint Presentation</vt:lpstr>
      <vt:lpstr>Cloud Exercise Start</vt:lpstr>
      <vt:lpstr>Login</vt:lpstr>
      <vt:lpstr>PowerPoint Presentation</vt:lpstr>
      <vt:lpstr>PowerPoint Presentation</vt:lpstr>
      <vt:lpstr>Open Project</vt:lpstr>
      <vt:lpstr>PowerPoint Presentation</vt:lpstr>
      <vt:lpstr>PowerPoint Presentation</vt:lpstr>
      <vt:lpstr>Add Point</vt:lpstr>
      <vt:lpstr>PowerPoint Presentation</vt:lpstr>
      <vt:lpstr>Take Picture and draw</vt:lpstr>
      <vt:lpstr>PowerPoint Presentation</vt:lpstr>
      <vt:lpstr>Add Polygon</vt:lpstr>
      <vt:lpstr>PowerPoint Presentation</vt:lpstr>
      <vt:lpstr>PowerPoint Presentation</vt:lpstr>
      <vt:lpstr>Edit Polygon</vt:lpstr>
      <vt:lpstr>PowerPoint Presentation</vt:lpstr>
      <vt:lpstr>PowerPoint Presentation</vt:lpstr>
      <vt:lpstr>Rotate Polygon</vt:lpstr>
      <vt:lpstr>PowerPoint Presentation</vt:lpstr>
      <vt:lpstr>Move Polygon</vt:lpstr>
      <vt:lpstr>PowerPoint Presentation</vt:lpstr>
      <vt:lpstr>Push Changes</vt:lpstr>
      <vt:lpstr>PowerPoint Presentation</vt:lpstr>
      <vt:lpstr>Thank you for the patience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Sydney R. Gunnarson- NATT</dc:creator>
  <cp:revision>1</cp:revision>
  <dcterms:created xsi:type="dcterms:W3CDTF">2026-01-14T14:34:18Z</dcterms:created>
  <dcterms:modified xsi:type="dcterms:W3CDTF">2026-05-19T09:24:12Z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0x010100B342200506C7F646B56376B8F0171CD2</vt:lpwstr>
  </property>
  <property fmtid="{D5CDD505-2E9C-101B-9397-08002B2CF9AE}" pid="3" name="MediaServiceImageTags">
    <vt:lpwstr/>
  </property>
</Properties>
</file>